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87" r:id="rId2"/>
  </p:sldMasterIdLst>
  <p:notesMasterIdLst>
    <p:notesMasterId r:id="rId15"/>
  </p:notesMasterIdLst>
  <p:sldIdLst>
    <p:sldId id="266" r:id="rId3"/>
    <p:sldId id="358" r:id="rId4"/>
    <p:sldId id="3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719"/>
  </p:normalViewPr>
  <p:slideViewPr>
    <p:cSldViewPr snapToGrid="0">
      <p:cViewPr varScale="1">
        <p:scale>
          <a:sx n="93" d="100"/>
          <a:sy n="93" d="100"/>
        </p:scale>
        <p:origin x="216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2496C-07DB-4F0F-8CFD-8C9552491E0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B59AFC6-511A-4A52-85A5-75BE9C8B9D67}">
      <dgm:prSet/>
      <dgm:spPr/>
      <dgm:t>
        <a:bodyPr/>
        <a:lstStyle/>
        <a:p>
          <a:pPr>
            <a:defRPr cap="all"/>
          </a:pPr>
          <a:r>
            <a:rPr lang="en-ZA" dirty="0"/>
            <a:t>Authentic context  and task that reflects how knowledge is used in the real-world</a:t>
          </a:r>
          <a:endParaRPr lang="en-US" dirty="0"/>
        </a:p>
      </dgm:t>
    </dgm:pt>
    <dgm:pt modelId="{BAC83AA9-5609-4589-AD82-D9055C9122FF}" type="parTrans" cxnId="{EF5502A6-E7B8-400B-9D0F-C797ECEC5173}">
      <dgm:prSet/>
      <dgm:spPr/>
      <dgm:t>
        <a:bodyPr/>
        <a:lstStyle/>
        <a:p>
          <a:endParaRPr lang="en-US"/>
        </a:p>
      </dgm:t>
    </dgm:pt>
    <dgm:pt modelId="{730B4DFA-77DF-47DB-BF09-DBFB4B5FFE5C}" type="sibTrans" cxnId="{EF5502A6-E7B8-400B-9D0F-C797ECEC5173}">
      <dgm:prSet/>
      <dgm:spPr/>
      <dgm:t>
        <a:bodyPr/>
        <a:lstStyle/>
        <a:p>
          <a:endParaRPr lang="en-US"/>
        </a:p>
      </dgm:t>
    </dgm:pt>
    <dgm:pt modelId="{C2AAB535-99D8-4AB2-9FC4-CC663FD68306}">
      <dgm:prSet/>
      <dgm:spPr/>
      <dgm:t>
        <a:bodyPr/>
        <a:lstStyle/>
        <a:p>
          <a:pPr>
            <a:defRPr cap="all"/>
          </a:pPr>
          <a:r>
            <a:rPr lang="en-ZA" dirty="0"/>
            <a:t>Collaboration  and independence over a sustained period </a:t>
          </a:r>
          <a:endParaRPr lang="en-US" dirty="0"/>
        </a:p>
      </dgm:t>
    </dgm:pt>
    <dgm:pt modelId="{26BE9665-6C87-45F7-AE0F-9E0BB7869D13}" type="parTrans" cxnId="{4081C0AB-A054-4D88-93E8-349CEB6A1D49}">
      <dgm:prSet/>
      <dgm:spPr/>
      <dgm:t>
        <a:bodyPr/>
        <a:lstStyle/>
        <a:p>
          <a:endParaRPr lang="en-US"/>
        </a:p>
      </dgm:t>
    </dgm:pt>
    <dgm:pt modelId="{12FDDD1F-E148-4B0F-8BA7-C705FED30DE5}" type="sibTrans" cxnId="{4081C0AB-A054-4D88-93E8-349CEB6A1D49}">
      <dgm:prSet/>
      <dgm:spPr/>
      <dgm:t>
        <a:bodyPr/>
        <a:lstStyle/>
        <a:p>
          <a:endParaRPr lang="en-US"/>
        </a:p>
      </dgm:t>
    </dgm:pt>
    <dgm:pt modelId="{7A06F00A-F8C2-4660-A9CA-1B8758EE67C3}">
      <dgm:prSet/>
      <dgm:spPr/>
      <dgm:t>
        <a:bodyPr/>
        <a:lstStyle/>
        <a:p>
          <a:pPr>
            <a:defRPr cap="all"/>
          </a:pPr>
          <a:r>
            <a:rPr lang="en-ZA"/>
            <a:t>Multiple roles and perspectives </a:t>
          </a:r>
          <a:endParaRPr lang="en-US"/>
        </a:p>
      </dgm:t>
    </dgm:pt>
    <dgm:pt modelId="{6CAB9BF7-BC07-4AC4-BF1C-C6848F574418}" type="parTrans" cxnId="{BA7C7ED3-DDC9-4FD5-BF32-775D4AD16D9C}">
      <dgm:prSet/>
      <dgm:spPr/>
      <dgm:t>
        <a:bodyPr/>
        <a:lstStyle/>
        <a:p>
          <a:endParaRPr lang="en-US"/>
        </a:p>
      </dgm:t>
    </dgm:pt>
    <dgm:pt modelId="{BD3A299B-A5B4-4A14-B0C4-6A7CB731E92C}" type="sibTrans" cxnId="{BA7C7ED3-DDC9-4FD5-BF32-775D4AD16D9C}">
      <dgm:prSet/>
      <dgm:spPr/>
      <dgm:t>
        <a:bodyPr/>
        <a:lstStyle/>
        <a:p>
          <a:endParaRPr lang="en-US"/>
        </a:p>
      </dgm:t>
    </dgm:pt>
    <dgm:pt modelId="{E87ECAAE-D7CC-4457-B3AC-725DA5862281}">
      <dgm:prSet/>
      <dgm:spPr/>
      <dgm:t>
        <a:bodyPr/>
        <a:lstStyle/>
        <a:p>
          <a:pPr>
            <a:defRPr cap="all"/>
          </a:pPr>
          <a:r>
            <a:rPr lang="en-ZA"/>
            <a:t>Expert performance, modelling and multiple sources of  information </a:t>
          </a:r>
          <a:endParaRPr lang="en-US"/>
        </a:p>
      </dgm:t>
    </dgm:pt>
    <dgm:pt modelId="{0E241B8C-26C3-485B-9A0F-7E48C64747B8}" type="parTrans" cxnId="{FDFE4AE1-9FE2-4DCF-B228-163F16EF6642}">
      <dgm:prSet/>
      <dgm:spPr/>
      <dgm:t>
        <a:bodyPr/>
        <a:lstStyle/>
        <a:p>
          <a:endParaRPr lang="en-US"/>
        </a:p>
      </dgm:t>
    </dgm:pt>
    <dgm:pt modelId="{75FEFABA-5EDB-4822-89A4-BF844F19AD7A}" type="sibTrans" cxnId="{FDFE4AE1-9FE2-4DCF-B228-163F16EF6642}">
      <dgm:prSet/>
      <dgm:spPr/>
      <dgm:t>
        <a:bodyPr/>
        <a:lstStyle/>
        <a:p>
          <a:endParaRPr lang="en-US"/>
        </a:p>
      </dgm:t>
    </dgm:pt>
    <dgm:pt modelId="{A87A095E-49B8-40C8-A56B-B720DE4DD635}">
      <dgm:prSet/>
      <dgm:spPr/>
      <dgm:t>
        <a:bodyPr/>
        <a:lstStyle/>
        <a:p>
          <a:pPr>
            <a:defRPr cap="all"/>
          </a:pPr>
          <a:r>
            <a:rPr lang="en-ZA"/>
            <a:t>Reflection </a:t>
          </a:r>
          <a:endParaRPr lang="en-US"/>
        </a:p>
      </dgm:t>
    </dgm:pt>
    <dgm:pt modelId="{83460028-9E6E-4497-8C22-A032E7E7E71B}" type="parTrans" cxnId="{45C2C136-79DC-4A28-955C-D0CC0622A581}">
      <dgm:prSet/>
      <dgm:spPr/>
      <dgm:t>
        <a:bodyPr/>
        <a:lstStyle/>
        <a:p>
          <a:endParaRPr lang="en-US"/>
        </a:p>
      </dgm:t>
    </dgm:pt>
    <dgm:pt modelId="{D806B4F3-9D7F-4B6B-9396-284BA268AB70}" type="sibTrans" cxnId="{45C2C136-79DC-4A28-955C-D0CC0622A581}">
      <dgm:prSet/>
      <dgm:spPr/>
      <dgm:t>
        <a:bodyPr/>
        <a:lstStyle/>
        <a:p>
          <a:endParaRPr lang="en-US"/>
        </a:p>
      </dgm:t>
    </dgm:pt>
    <dgm:pt modelId="{4D292A56-8B44-46D4-AF6B-344B6C9D2FA9}">
      <dgm:prSet/>
      <dgm:spPr/>
      <dgm:t>
        <a:bodyPr/>
        <a:lstStyle/>
        <a:p>
          <a:pPr>
            <a:defRPr cap="all"/>
          </a:pPr>
          <a:r>
            <a:rPr lang="en-ZA"/>
            <a:t>Articulation through debate, role-play, discussion and presentations </a:t>
          </a:r>
          <a:endParaRPr lang="en-US"/>
        </a:p>
      </dgm:t>
    </dgm:pt>
    <dgm:pt modelId="{09CA18F0-15DA-49E0-A9F6-5EB4283B7944}" type="parTrans" cxnId="{4774E9F1-0F4A-4EFF-B6E0-1F2F72A30D2B}">
      <dgm:prSet/>
      <dgm:spPr/>
      <dgm:t>
        <a:bodyPr/>
        <a:lstStyle/>
        <a:p>
          <a:endParaRPr lang="en-US"/>
        </a:p>
      </dgm:t>
    </dgm:pt>
    <dgm:pt modelId="{15CDF30F-8F36-4CE9-BC53-22C06E529127}" type="sibTrans" cxnId="{4774E9F1-0F4A-4EFF-B6E0-1F2F72A30D2B}">
      <dgm:prSet/>
      <dgm:spPr/>
      <dgm:t>
        <a:bodyPr/>
        <a:lstStyle/>
        <a:p>
          <a:endParaRPr lang="en-US"/>
        </a:p>
      </dgm:t>
    </dgm:pt>
    <dgm:pt modelId="{DD259E89-D986-45AC-AD96-5C73791FB4D6}">
      <dgm:prSet/>
      <dgm:spPr/>
      <dgm:t>
        <a:bodyPr/>
        <a:lstStyle/>
        <a:p>
          <a:pPr>
            <a:defRPr cap="all"/>
          </a:pPr>
          <a:r>
            <a:rPr lang="en-ZA"/>
            <a:t>Scaffolding and integrated assessment </a:t>
          </a:r>
          <a:endParaRPr lang="en-US"/>
        </a:p>
      </dgm:t>
    </dgm:pt>
    <dgm:pt modelId="{5DF80415-5538-4F15-872B-0A5631E8CFBE}" type="parTrans" cxnId="{6919C4CD-F176-4514-8B8A-F19DE7B59FD3}">
      <dgm:prSet/>
      <dgm:spPr/>
      <dgm:t>
        <a:bodyPr/>
        <a:lstStyle/>
        <a:p>
          <a:endParaRPr lang="en-US"/>
        </a:p>
      </dgm:t>
    </dgm:pt>
    <dgm:pt modelId="{DAA79D4D-588C-470C-A9C2-69B163BB6D90}" type="sibTrans" cxnId="{6919C4CD-F176-4514-8B8A-F19DE7B59FD3}">
      <dgm:prSet/>
      <dgm:spPr/>
      <dgm:t>
        <a:bodyPr/>
        <a:lstStyle/>
        <a:p>
          <a:endParaRPr lang="en-US"/>
        </a:p>
      </dgm:t>
    </dgm:pt>
    <dgm:pt modelId="{50CEBBAB-F570-4D8B-A044-B617285E3950}">
      <dgm:prSet/>
      <dgm:spPr/>
      <dgm:t>
        <a:bodyPr/>
        <a:lstStyle/>
        <a:p>
          <a:pPr>
            <a:defRPr cap="all"/>
          </a:pPr>
          <a:r>
            <a:rPr lang="en-ZA"/>
            <a:t>Socioemotional learning</a:t>
          </a:r>
          <a:endParaRPr lang="en-US"/>
        </a:p>
      </dgm:t>
    </dgm:pt>
    <dgm:pt modelId="{F8382802-E432-4103-BF76-9B7D5EC62AF2}" type="parTrans" cxnId="{2614DD2F-63AC-4DF3-ABB8-0B756F940B2D}">
      <dgm:prSet/>
      <dgm:spPr/>
      <dgm:t>
        <a:bodyPr/>
        <a:lstStyle/>
        <a:p>
          <a:endParaRPr lang="en-US"/>
        </a:p>
      </dgm:t>
    </dgm:pt>
    <dgm:pt modelId="{079192ED-8196-47F6-8FFD-0758708109A0}" type="sibTrans" cxnId="{2614DD2F-63AC-4DF3-ABB8-0B756F940B2D}">
      <dgm:prSet/>
      <dgm:spPr/>
      <dgm:t>
        <a:bodyPr/>
        <a:lstStyle/>
        <a:p>
          <a:endParaRPr lang="en-US"/>
        </a:p>
      </dgm:t>
    </dgm:pt>
    <dgm:pt modelId="{45ECB523-EAC4-4BE9-AE27-87B542EB3D1E}" type="pres">
      <dgm:prSet presAssocID="{8172496C-07DB-4F0F-8CFD-8C9552491E08}" presName="root" presStyleCnt="0">
        <dgm:presLayoutVars>
          <dgm:dir/>
          <dgm:resizeHandles val="exact"/>
        </dgm:presLayoutVars>
      </dgm:prSet>
      <dgm:spPr/>
    </dgm:pt>
    <dgm:pt modelId="{17108CE1-A6F9-41C4-933D-CBBE23C2B47B}" type="pres">
      <dgm:prSet presAssocID="{3B59AFC6-511A-4A52-85A5-75BE9C8B9D67}" presName="compNode" presStyleCnt="0"/>
      <dgm:spPr/>
    </dgm:pt>
    <dgm:pt modelId="{24C3D5D8-D89D-47B3-B60A-2DC5CF21CB05}" type="pres">
      <dgm:prSet presAssocID="{3B59AFC6-511A-4A52-85A5-75BE9C8B9D67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F03EBD1F-A838-4A8A-8431-AFA3F9C71621}" type="pres">
      <dgm:prSet presAssocID="{3B59AFC6-511A-4A52-85A5-75BE9C8B9D67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E66B68A-D4D1-48F0-A9DA-B4797181C0D7}" type="pres">
      <dgm:prSet presAssocID="{3B59AFC6-511A-4A52-85A5-75BE9C8B9D67}" presName="spaceRect" presStyleCnt="0"/>
      <dgm:spPr/>
    </dgm:pt>
    <dgm:pt modelId="{A9281B6E-CA5B-459E-BE96-4BDF07B0F519}" type="pres">
      <dgm:prSet presAssocID="{3B59AFC6-511A-4A52-85A5-75BE9C8B9D67}" presName="textRect" presStyleLbl="revTx" presStyleIdx="0" presStyleCnt="8" custScaleY="117796">
        <dgm:presLayoutVars>
          <dgm:chMax val="1"/>
          <dgm:chPref val="1"/>
        </dgm:presLayoutVars>
      </dgm:prSet>
      <dgm:spPr/>
    </dgm:pt>
    <dgm:pt modelId="{726E9F95-C985-4D45-9493-6AA679DAFCFE}" type="pres">
      <dgm:prSet presAssocID="{730B4DFA-77DF-47DB-BF09-DBFB4B5FFE5C}" presName="sibTrans" presStyleCnt="0"/>
      <dgm:spPr/>
    </dgm:pt>
    <dgm:pt modelId="{5BDB63BE-6EAC-4D9A-9BDE-F43643619A72}" type="pres">
      <dgm:prSet presAssocID="{C2AAB535-99D8-4AB2-9FC4-CC663FD68306}" presName="compNode" presStyleCnt="0"/>
      <dgm:spPr/>
    </dgm:pt>
    <dgm:pt modelId="{C9913C7E-91CB-4F48-A54E-9FA8CA03A1A8}" type="pres">
      <dgm:prSet presAssocID="{C2AAB535-99D8-4AB2-9FC4-CC663FD68306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C7A44BAC-62F9-49E0-B75F-FCF88BC74635}" type="pres">
      <dgm:prSet presAssocID="{C2AAB535-99D8-4AB2-9FC4-CC663FD68306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E9A0B22-82D6-4531-9B3B-AF7CA6324D52}" type="pres">
      <dgm:prSet presAssocID="{C2AAB535-99D8-4AB2-9FC4-CC663FD68306}" presName="spaceRect" presStyleCnt="0"/>
      <dgm:spPr/>
    </dgm:pt>
    <dgm:pt modelId="{CB405186-5569-4203-9598-A06024CD7FC5}" type="pres">
      <dgm:prSet presAssocID="{C2AAB535-99D8-4AB2-9FC4-CC663FD68306}" presName="textRect" presStyleLbl="revTx" presStyleIdx="1" presStyleCnt="8">
        <dgm:presLayoutVars>
          <dgm:chMax val="1"/>
          <dgm:chPref val="1"/>
        </dgm:presLayoutVars>
      </dgm:prSet>
      <dgm:spPr/>
    </dgm:pt>
    <dgm:pt modelId="{A6BAFED3-7FD5-4AA9-B139-C874B9DDEEF3}" type="pres">
      <dgm:prSet presAssocID="{12FDDD1F-E148-4B0F-8BA7-C705FED30DE5}" presName="sibTrans" presStyleCnt="0"/>
      <dgm:spPr/>
    </dgm:pt>
    <dgm:pt modelId="{0CC526D9-AA12-43DE-8BF8-BFF0B0A85CB0}" type="pres">
      <dgm:prSet presAssocID="{7A06F00A-F8C2-4660-A9CA-1B8758EE67C3}" presName="compNode" presStyleCnt="0"/>
      <dgm:spPr/>
    </dgm:pt>
    <dgm:pt modelId="{D760C6C3-E555-47D8-B8D1-64CA72EB6E99}" type="pres">
      <dgm:prSet presAssocID="{7A06F00A-F8C2-4660-A9CA-1B8758EE67C3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704D38DA-9A37-496A-BAF3-25E5BAC48DBD}" type="pres">
      <dgm:prSet presAssocID="{7A06F00A-F8C2-4660-A9CA-1B8758EE67C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04CB0F2-6C0A-491F-AB25-90648BDE2E0D}" type="pres">
      <dgm:prSet presAssocID="{7A06F00A-F8C2-4660-A9CA-1B8758EE67C3}" presName="spaceRect" presStyleCnt="0"/>
      <dgm:spPr/>
    </dgm:pt>
    <dgm:pt modelId="{3088AAEC-F747-4BEF-81F8-15699730EAE6}" type="pres">
      <dgm:prSet presAssocID="{7A06F00A-F8C2-4660-A9CA-1B8758EE67C3}" presName="textRect" presStyleLbl="revTx" presStyleIdx="2" presStyleCnt="8">
        <dgm:presLayoutVars>
          <dgm:chMax val="1"/>
          <dgm:chPref val="1"/>
        </dgm:presLayoutVars>
      </dgm:prSet>
      <dgm:spPr/>
    </dgm:pt>
    <dgm:pt modelId="{FD84250D-2D32-47D2-B1EE-F9124C2CE636}" type="pres">
      <dgm:prSet presAssocID="{BD3A299B-A5B4-4A14-B0C4-6A7CB731E92C}" presName="sibTrans" presStyleCnt="0"/>
      <dgm:spPr/>
    </dgm:pt>
    <dgm:pt modelId="{4F704F92-9A94-4AC9-A7DE-66BEC1637F98}" type="pres">
      <dgm:prSet presAssocID="{E87ECAAE-D7CC-4457-B3AC-725DA5862281}" presName="compNode" presStyleCnt="0"/>
      <dgm:spPr/>
    </dgm:pt>
    <dgm:pt modelId="{B40F3BC9-F9C9-4EA4-B386-71A594E58E73}" type="pres">
      <dgm:prSet presAssocID="{E87ECAAE-D7CC-4457-B3AC-725DA5862281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884DB818-460F-4654-8B50-B8EE0A9F051C}" type="pres">
      <dgm:prSet presAssocID="{E87ECAAE-D7CC-4457-B3AC-725DA5862281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515D06E-49DC-4905-B135-FF8BD6404035}" type="pres">
      <dgm:prSet presAssocID="{E87ECAAE-D7CC-4457-B3AC-725DA5862281}" presName="spaceRect" presStyleCnt="0"/>
      <dgm:spPr/>
    </dgm:pt>
    <dgm:pt modelId="{72B4536A-3F7E-43E6-AB13-6FCBB5A917F6}" type="pres">
      <dgm:prSet presAssocID="{E87ECAAE-D7CC-4457-B3AC-725DA5862281}" presName="textRect" presStyleLbl="revTx" presStyleIdx="3" presStyleCnt="8">
        <dgm:presLayoutVars>
          <dgm:chMax val="1"/>
          <dgm:chPref val="1"/>
        </dgm:presLayoutVars>
      </dgm:prSet>
      <dgm:spPr/>
    </dgm:pt>
    <dgm:pt modelId="{C2AA4073-69C0-4FD2-917D-8952E3F1A4C3}" type="pres">
      <dgm:prSet presAssocID="{75FEFABA-5EDB-4822-89A4-BF844F19AD7A}" presName="sibTrans" presStyleCnt="0"/>
      <dgm:spPr/>
    </dgm:pt>
    <dgm:pt modelId="{93D472A2-B4EF-45DD-BA09-AF8291B498F8}" type="pres">
      <dgm:prSet presAssocID="{A87A095E-49B8-40C8-A56B-B720DE4DD635}" presName="compNode" presStyleCnt="0"/>
      <dgm:spPr/>
    </dgm:pt>
    <dgm:pt modelId="{737C979E-BE06-4C51-B89F-9ACD1EDFB7DB}" type="pres">
      <dgm:prSet presAssocID="{A87A095E-49B8-40C8-A56B-B720DE4DD635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764BA99F-7761-4B5A-B1F2-502F589E69E4}" type="pres">
      <dgm:prSet presAssocID="{A87A095E-49B8-40C8-A56B-B720DE4DD635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8C20685C-31CA-4B64-AF9F-C4326D213C21}" type="pres">
      <dgm:prSet presAssocID="{A87A095E-49B8-40C8-A56B-B720DE4DD635}" presName="spaceRect" presStyleCnt="0"/>
      <dgm:spPr/>
    </dgm:pt>
    <dgm:pt modelId="{C60B78AC-DA52-4995-A39F-9E8FE01BC24D}" type="pres">
      <dgm:prSet presAssocID="{A87A095E-49B8-40C8-A56B-B720DE4DD635}" presName="textRect" presStyleLbl="revTx" presStyleIdx="4" presStyleCnt="8">
        <dgm:presLayoutVars>
          <dgm:chMax val="1"/>
          <dgm:chPref val="1"/>
        </dgm:presLayoutVars>
      </dgm:prSet>
      <dgm:spPr/>
    </dgm:pt>
    <dgm:pt modelId="{4E219EF2-5228-485A-BD6D-42A3E29D3EC0}" type="pres">
      <dgm:prSet presAssocID="{D806B4F3-9D7F-4B6B-9396-284BA268AB70}" presName="sibTrans" presStyleCnt="0"/>
      <dgm:spPr/>
    </dgm:pt>
    <dgm:pt modelId="{AB47CF61-B662-4D3B-A717-4085F10F1AF5}" type="pres">
      <dgm:prSet presAssocID="{4D292A56-8B44-46D4-AF6B-344B6C9D2FA9}" presName="compNode" presStyleCnt="0"/>
      <dgm:spPr/>
    </dgm:pt>
    <dgm:pt modelId="{2D4E018A-AFDC-4937-ABCB-6F4EE3070535}" type="pres">
      <dgm:prSet presAssocID="{4D292A56-8B44-46D4-AF6B-344B6C9D2FA9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D2699F00-51E5-4925-8C34-6DF794D24009}" type="pres">
      <dgm:prSet presAssocID="{4D292A56-8B44-46D4-AF6B-344B6C9D2FA9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69AF600C-80C1-43DD-94BF-7401717A5575}" type="pres">
      <dgm:prSet presAssocID="{4D292A56-8B44-46D4-AF6B-344B6C9D2FA9}" presName="spaceRect" presStyleCnt="0"/>
      <dgm:spPr/>
    </dgm:pt>
    <dgm:pt modelId="{36C79C70-B126-4F37-9326-A289162A03AE}" type="pres">
      <dgm:prSet presAssocID="{4D292A56-8B44-46D4-AF6B-344B6C9D2FA9}" presName="textRect" presStyleLbl="revTx" presStyleIdx="5" presStyleCnt="8">
        <dgm:presLayoutVars>
          <dgm:chMax val="1"/>
          <dgm:chPref val="1"/>
        </dgm:presLayoutVars>
      </dgm:prSet>
      <dgm:spPr/>
    </dgm:pt>
    <dgm:pt modelId="{02CF5B2B-F6AC-4D0B-9519-ED544D817CFB}" type="pres">
      <dgm:prSet presAssocID="{15CDF30F-8F36-4CE9-BC53-22C06E529127}" presName="sibTrans" presStyleCnt="0"/>
      <dgm:spPr/>
    </dgm:pt>
    <dgm:pt modelId="{6B462686-A000-411C-870E-4525922AFB1A}" type="pres">
      <dgm:prSet presAssocID="{DD259E89-D986-45AC-AD96-5C73791FB4D6}" presName="compNode" presStyleCnt="0"/>
      <dgm:spPr/>
    </dgm:pt>
    <dgm:pt modelId="{C5292059-38F6-4111-B586-610695185A44}" type="pres">
      <dgm:prSet presAssocID="{DD259E89-D986-45AC-AD96-5C73791FB4D6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F8E5F72A-4A2C-4DA1-8719-415624127381}" type="pres">
      <dgm:prSet presAssocID="{DD259E89-D986-45AC-AD96-5C73791FB4D6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C069880-5ABA-4D28-B614-D4E3B405577E}" type="pres">
      <dgm:prSet presAssocID="{DD259E89-D986-45AC-AD96-5C73791FB4D6}" presName="spaceRect" presStyleCnt="0"/>
      <dgm:spPr/>
    </dgm:pt>
    <dgm:pt modelId="{91CE98CB-4B37-4D3D-895F-AE27A90E856D}" type="pres">
      <dgm:prSet presAssocID="{DD259E89-D986-45AC-AD96-5C73791FB4D6}" presName="textRect" presStyleLbl="revTx" presStyleIdx="6" presStyleCnt="8">
        <dgm:presLayoutVars>
          <dgm:chMax val="1"/>
          <dgm:chPref val="1"/>
        </dgm:presLayoutVars>
      </dgm:prSet>
      <dgm:spPr/>
    </dgm:pt>
    <dgm:pt modelId="{F2DDB6FE-169F-4A17-9E11-D1787BADDEA1}" type="pres">
      <dgm:prSet presAssocID="{DAA79D4D-588C-470C-A9C2-69B163BB6D90}" presName="sibTrans" presStyleCnt="0"/>
      <dgm:spPr/>
    </dgm:pt>
    <dgm:pt modelId="{DCAE9BAC-067D-4E04-B490-B481CFE6F116}" type="pres">
      <dgm:prSet presAssocID="{50CEBBAB-F570-4D8B-A044-B617285E3950}" presName="compNode" presStyleCnt="0"/>
      <dgm:spPr/>
    </dgm:pt>
    <dgm:pt modelId="{84021989-893D-435C-87BF-AC8F3E118529}" type="pres">
      <dgm:prSet presAssocID="{50CEBBAB-F570-4D8B-A044-B617285E3950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C65DFFE2-F162-48C1-B30E-430DCE40661D}" type="pres">
      <dgm:prSet presAssocID="{50CEBBAB-F570-4D8B-A044-B617285E3950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0562C5B-B3C8-4FCC-935C-A17C61A03616}" type="pres">
      <dgm:prSet presAssocID="{50CEBBAB-F570-4D8B-A044-B617285E3950}" presName="spaceRect" presStyleCnt="0"/>
      <dgm:spPr/>
    </dgm:pt>
    <dgm:pt modelId="{0FF82310-2411-4FFE-858D-41C4F40D8753}" type="pres">
      <dgm:prSet presAssocID="{50CEBBAB-F570-4D8B-A044-B617285E3950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894B9D16-44DA-4097-A9FA-FBB56415779E}" type="presOf" srcId="{50CEBBAB-F570-4D8B-A044-B617285E3950}" destId="{0FF82310-2411-4FFE-858D-41C4F40D8753}" srcOrd="0" destOrd="0" presId="urn:microsoft.com/office/officeart/2018/5/layout/IconLeafLabelList"/>
    <dgm:cxn modelId="{2614DD2F-63AC-4DF3-ABB8-0B756F940B2D}" srcId="{8172496C-07DB-4F0F-8CFD-8C9552491E08}" destId="{50CEBBAB-F570-4D8B-A044-B617285E3950}" srcOrd="7" destOrd="0" parTransId="{F8382802-E432-4103-BF76-9B7D5EC62AF2}" sibTransId="{079192ED-8196-47F6-8FFD-0758708109A0}"/>
    <dgm:cxn modelId="{45C2C136-79DC-4A28-955C-D0CC0622A581}" srcId="{8172496C-07DB-4F0F-8CFD-8C9552491E08}" destId="{A87A095E-49B8-40C8-A56B-B720DE4DD635}" srcOrd="4" destOrd="0" parTransId="{83460028-9E6E-4497-8C22-A032E7E7E71B}" sibTransId="{D806B4F3-9D7F-4B6B-9396-284BA268AB70}"/>
    <dgm:cxn modelId="{98DAF037-4CB4-45F5-8030-9C74200AD6C7}" type="presOf" srcId="{C2AAB535-99D8-4AB2-9FC4-CC663FD68306}" destId="{CB405186-5569-4203-9598-A06024CD7FC5}" srcOrd="0" destOrd="0" presId="urn:microsoft.com/office/officeart/2018/5/layout/IconLeafLabelList"/>
    <dgm:cxn modelId="{7D977951-433C-47EC-B79E-C62FD056A8A7}" type="presOf" srcId="{8172496C-07DB-4F0F-8CFD-8C9552491E08}" destId="{45ECB523-EAC4-4BE9-AE27-87B542EB3D1E}" srcOrd="0" destOrd="0" presId="urn:microsoft.com/office/officeart/2018/5/layout/IconLeafLabelList"/>
    <dgm:cxn modelId="{DC612B5F-0D68-48DA-9CD7-2868C1DD6F61}" type="presOf" srcId="{DD259E89-D986-45AC-AD96-5C73791FB4D6}" destId="{91CE98CB-4B37-4D3D-895F-AE27A90E856D}" srcOrd="0" destOrd="0" presId="urn:microsoft.com/office/officeart/2018/5/layout/IconLeafLabelList"/>
    <dgm:cxn modelId="{B3D5FB7A-7773-4300-B9EB-C1D5A8154BD8}" type="presOf" srcId="{7A06F00A-F8C2-4660-A9CA-1B8758EE67C3}" destId="{3088AAEC-F747-4BEF-81F8-15699730EAE6}" srcOrd="0" destOrd="0" presId="urn:microsoft.com/office/officeart/2018/5/layout/IconLeafLabelList"/>
    <dgm:cxn modelId="{3119F894-D036-4F87-8C96-11EE80BC5682}" type="presOf" srcId="{E87ECAAE-D7CC-4457-B3AC-725DA5862281}" destId="{72B4536A-3F7E-43E6-AB13-6FCBB5A917F6}" srcOrd="0" destOrd="0" presId="urn:microsoft.com/office/officeart/2018/5/layout/IconLeafLabelList"/>
    <dgm:cxn modelId="{EF5502A6-E7B8-400B-9D0F-C797ECEC5173}" srcId="{8172496C-07DB-4F0F-8CFD-8C9552491E08}" destId="{3B59AFC6-511A-4A52-85A5-75BE9C8B9D67}" srcOrd="0" destOrd="0" parTransId="{BAC83AA9-5609-4589-AD82-D9055C9122FF}" sibTransId="{730B4DFA-77DF-47DB-BF09-DBFB4B5FFE5C}"/>
    <dgm:cxn modelId="{4081C0AB-A054-4D88-93E8-349CEB6A1D49}" srcId="{8172496C-07DB-4F0F-8CFD-8C9552491E08}" destId="{C2AAB535-99D8-4AB2-9FC4-CC663FD68306}" srcOrd="1" destOrd="0" parTransId="{26BE9665-6C87-45F7-AE0F-9E0BB7869D13}" sibTransId="{12FDDD1F-E148-4B0F-8BA7-C705FED30DE5}"/>
    <dgm:cxn modelId="{BD7D2FC6-552B-4202-8063-CCC7162FA9F8}" type="presOf" srcId="{3B59AFC6-511A-4A52-85A5-75BE9C8B9D67}" destId="{A9281B6E-CA5B-459E-BE96-4BDF07B0F519}" srcOrd="0" destOrd="0" presId="urn:microsoft.com/office/officeart/2018/5/layout/IconLeafLabelList"/>
    <dgm:cxn modelId="{6919C4CD-F176-4514-8B8A-F19DE7B59FD3}" srcId="{8172496C-07DB-4F0F-8CFD-8C9552491E08}" destId="{DD259E89-D986-45AC-AD96-5C73791FB4D6}" srcOrd="6" destOrd="0" parTransId="{5DF80415-5538-4F15-872B-0A5631E8CFBE}" sibTransId="{DAA79D4D-588C-470C-A9C2-69B163BB6D90}"/>
    <dgm:cxn modelId="{BA7C7ED3-DDC9-4FD5-BF32-775D4AD16D9C}" srcId="{8172496C-07DB-4F0F-8CFD-8C9552491E08}" destId="{7A06F00A-F8C2-4660-A9CA-1B8758EE67C3}" srcOrd="2" destOrd="0" parTransId="{6CAB9BF7-BC07-4AC4-BF1C-C6848F574418}" sibTransId="{BD3A299B-A5B4-4A14-B0C4-6A7CB731E92C}"/>
    <dgm:cxn modelId="{AA5374D9-0935-4C21-9329-ACF57799691D}" type="presOf" srcId="{4D292A56-8B44-46D4-AF6B-344B6C9D2FA9}" destId="{36C79C70-B126-4F37-9326-A289162A03AE}" srcOrd="0" destOrd="0" presId="urn:microsoft.com/office/officeart/2018/5/layout/IconLeafLabelList"/>
    <dgm:cxn modelId="{FDFE4AE1-9FE2-4DCF-B228-163F16EF6642}" srcId="{8172496C-07DB-4F0F-8CFD-8C9552491E08}" destId="{E87ECAAE-D7CC-4457-B3AC-725DA5862281}" srcOrd="3" destOrd="0" parTransId="{0E241B8C-26C3-485B-9A0F-7E48C64747B8}" sibTransId="{75FEFABA-5EDB-4822-89A4-BF844F19AD7A}"/>
    <dgm:cxn modelId="{4774E9F1-0F4A-4EFF-B6E0-1F2F72A30D2B}" srcId="{8172496C-07DB-4F0F-8CFD-8C9552491E08}" destId="{4D292A56-8B44-46D4-AF6B-344B6C9D2FA9}" srcOrd="5" destOrd="0" parTransId="{09CA18F0-15DA-49E0-A9F6-5EB4283B7944}" sibTransId="{15CDF30F-8F36-4CE9-BC53-22C06E529127}"/>
    <dgm:cxn modelId="{0E87ABF4-6920-4DDC-B1DC-67A2FF2A424F}" type="presOf" srcId="{A87A095E-49B8-40C8-A56B-B720DE4DD635}" destId="{C60B78AC-DA52-4995-A39F-9E8FE01BC24D}" srcOrd="0" destOrd="0" presId="urn:microsoft.com/office/officeart/2018/5/layout/IconLeafLabelList"/>
    <dgm:cxn modelId="{A8C47871-04F1-4995-8011-286F6EAFF136}" type="presParOf" srcId="{45ECB523-EAC4-4BE9-AE27-87B542EB3D1E}" destId="{17108CE1-A6F9-41C4-933D-CBBE23C2B47B}" srcOrd="0" destOrd="0" presId="urn:microsoft.com/office/officeart/2018/5/layout/IconLeafLabelList"/>
    <dgm:cxn modelId="{29DE5303-8077-408C-ADA5-09940B59DB16}" type="presParOf" srcId="{17108CE1-A6F9-41C4-933D-CBBE23C2B47B}" destId="{24C3D5D8-D89D-47B3-B60A-2DC5CF21CB05}" srcOrd="0" destOrd="0" presId="urn:microsoft.com/office/officeart/2018/5/layout/IconLeafLabelList"/>
    <dgm:cxn modelId="{B198D6BB-4C6C-4989-A3E9-5C5AD1998C69}" type="presParOf" srcId="{17108CE1-A6F9-41C4-933D-CBBE23C2B47B}" destId="{F03EBD1F-A838-4A8A-8431-AFA3F9C71621}" srcOrd="1" destOrd="0" presId="urn:microsoft.com/office/officeart/2018/5/layout/IconLeafLabelList"/>
    <dgm:cxn modelId="{964D8808-F08A-4F9C-9F7F-9EDFB603461F}" type="presParOf" srcId="{17108CE1-A6F9-41C4-933D-CBBE23C2B47B}" destId="{5E66B68A-D4D1-48F0-A9DA-B4797181C0D7}" srcOrd="2" destOrd="0" presId="urn:microsoft.com/office/officeart/2018/5/layout/IconLeafLabelList"/>
    <dgm:cxn modelId="{70C3ADFC-FCCE-48C3-AE86-86F9C6C354BE}" type="presParOf" srcId="{17108CE1-A6F9-41C4-933D-CBBE23C2B47B}" destId="{A9281B6E-CA5B-459E-BE96-4BDF07B0F519}" srcOrd="3" destOrd="0" presId="urn:microsoft.com/office/officeart/2018/5/layout/IconLeafLabelList"/>
    <dgm:cxn modelId="{5D451DC9-8F22-4AEA-89C0-CF393E5BE30C}" type="presParOf" srcId="{45ECB523-EAC4-4BE9-AE27-87B542EB3D1E}" destId="{726E9F95-C985-4D45-9493-6AA679DAFCFE}" srcOrd="1" destOrd="0" presId="urn:microsoft.com/office/officeart/2018/5/layout/IconLeafLabelList"/>
    <dgm:cxn modelId="{661677C0-8EAD-4BE1-85A8-16C4ACE31BE4}" type="presParOf" srcId="{45ECB523-EAC4-4BE9-AE27-87B542EB3D1E}" destId="{5BDB63BE-6EAC-4D9A-9BDE-F43643619A72}" srcOrd="2" destOrd="0" presId="urn:microsoft.com/office/officeart/2018/5/layout/IconLeafLabelList"/>
    <dgm:cxn modelId="{AED21245-8858-412F-A465-B92C443F0284}" type="presParOf" srcId="{5BDB63BE-6EAC-4D9A-9BDE-F43643619A72}" destId="{C9913C7E-91CB-4F48-A54E-9FA8CA03A1A8}" srcOrd="0" destOrd="0" presId="urn:microsoft.com/office/officeart/2018/5/layout/IconLeafLabelList"/>
    <dgm:cxn modelId="{33123C35-F0FB-4358-945C-DDAB33B48231}" type="presParOf" srcId="{5BDB63BE-6EAC-4D9A-9BDE-F43643619A72}" destId="{C7A44BAC-62F9-49E0-B75F-FCF88BC74635}" srcOrd="1" destOrd="0" presId="urn:microsoft.com/office/officeart/2018/5/layout/IconLeafLabelList"/>
    <dgm:cxn modelId="{40BA3A5D-83F1-45E3-8450-72DDAA2D7BA0}" type="presParOf" srcId="{5BDB63BE-6EAC-4D9A-9BDE-F43643619A72}" destId="{8E9A0B22-82D6-4531-9B3B-AF7CA6324D52}" srcOrd="2" destOrd="0" presId="urn:microsoft.com/office/officeart/2018/5/layout/IconLeafLabelList"/>
    <dgm:cxn modelId="{578AB690-3121-47DF-A430-B426C9F18ADB}" type="presParOf" srcId="{5BDB63BE-6EAC-4D9A-9BDE-F43643619A72}" destId="{CB405186-5569-4203-9598-A06024CD7FC5}" srcOrd="3" destOrd="0" presId="urn:microsoft.com/office/officeart/2018/5/layout/IconLeafLabelList"/>
    <dgm:cxn modelId="{761A5579-B898-4664-A2B6-80E2F2166EE0}" type="presParOf" srcId="{45ECB523-EAC4-4BE9-AE27-87B542EB3D1E}" destId="{A6BAFED3-7FD5-4AA9-B139-C874B9DDEEF3}" srcOrd="3" destOrd="0" presId="urn:microsoft.com/office/officeart/2018/5/layout/IconLeafLabelList"/>
    <dgm:cxn modelId="{23266AAE-66BF-422E-895C-BDC714F4C516}" type="presParOf" srcId="{45ECB523-EAC4-4BE9-AE27-87B542EB3D1E}" destId="{0CC526D9-AA12-43DE-8BF8-BFF0B0A85CB0}" srcOrd="4" destOrd="0" presId="urn:microsoft.com/office/officeart/2018/5/layout/IconLeafLabelList"/>
    <dgm:cxn modelId="{3958474E-779C-4794-920C-95B6379ED1CA}" type="presParOf" srcId="{0CC526D9-AA12-43DE-8BF8-BFF0B0A85CB0}" destId="{D760C6C3-E555-47D8-B8D1-64CA72EB6E99}" srcOrd="0" destOrd="0" presId="urn:microsoft.com/office/officeart/2018/5/layout/IconLeafLabelList"/>
    <dgm:cxn modelId="{9141E94E-2EE6-4080-B38C-8EBDF1BB265B}" type="presParOf" srcId="{0CC526D9-AA12-43DE-8BF8-BFF0B0A85CB0}" destId="{704D38DA-9A37-496A-BAF3-25E5BAC48DBD}" srcOrd="1" destOrd="0" presId="urn:microsoft.com/office/officeart/2018/5/layout/IconLeafLabelList"/>
    <dgm:cxn modelId="{AA81016B-03D9-454A-9660-62C1B5C8BA43}" type="presParOf" srcId="{0CC526D9-AA12-43DE-8BF8-BFF0B0A85CB0}" destId="{B04CB0F2-6C0A-491F-AB25-90648BDE2E0D}" srcOrd="2" destOrd="0" presId="urn:microsoft.com/office/officeart/2018/5/layout/IconLeafLabelList"/>
    <dgm:cxn modelId="{E9DA780B-BD74-4001-86D3-9906D2386071}" type="presParOf" srcId="{0CC526D9-AA12-43DE-8BF8-BFF0B0A85CB0}" destId="{3088AAEC-F747-4BEF-81F8-15699730EAE6}" srcOrd="3" destOrd="0" presId="urn:microsoft.com/office/officeart/2018/5/layout/IconLeafLabelList"/>
    <dgm:cxn modelId="{5CB583DE-9A3D-4E8C-8C30-177DEFF1F2A2}" type="presParOf" srcId="{45ECB523-EAC4-4BE9-AE27-87B542EB3D1E}" destId="{FD84250D-2D32-47D2-B1EE-F9124C2CE636}" srcOrd="5" destOrd="0" presId="urn:microsoft.com/office/officeart/2018/5/layout/IconLeafLabelList"/>
    <dgm:cxn modelId="{A1DC198C-8C6B-4865-8A4C-418078945E66}" type="presParOf" srcId="{45ECB523-EAC4-4BE9-AE27-87B542EB3D1E}" destId="{4F704F92-9A94-4AC9-A7DE-66BEC1637F98}" srcOrd="6" destOrd="0" presId="urn:microsoft.com/office/officeart/2018/5/layout/IconLeafLabelList"/>
    <dgm:cxn modelId="{38721104-C2D9-4C41-9630-323DC152B794}" type="presParOf" srcId="{4F704F92-9A94-4AC9-A7DE-66BEC1637F98}" destId="{B40F3BC9-F9C9-4EA4-B386-71A594E58E73}" srcOrd="0" destOrd="0" presId="urn:microsoft.com/office/officeart/2018/5/layout/IconLeafLabelList"/>
    <dgm:cxn modelId="{6D1C7B12-066E-4DF0-BFC0-F3D8FC34BCDD}" type="presParOf" srcId="{4F704F92-9A94-4AC9-A7DE-66BEC1637F98}" destId="{884DB818-460F-4654-8B50-B8EE0A9F051C}" srcOrd="1" destOrd="0" presId="urn:microsoft.com/office/officeart/2018/5/layout/IconLeafLabelList"/>
    <dgm:cxn modelId="{5750CD0E-DAB6-4C61-9F0B-FB16ADC38B40}" type="presParOf" srcId="{4F704F92-9A94-4AC9-A7DE-66BEC1637F98}" destId="{7515D06E-49DC-4905-B135-FF8BD6404035}" srcOrd="2" destOrd="0" presId="urn:microsoft.com/office/officeart/2018/5/layout/IconLeafLabelList"/>
    <dgm:cxn modelId="{56ABBD84-ABAF-4A95-91BC-5C6FB3E590AA}" type="presParOf" srcId="{4F704F92-9A94-4AC9-A7DE-66BEC1637F98}" destId="{72B4536A-3F7E-43E6-AB13-6FCBB5A917F6}" srcOrd="3" destOrd="0" presId="urn:microsoft.com/office/officeart/2018/5/layout/IconLeafLabelList"/>
    <dgm:cxn modelId="{FE88FDE2-C8C6-423F-A667-46D25CDA6984}" type="presParOf" srcId="{45ECB523-EAC4-4BE9-AE27-87B542EB3D1E}" destId="{C2AA4073-69C0-4FD2-917D-8952E3F1A4C3}" srcOrd="7" destOrd="0" presId="urn:microsoft.com/office/officeart/2018/5/layout/IconLeafLabelList"/>
    <dgm:cxn modelId="{3075D1F5-2378-4AE7-8B9B-3BB91D7E2767}" type="presParOf" srcId="{45ECB523-EAC4-4BE9-AE27-87B542EB3D1E}" destId="{93D472A2-B4EF-45DD-BA09-AF8291B498F8}" srcOrd="8" destOrd="0" presId="urn:microsoft.com/office/officeart/2018/5/layout/IconLeafLabelList"/>
    <dgm:cxn modelId="{00450946-9B19-4520-B390-A7CD2635A09D}" type="presParOf" srcId="{93D472A2-B4EF-45DD-BA09-AF8291B498F8}" destId="{737C979E-BE06-4C51-B89F-9ACD1EDFB7DB}" srcOrd="0" destOrd="0" presId="urn:microsoft.com/office/officeart/2018/5/layout/IconLeafLabelList"/>
    <dgm:cxn modelId="{7C5C03CA-5BE2-42A0-938B-0A3CD9DE64BC}" type="presParOf" srcId="{93D472A2-B4EF-45DD-BA09-AF8291B498F8}" destId="{764BA99F-7761-4B5A-B1F2-502F589E69E4}" srcOrd="1" destOrd="0" presId="urn:microsoft.com/office/officeart/2018/5/layout/IconLeafLabelList"/>
    <dgm:cxn modelId="{34D97694-C4A6-4AFB-9C11-2DCD7F851BCA}" type="presParOf" srcId="{93D472A2-B4EF-45DD-BA09-AF8291B498F8}" destId="{8C20685C-31CA-4B64-AF9F-C4326D213C21}" srcOrd="2" destOrd="0" presId="urn:microsoft.com/office/officeart/2018/5/layout/IconLeafLabelList"/>
    <dgm:cxn modelId="{EB7BCB95-64BB-4E35-9F14-D8D4258404DC}" type="presParOf" srcId="{93D472A2-B4EF-45DD-BA09-AF8291B498F8}" destId="{C60B78AC-DA52-4995-A39F-9E8FE01BC24D}" srcOrd="3" destOrd="0" presId="urn:microsoft.com/office/officeart/2018/5/layout/IconLeafLabelList"/>
    <dgm:cxn modelId="{50819F2B-513D-48CC-B5C2-E1825B8614EF}" type="presParOf" srcId="{45ECB523-EAC4-4BE9-AE27-87B542EB3D1E}" destId="{4E219EF2-5228-485A-BD6D-42A3E29D3EC0}" srcOrd="9" destOrd="0" presId="urn:microsoft.com/office/officeart/2018/5/layout/IconLeafLabelList"/>
    <dgm:cxn modelId="{AAAA4B63-92D9-48C6-A323-8784781EB521}" type="presParOf" srcId="{45ECB523-EAC4-4BE9-AE27-87B542EB3D1E}" destId="{AB47CF61-B662-4D3B-A717-4085F10F1AF5}" srcOrd="10" destOrd="0" presId="urn:microsoft.com/office/officeart/2018/5/layout/IconLeafLabelList"/>
    <dgm:cxn modelId="{A9086CE7-10AB-4176-ACE5-9E101508A144}" type="presParOf" srcId="{AB47CF61-B662-4D3B-A717-4085F10F1AF5}" destId="{2D4E018A-AFDC-4937-ABCB-6F4EE3070535}" srcOrd="0" destOrd="0" presId="urn:microsoft.com/office/officeart/2018/5/layout/IconLeafLabelList"/>
    <dgm:cxn modelId="{CAB93652-0010-4A66-BE1E-E4CB0DE30259}" type="presParOf" srcId="{AB47CF61-B662-4D3B-A717-4085F10F1AF5}" destId="{D2699F00-51E5-4925-8C34-6DF794D24009}" srcOrd="1" destOrd="0" presId="urn:microsoft.com/office/officeart/2018/5/layout/IconLeafLabelList"/>
    <dgm:cxn modelId="{5F4B1C99-1701-414F-BC14-C0EC609DE53A}" type="presParOf" srcId="{AB47CF61-B662-4D3B-A717-4085F10F1AF5}" destId="{69AF600C-80C1-43DD-94BF-7401717A5575}" srcOrd="2" destOrd="0" presId="urn:microsoft.com/office/officeart/2018/5/layout/IconLeafLabelList"/>
    <dgm:cxn modelId="{815D4A50-EF57-4B8F-912F-EFC970716BA5}" type="presParOf" srcId="{AB47CF61-B662-4D3B-A717-4085F10F1AF5}" destId="{36C79C70-B126-4F37-9326-A289162A03AE}" srcOrd="3" destOrd="0" presId="urn:microsoft.com/office/officeart/2018/5/layout/IconLeafLabelList"/>
    <dgm:cxn modelId="{34E5F1C0-CE25-4DDF-BB81-DC6BE5FEEABB}" type="presParOf" srcId="{45ECB523-EAC4-4BE9-AE27-87B542EB3D1E}" destId="{02CF5B2B-F6AC-4D0B-9519-ED544D817CFB}" srcOrd="11" destOrd="0" presId="urn:microsoft.com/office/officeart/2018/5/layout/IconLeafLabelList"/>
    <dgm:cxn modelId="{655392B7-644F-4759-A969-41F1155D0C99}" type="presParOf" srcId="{45ECB523-EAC4-4BE9-AE27-87B542EB3D1E}" destId="{6B462686-A000-411C-870E-4525922AFB1A}" srcOrd="12" destOrd="0" presId="urn:microsoft.com/office/officeart/2018/5/layout/IconLeafLabelList"/>
    <dgm:cxn modelId="{9E8195C9-3A48-4541-83E2-C74F91D6C2F5}" type="presParOf" srcId="{6B462686-A000-411C-870E-4525922AFB1A}" destId="{C5292059-38F6-4111-B586-610695185A44}" srcOrd="0" destOrd="0" presId="urn:microsoft.com/office/officeart/2018/5/layout/IconLeafLabelList"/>
    <dgm:cxn modelId="{E8D669F0-9A4A-49D8-9E6C-7F37EA496C6A}" type="presParOf" srcId="{6B462686-A000-411C-870E-4525922AFB1A}" destId="{F8E5F72A-4A2C-4DA1-8719-415624127381}" srcOrd="1" destOrd="0" presId="urn:microsoft.com/office/officeart/2018/5/layout/IconLeafLabelList"/>
    <dgm:cxn modelId="{FB8CCD39-5392-4E87-AD5B-0ECC65EF5D2A}" type="presParOf" srcId="{6B462686-A000-411C-870E-4525922AFB1A}" destId="{7C069880-5ABA-4D28-B614-D4E3B405577E}" srcOrd="2" destOrd="0" presId="urn:microsoft.com/office/officeart/2018/5/layout/IconLeafLabelList"/>
    <dgm:cxn modelId="{4A7CD787-E243-449D-AD13-7B8A0FE06F9D}" type="presParOf" srcId="{6B462686-A000-411C-870E-4525922AFB1A}" destId="{91CE98CB-4B37-4D3D-895F-AE27A90E856D}" srcOrd="3" destOrd="0" presId="urn:microsoft.com/office/officeart/2018/5/layout/IconLeafLabelList"/>
    <dgm:cxn modelId="{C1652C56-607A-48CA-8666-EC6183E7C971}" type="presParOf" srcId="{45ECB523-EAC4-4BE9-AE27-87B542EB3D1E}" destId="{F2DDB6FE-169F-4A17-9E11-D1787BADDEA1}" srcOrd="13" destOrd="0" presId="urn:microsoft.com/office/officeart/2018/5/layout/IconLeafLabelList"/>
    <dgm:cxn modelId="{204A548E-2AB7-4121-A5AE-ED8BF1D7A9FB}" type="presParOf" srcId="{45ECB523-EAC4-4BE9-AE27-87B542EB3D1E}" destId="{DCAE9BAC-067D-4E04-B490-B481CFE6F116}" srcOrd="14" destOrd="0" presId="urn:microsoft.com/office/officeart/2018/5/layout/IconLeafLabelList"/>
    <dgm:cxn modelId="{D4036245-A246-4EB2-8D93-C8ED0AC8AB2D}" type="presParOf" srcId="{DCAE9BAC-067D-4E04-B490-B481CFE6F116}" destId="{84021989-893D-435C-87BF-AC8F3E118529}" srcOrd="0" destOrd="0" presId="urn:microsoft.com/office/officeart/2018/5/layout/IconLeafLabelList"/>
    <dgm:cxn modelId="{AB8666C3-F1EF-494A-9960-D8D86BE2BB90}" type="presParOf" srcId="{DCAE9BAC-067D-4E04-B490-B481CFE6F116}" destId="{C65DFFE2-F162-48C1-B30E-430DCE40661D}" srcOrd="1" destOrd="0" presId="urn:microsoft.com/office/officeart/2018/5/layout/IconLeafLabelList"/>
    <dgm:cxn modelId="{8A6D2C63-1600-4FBF-ABA9-BD20B6236055}" type="presParOf" srcId="{DCAE9BAC-067D-4E04-B490-B481CFE6F116}" destId="{E0562C5B-B3C8-4FCC-935C-A17C61A03616}" srcOrd="2" destOrd="0" presId="urn:microsoft.com/office/officeart/2018/5/layout/IconLeafLabelList"/>
    <dgm:cxn modelId="{0591F45D-58AC-47D6-9E84-0DA49BF1B38B}" type="presParOf" srcId="{DCAE9BAC-067D-4E04-B490-B481CFE6F116}" destId="{0FF82310-2411-4FFE-858D-41C4F40D875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4C9E90-B959-4AF0-8DCC-D1404E98230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0083AD-9135-4E27-95C5-A1A764668530}">
      <dgm:prSet/>
      <dgm:spPr/>
      <dgm:t>
        <a:bodyPr/>
        <a:lstStyle/>
        <a:p>
          <a:r>
            <a:rPr lang="en-ZA" b="0" i="0"/>
            <a:t>Objectives:</a:t>
          </a:r>
          <a:endParaRPr lang="en-US"/>
        </a:p>
      </dgm:t>
    </dgm:pt>
    <dgm:pt modelId="{413851FF-6774-4A46-B6B5-1003D1E7FA43}" type="parTrans" cxnId="{A6135909-125D-4A29-B84E-A5B949887038}">
      <dgm:prSet/>
      <dgm:spPr/>
      <dgm:t>
        <a:bodyPr/>
        <a:lstStyle/>
        <a:p>
          <a:endParaRPr lang="en-US"/>
        </a:p>
      </dgm:t>
    </dgm:pt>
    <dgm:pt modelId="{5A1EE83C-4AD8-486A-B0C0-2D7BCF3756D0}" type="sibTrans" cxnId="{A6135909-125D-4A29-B84E-A5B949887038}">
      <dgm:prSet/>
      <dgm:spPr/>
      <dgm:t>
        <a:bodyPr/>
        <a:lstStyle/>
        <a:p>
          <a:endParaRPr lang="en-US"/>
        </a:p>
      </dgm:t>
    </dgm:pt>
    <dgm:pt modelId="{60401074-F016-4635-A215-93ECE1D3AC65}">
      <dgm:prSet/>
      <dgm:spPr/>
      <dgm:t>
        <a:bodyPr/>
        <a:lstStyle/>
        <a:p>
          <a:r>
            <a:rPr lang="en-ZA" b="0" i="0"/>
            <a:t>Challenges and benefits of authentic e-learning.</a:t>
          </a:r>
          <a:endParaRPr lang="en-US"/>
        </a:p>
      </dgm:t>
    </dgm:pt>
    <dgm:pt modelId="{E2FF434E-3C81-45E7-8812-C5C4E798CFA2}" type="parTrans" cxnId="{FC546789-1916-46B1-95E7-928C88994A6B}">
      <dgm:prSet/>
      <dgm:spPr/>
      <dgm:t>
        <a:bodyPr/>
        <a:lstStyle/>
        <a:p>
          <a:endParaRPr lang="en-US"/>
        </a:p>
      </dgm:t>
    </dgm:pt>
    <dgm:pt modelId="{6C9836CD-B631-4E69-9A03-09788D0BF3B1}" type="sibTrans" cxnId="{FC546789-1916-46B1-95E7-928C88994A6B}">
      <dgm:prSet/>
      <dgm:spPr/>
      <dgm:t>
        <a:bodyPr/>
        <a:lstStyle/>
        <a:p>
          <a:endParaRPr lang="en-US"/>
        </a:p>
      </dgm:t>
    </dgm:pt>
    <dgm:pt modelId="{D93528CC-7586-4420-8A1D-93E13C5043C6}">
      <dgm:prSet/>
      <dgm:spPr/>
      <dgm:t>
        <a:bodyPr/>
        <a:lstStyle/>
        <a:p>
          <a:r>
            <a:rPr lang="en-ZA" b="0" i="0"/>
            <a:t>Theoretical frameworks for authentic e-learning.</a:t>
          </a:r>
          <a:endParaRPr lang="en-US"/>
        </a:p>
      </dgm:t>
    </dgm:pt>
    <dgm:pt modelId="{325F6E4F-BCAF-4964-A3C0-42D68D21897A}" type="parTrans" cxnId="{36F05487-3932-4968-A6BF-A9166DE6B14E}">
      <dgm:prSet/>
      <dgm:spPr/>
      <dgm:t>
        <a:bodyPr/>
        <a:lstStyle/>
        <a:p>
          <a:endParaRPr lang="en-US"/>
        </a:p>
      </dgm:t>
    </dgm:pt>
    <dgm:pt modelId="{D7AF407B-85B5-4E58-BC70-170D8E3D9B2A}" type="sibTrans" cxnId="{36F05487-3932-4968-A6BF-A9166DE6B14E}">
      <dgm:prSet/>
      <dgm:spPr/>
      <dgm:t>
        <a:bodyPr/>
        <a:lstStyle/>
        <a:p>
          <a:endParaRPr lang="en-US"/>
        </a:p>
      </dgm:t>
    </dgm:pt>
    <dgm:pt modelId="{7DD3166B-987D-4CA4-8A5B-01611EB3A034}">
      <dgm:prSet/>
      <dgm:spPr/>
      <dgm:t>
        <a:bodyPr/>
        <a:lstStyle/>
        <a:p>
          <a:r>
            <a:rPr lang="en-ZA" b="0" i="0"/>
            <a:t>Recommendations for course redesign.</a:t>
          </a:r>
          <a:endParaRPr lang="en-US"/>
        </a:p>
      </dgm:t>
    </dgm:pt>
    <dgm:pt modelId="{086B1DE1-DB2E-4188-BA69-FD70CCE97FA6}" type="parTrans" cxnId="{D0BBEA8D-2CE3-4458-A087-8630BEC88EAE}">
      <dgm:prSet/>
      <dgm:spPr/>
      <dgm:t>
        <a:bodyPr/>
        <a:lstStyle/>
        <a:p>
          <a:endParaRPr lang="en-US"/>
        </a:p>
      </dgm:t>
    </dgm:pt>
    <dgm:pt modelId="{73B41312-21DF-46F2-814B-929D81E9FE62}" type="sibTrans" cxnId="{D0BBEA8D-2CE3-4458-A087-8630BEC88EAE}">
      <dgm:prSet/>
      <dgm:spPr/>
      <dgm:t>
        <a:bodyPr/>
        <a:lstStyle/>
        <a:p>
          <a:endParaRPr lang="en-US"/>
        </a:p>
      </dgm:t>
    </dgm:pt>
    <dgm:pt modelId="{186626D6-824E-40F8-97A8-63D00673D50A}">
      <dgm:prSet/>
      <dgm:spPr/>
      <dgm:t>
        <a:bodyPr/>
        <a:lstStyle/>
        <a:p>
          <a:r>
            <a:rPr lang="en-ZA" b="0" i="0"/>
            <a:t>Methodology: Systematic review of data (2019–2024) from Google Scholar, EBSCOhost, and Sabinet.</a:t>
          </a:r>
          <a:endParaRPr lang="en-US"/>
        </a:p>
      </dgm:t>
    </dgm:pt>
    <dgm:pt modelId="{69611446-7C93-41C6-A72C-2C39F574BA38}" type="parTrans" cxnId="{AF31117B-75E5-412C-88A2-541515A1E895}">
      <dgm:prSet/>
      <dgm:spPr/>
      <dgm:t>
        <a:bodyPr/>
        <a:lstStyle/>
        <a:p>
          <a:endParaRPr lang="en-US"/>
        </a:p>
      </dgm:t>
    </dgm:pt>
    <dgm:pt modelId="{A97C263B-1A9A-42C3-9D5D-91D4D0CB1E29}" type="sibTrans" cxnId="{AF31117B-75E5-412C-88A2-541515A1E895}">
      <dgm:prSet/>
      <dgm:spPr/>
      <dgm:t>
        <a:bodyPr/>
        <a:lstStyle/>
        <a:p>
          <a:endParaRPr lang="en-US"/>
        </a:p>
      </dgm:t>
    </dgm:pt>
    <dgm:pt modelId="{C6863373-870B-6749-9CAF-C19811A4EAE7}" type="pres">
      <dgm:prSet presAssocID="{D94C9E90-B959-4AF0-8DCC-D1404E98230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CCA669D-9AAE-2642-8E48-5C14BAA7A540}" type="pres">
      <dgm:prSet presAssocID="{510083AD-9135-4E27-95C5-A1A764668530}" presName="root1" presStyleCnt="0"/>
      <dgm:spPr/>
    </dgm:pt>
    <dgm:pt modelId="{1327AA8F-C1A1-234D-9318-9FD68B875660}" type="pres">
      <dgm:prSet presAssocID="{510083AD-9135-4E27-95C5-A1A764668530}" presName="LevelOneTextNode" presStyleLbl="node0" presStyleIdx="0" presStyleCnt="2">
        <dgm:presLayoutVars>
          <dgm:chPref val="3"/>
        </dgm:presLayoutVars>
      </dgm:prSet>
      <dgm:spPr/>
    </dgm:pt>
    <dgm:pt modelId="{75CC720F-AE26-9848-99E0-F440165F7E59}" type="pres">
      <dgm:prSet presAssocID="{510083AD-9135-4E27-95C5-A1A764668530}" presName="level2hierChild" presStyleCnt="0"/>
      <dgm:spPr/>
    </dgm:pt>
    <dgm:pt modelId="{481C9B75-27AD-4849-B413-DC4F27945A14}" type="pres">
      <dgm:prSet presAssocID="{E2FF434E-3C81-45E7-8812-C5C4E798CFA2}" presName="conn2-1" presStyleLbl="parChTrans1D2" presStyleIdx="0" presStyleCnt="3"/>
      <dgm:spPr/>
    </dgm:pt>
    <dgm:pt modelId="{61C16FF8-6389-7248-A60F-6EF6F64861BA}" type="pres">
      <dgm:prSet presAssocID="{E2FF434E-3C81-45E7-8812-C5C4E798CFA2}" presName="connTx" presStyleLbl="parChTrans1D2" presStyleIdx="0" presStyleCnt="3"/>
      <dgm:spPr/>
    </dgm:pt>
    <dgm:pt modelId="{17208DEF-D2E1-3A44-A2DC-48FA108DF911}" type="pres">
      <dgm:prSet presAssocID="{60401074-F016-4635-A215-93ECE1D3AC65}" presName="root2" presStyleCnt="0"/>
      <dgm:spPr/>
    </dgm:pt>
    <dgm:pt modelId="{ECC570A3-2E5A-714B-A899-EB384DE5F4E6}" type="pres">
      <dgm:prSet presAssocID="{60401074-F016-4635-A215-93ECE1D3AC65}" presName="LevelTwoTextNode" presStyleLbl="node2" presStyleIdx="0" presStyleCnt="3">
        <dgm:presLayoutVars>
          <dgm:chPref val="3"/>
        </dgm:presLayoutVars>
      </dgm:prSet>
      <dgm:spPr/>
    </dgm:pt>
    <dgm:pt modelId="{1C4781B1-EE66-2A45-9882-F605E414D41A}" type="pres">
      <dgm:prSet presAssocID="{60401074-F016-4635-A215-93ECE1D3AC65}" presName="level3hierChild" presStyleCnt="0"/>
      <dgm:spPr/>
    </dgm:pt>
    <dgm:pt modelId="{49ED69A2-5F82-C545-B099-7210A7AFDF02}" type="pres">
      <dgm:prSet presAssocID="{325F6E4F-BCAF-4964-A3C0-42D68D21897A}" presName="conn2-1" presStyleLbl="parChTrans1D2" presStyleIdx="1" presStyleCnt="3"/>
      <dgm:spPr/>
    </dgm:pt>
    <dgm:pt modelId="{D25E9611-EB07-C244-85F6-6BC701D7D894}" type="pres">
      <dgm:prSet presAssocID="{325F6E4F-BCAF-4964-A3C0-42D68D21897A}" presName="connTx" presStyleLbl="parChTrans1D2" presStyleIdx="1" presStyleCnt="3"/>
      <dgm:spPr/>
    </dgm:pt>
    <dgm:pt modelId="{DD4C8DE0-94F2-244C-A689-14EA778233E2}" type="pres">
      <dgm:prSet presAssocID="{D93528CC-7586-4420-8A1D-93E13C5043C6}" presName="root2" presStyleCnt="0"/>
      <dgm:spPr/>
    </dgm:pt>
    <dgm:pt modelId="{82479E72-55D4-CD44-AC98-941C7E9ED98F}" type="pres">
      <dgm:prSet presAssocID="{D93528CC-7586-4420-8A1D-93E13C5043C6}" presName="LevelTwoTextNode" presStyleLbl="node2" presStyleIdx="1" presStyleCnt="3">
        <dgm:presLayoutVars>
          <dgm:chPref val="3"/>
        </dgm:presLayoutVars>
      </dgm:prSet>
      <dgm:spPr/>
    </dgm:pt>
    <dgm:pt modelId="{5A7C2EEF-CE4D-3048-99AF-913B3B10F7E4}" type="pres">
      <dgm:prSet presAssocID="{D93528CC-7586-4420-8A1D-93E13C5043C6}" presName="level3hierChild" presStyleCnt="0"/>
      <dgm:spPr/>
    </dgm:pt>
    <dgm:pt modelId="{B755CFB0-2644-8245-8C52-AA928141A3B1}" type="pres">
      <dgm:prSet presAssocID="{086B1DE1-DB2E-4188-BA69-FD70CCE97FA6}" presName="conn2-1" presStyleLbl="parChTrans1D2" presStyleIdx="2" presStyleCnt="3"/>
      <dgm:spPr/>
    </dgm:pt>
    <dgm:pt modelId="{88958589-7B73-9444-9947-2F68531B309F}" type="pres">
      <dgm:prSet presAssocID="{086B1DE1-DB2E-4188-BA69-FD70CCE97FA6}" presName="connTx" presStyleLbl="parChTrans1D2" presStyleIdx="2" presStyleCnt="3"/>
      <dgm:spPr/>
    </dgm:pt>
    <dgm:pt modelId="{A1B8114E-5F11-844F-8A4A-60677971F821}" type="pres">
      <dgm:prSet presAssocID="{7DD3166B-987D-4CA4-8A5B-01611EB3A034}" presName="root2" presStyleCnt="0"/>
      <dgm:spPr/>
    </dgm:pt>
    <dgm:pt modelId="{C38DCDD7-7BDF-F346-8894-49CCB148E2C3}" type="pres">
      <dgm:prSet presAssocID="{7DD3166B-987D-4CA4-8A5B-01611EB3A034}" presName="LevelTwoTextNode" presStyleLbl="node2" presStyleIdx="2" presStyleCnt="3">
        <dgm:presLayoutVars>
          <dgm:chPref val="3"/>
        </dgm:presLayoutVars>
      </dgm:prSet>
      <dgm:spPr/>
    </dgm:pt>
    <dgm:pt modelId="{E4604917-B69F-E841-BF4D-887C47FDD415}" type="pres">
      <dgm:prSet presAssocID="{7DD3166B-987D-4CA4-8A5B-01611EB3A034}" presName="level3hierChild" presStyleCnt="0"/>
      <dgm:spPr/>
    </dgm:pt>
    <dgm:pt modelId="{4DFC10BB-B042-3443-90A1-FB5CEC50102D}" type="pres">
      <dgm:prSet presAssocID="{186626D6-824E-40F8-97A8-63D00673D50A}" presName="root1" presStyleCnt="0"/>
      <dgm:spPr/>
    </dgm:pt>
    <dgm:pt modelId="{DB0CAAA0-8B73-A34B-B54A-38B4256EAB36}" type="pres">
      <dgm:prSet presAssocID="{186626D6-824E-40F8-97A8-63D00673D50A}" presName="LevelOneTextNode" presStyleLbl="node0" presStyleIdx="1" presStyleCnt="2">
        <dgm:presLayoutVars>
          <dgm:chPref val="3"/>
        </dgm:presLayoutVars>
      </dgm:prSet>
      <dgm:spPr/>
    </dgm:pt>
    <dgm:pt modelId="{17E969FE-6E24-EB45-8B92-84F4367FB3AC}" type="pres">
      <dgm:prSet presAssocID="{186626D6-824E-40F8-97A8-63D00673D50A}" presName="level2hierChild" presStyleCnt="0"/>
      <dgm:spPr/>
    </dgm:pt>
  </dgm:ptLst>
  <dgm:cxnLst>
    <dgm:cxn modelId="{A6135909-125D-4A29-B84E-A5B949887038}" srcId="{D94C9E90-B959-4AF0-8DCC-D1404E98230E}" destId="{510083AD-9135-4E27-95C5-A1A764668530}" srcOrd="0" destOrd="0" parTransId="{413851FF-6774-4A46-B6B5-1003D1E7FA43}" sibTransId="{5A1EE83C-4AD8-486A-B0C0-2D7BCF3756D0}"/>
    <dgm:cxn modelId="{CFD8C224-07E7-9E45-8567-4695A8F298DC}" type="presOf" srcId="{D94C9E90-B959-4AF0-8DCC-D1404E98230E}" destId="{C6863373-870B-6749-9CAF-C19811A4EAE7}" srcOrd="0" destOrd="0" presId="urn:microsoft.com/office/officeart/2005/8/layout/hierarchy2"/>
    <dgm:cxn modelId="{91F9C425-6FE1-C542-8F71-2E093E8A57F5}" type="presOf" srcId="{086B1DE1-DB2E-4188-BA69-FD70CCE97FA6}" destId="{B755CFB0-2644-8245-8C52-AA928141A3B1}" srcOrd="0" destOrd="0" presId="urn:microsoft.com/office/officeart/2005/8/layout/hierarchy2"/>
    <dgm:cxn modelId="{7928BE3A-0EAD-B146-9A6E-71558559CDC0}" type="presOf" srcId="{D93528CC-7586-4420-8A1D-93E13C5043C6}" destId="{82479E72-55D4-CD44-AC98-941C7E9ED98F}" srcOrd="0" destOrd="0" presId="urn:microsoft.com/office/officeart/2005/8/layout/hierarchy2"/>
    <dgm:cxn modelId="{A7594B3F-001A-E742-AB4C-CBC26D8014BE}" type="presOf" srcId="{186626D6-824E-40F8-97A8-63D00673D50A}" destId="{DB0CAAA0-8B73-A34B-B54A-38B4256EAB36}" srcOrd="0" destOrd="0" presId="urn:microsoft.com/office/officeart/2005/8/layout/hierarchy2"/>
    <dgm:cxn modelId="{F21A3D56-A4E5-CC40-92FC-43DE72B3082D}" type="presOf" srcId="{086B1DE1-DB2E-4188-BA69-FD70CCE97FA6}" destId="{88958589-7B73-9444-9947-2F68531B309F}" srcOrd="1" destOrd="0" presId="urn:microsoft.com/office/officeart/2005/8/layout/hierarchy2"/>
    <dgm:cxn modelId="{CD59B058-D926-0048-A746-F50632DE438B}" type="presOf" srcId="{325F6E4F-BCAF-4964-A3C0-42D68D21897A}" destId="{49ED69A2-5F82-C545-B099-7210A7AFDF02}" srcOrd="0" destOrd="0" presId="urn:microsoft.com/office/officeart/2005/8/layout/hierarchy2"/>
    <dgm:cxn modelId="{C1AE196F-87F4-054A-AFAE-DAB5C63EC560}" type="presOf" srcId="{325F6E4F-BCAF-4964-A3C0-42D68D21897A}" destId="{D25E9611-EB07-C244-85F6-6BC701D7D894}" srcOrd="1" destOrd="0" presId="urn:microsoft.com/office/officeart/2005/8/layout/hierarchy2"/>
    <dgm:cxn modelId="{F9370872-F09D-9E49-94AC-746E45ED9EFF}" type="presOf" srcId="{7DD3166B-987D-4CA4-8A5B-01611EB3A034}" destId="{C38DCDD7-7BDF-F346-8894-49CCB148E2C3}" srcOrd="0" destOrd="0" presId="urn:microsoft.com/office/officeart/2005/8/layout/hierarchy2"/>
    <dgm:cxn modelId="{AF31117B-75E5-412C-88A2-541515A1E895}" srcId="{D94C9E90-B959-4AF0-8DCC-D1404E98230E}" destId="{186626D6-824E-40F8-97A8-63D00673D50A}" srcOrd="1" destOrd="0" parTransId="{69611446-7C93-41C6-A72C-2C39F574BA38}" sibTransId="{A97C263B-1A9A-42C3-9D5D-91D4D0CB1E29}"/>
    <dgm:cxn modelId="{36F05487-3932-4968-A6BF-A9166DE6B14E}" srcId="{510083AD-9135-4E27-95C5-A1A764668530}" destId="{D93528CC-7586-4420-8A1D-93E13C5043C6}" srcOrd="1" destOrd="0" parTransId="{325F6E4F-BCAF-4964-A3C0-42D68D21897A}" sibTransId="{D7AF407B-85B5-4E58-BC70-170D8E3D9B2A}"/>
    <dgm:cxn modelId="{FC546789-1916-46B1-95E7-928C88994A6B}" srcId="{510083AD-9135-4E27-95C5-A1A764668530}" destId="{60401074-F016-4635-A215-93ECE1D3AC65}" srcOrd="0" destOrd="0" parTransId="{E2FF434E-3C81-45E7-8812-C5C4E798CFA2}" sibTransId="{6C9836CD-B631-4E69-9A03-09788D0BF3B1}"/>
    <dgm:cxn modelId="{D0BBEA8D-2CE3-4458-A087-8630BEC88EAE}" srcId="{510083AD-9135-4E27-95C5-A1A764668530}" destId="{7DD3166B-987D-4CA4-8A5B-01611EB3A034}" srcOrd="2" destOrd="0" parTransId="{086B1DE1-DB2E-4188-BA69-FD70CCE97FA6}" sibTransId="{73B41312-21DF-46F2-814B-929D81E9FE62}"/>
    <dgm:cxn modelId="{85B6A5B2-CC3C-4345-897E-0C0A68077273}" type="presOf" srcId="{60401074-F016-4635-A215-93ECE1D3AC65}" destId="{ECC570A3-2E5A-714B-A899-EB384DE5F4E6}" srcOrd="0" destOrd="0" presId="urn:microsoft.com/office/officeart/2005/8/layout/hierarchy2"/>
    <dgm:cxn modelId="{228E5DB5-DA6F-9F4C-BE37-6396CD1AE1A5}" type="presOf" srcId="{510083AD-9135-4E27-95C5-A1A764668530}" destId="{1327AA8F-C1A1-234D-9318-9FD68B875660}" srcOrd="0" destOrd="0" presId="urn:microsoft.com/office/officeart/2005/8/layout/hierarchy2"/>
    <dgm:cxn modelId="{622D3FB8-8E35-9543-B2B7-4445E59ACAB2}" type="presOf" srcId="{E2FF434E-3C81-45E7-8812-C5C4E798CFA2}" destId="{481C9B75-27AD-4849-B413-DC4F27945A14}" srcOrd="0" destOrd="0" presId="urn:microsoft.com/office/officeart/2005/8/layout/hierarchy2"/>
    <dgm:cxn modelId="{5426EAE5-22C8-1947-AE49-46E10E694C82}" type="presOf" srcId="{E2FF434E-3C81-45E7-8812-C5C4E798CFA2}" destId="{61C16FF8-6389-7248-A60F-6EF6F64861BA}" srcOrd="1" destOrd="0" presId="urn:microsoft.com/office/officeart/2005/8/layout/hierarchy2"/>
    <dgm:cxn modelId="{88060BF7-1128-5D43-B304-F8C0D108370E}" type="presParOf" srcId="{C6863373-870B-6749-9CAF-C19811A4EAE7}" destId="{9CCA669D-9AAE-2642-8E48-5C14BAA7A540}" srcOrd="0" destOrd="0" presId="urn:microsoft.com/office/officeart/2005/8/layout/hierarchy2"/>
    <dgm:cxn modelId="{7B6F19D4-A88C-3B40-AFC0-58B56E3603C3}" type="presParOf" srcId="{9CCA669D-9AAE-2642-8E48-5C14BAA7A540}" destId="{1327AA8F-C1A1-234D-9318-9FD68B875660}" srcOrd="0" destOrd="0" presId="urn:microsoft.com/office/officeart/2005/8/layout/hierarchy2"/>
    <dgm:cxn modelId="{3C8E0792-D551-9040-86E3-4F63D4837A6E}" type="presParOf" srcId="{9CCA669D-9AAE-2642-8E48-5C14BAA7A540}" destId="{75CC720F-AE26-9848-99E0-F440165F7E59}" srcOrd="1" destOrd="0" presId="urn:microsoft.com/office/officeart/2005/8/layout/hierarchy2"/>
    <dgm:cxn modelId="{BD947511-01AE-CC45-8D16-1A0ED694F624}" type="presParOf" srcId="{75CC720F-AE26-9848-99E0-F440165F7E59}" destId="{481C9B75-27AD-4849-B413-DC4F27945A14}" srcOrd="0" destOrd="0" presId="urn:microsoft.com/office/officeart/2005/8/layout/hierarchy2"/>
    <dgm:cxn modelId="{9F491998-AD0E-5146-9EF9-7AED1B41BDC8}" type="presParOf" srcId="{481C9B75-27AD-4849-B413-DC4F27945A14}" destId="{61C16FF8-6389-7248-A60F-6EF6F64861BA}" srcOrd="0" destOrd="0" presId="urn:microsoft.com/office/officeart/2005/8/layout/hierarchy2"/>
    <dgm:cxn modelId="{33CC7235-08EF-0745-9939-E1209D0380A3}" type="presParOf" srcId="{75CC720F-AE26-9848-99E0-F440165F7E59}" destId="{17208DEF-D2E1-3A44-A2DC-48FA108DF911}" srcOrd="1" destOrd="0" presId="urn:microsoft.com/office/officeart/2005/8/layout/hierarchy2"/>
    <dgm:cxn modelId="{E93ED698-5B22-724C-817B-90272E69A47C}" type="presParOf" srcId="{17208DEF-D2E1-3A44-A2DC-48FA108DF911}" destId="{ECC570A3-2E5A-714B-A899-EB384DE5F4E6}" srcOrd="0" destOrd="0" presId="urn:microsoft.com/office/officeart/2005/8/layout/hierarchy2"/>
    <dgm:cxn modelId="{4E5C5096-2DC5-D849-B976-B50E96D67139}" type="presParOf" srcId="{17208DEF-D2E1-3A44-A2DC-48FA108DF911}" destId="{1C4781B1-EE66-2A45-9882-F605E414D41A}" srcOrd="1" destOrd="0" presId="urn:microsoft.com/office/officeart/2005/8/layout/hierarchy2"/>
    <dgm:cxn modelId="{C5AD4B84-54ED-9C49-A19F-220415CEC67C}" type="presParOf" srcId="{75CC720F-AE26-9848-99E0-F440165F7E59}" destId="{49ED69A2-5F82-C545-B099-7210A7AFDF02}" srcOrd="2" destOrd="0" presId="urn:microsoft.com/office/officeart/2005/8/layout/hierarchy2"/>
    <dgm:cxn modelId="{E53CDD2D-BA35-634C-973A-618C9C7CEA8F}" type="presParOf" srcId="{49ED69A2-5F82-C545-B099-7210A7AFDF02}" destId="{D25E9611-EB07-C244-85F6-6BC701D7D894}" srcOrd="0" destOrd="0" presId="urn:microsoft.com/office/officeart/2005/8/layout/hierarchy2"/>
    <dgm:cxn modelId="{FD6617A5-A13B-6C4F-8693-DC35F68F5381}" type="presParOf" srcId="{75CC720F-AE26-9848-99E0-F440165F7E59}" destId="{DD4C8DE0-94F2-244C-A689-14EA778233E2}" srcOrd="3" destOrd="0" presId="urn:microsoft.com/office/officeart/2005/8/layout/hierarchy2"/>
    <dgm:cxn modelId="{6D470C13-B989-F54D-9E59-3B476257B9D4}" type="presParOf" srcId="{DD4C8DE0-94F2-244C-A689-14EA778233E2}" destId="{82479E72-55D4-CD44-AC98-941C7E9ED98F}" srcOrd="0" destOrd="0" presId="urn:microsoft.com/office/officeart/2005/8/layout/hierarchy2"/>
    <dgm:cxn modelId="{6C55049B-CE4D-9443-8785-E5BE06DCD3D5}" type="presParOf" srcId="{DD4C8DE0-94F2-244C-A689-14EA778233E2}" destId="{5A7C2EEF-CE4D-3048-99AF-913B3B10F7E4}" srcOrd="1" destOrd="0" presId="urn:microsoft.com/office/officeart/2005/8/layout/hierarchy2"/>
    <dgm:cxn modelId="{6DB06546-21BD-0447-8C2B-520AC2DC31C4}" type="presParOf" srcId="{75CC720F-AE26-9848-99E0-F440165F7E59}" destId="{B755CFB0-2644-8245-8C52-AA928141A3B1}" srcOrd="4" destOrd="0" presId="urn:microsoft.com/office/officeart/2005/8/layout/hierarchy2"/>
    <dgm:cxn modelId="{A0749687-F0FF-3241-9977-7B48967E729F}" type="presParOf" srcId="{B755CFB0-2644-8245-8C52-AA928141A3B1}" destId="{88958589-7B73-9444-9947-2F68531B309F}" srcOrd="0" destOrd="0" presId="urn:microsoft.com/office/officeart/2005/8/layout/hierarchy2"/>
    <dgm:cxn modelId="{1ED97E7A-51EC-E843-AF11-8EF9FE84531B}" type="presParOf" srcId="{75CC720F-AE26-9848-99E0-F440165F7E59}" destId="{A1B8114E-5F11-844F-8A4A-60677971F821}" srcOrd="5" destOrd="0" presId="urn:microsoft.com/office/officeart/2005/8/layout/hierarchy2"/>
    <dgm:cxn modelId="{55491241-11E6-F147-BAA0-C98240DA36AF}" type="presParOf" srcId="{A1B8114E-5F11-844F-8A4A-60677971F821}" destId="{C38DCDD7-7BDF-F346-8894-49CCB148E2C3}" srcOrd="0" destOrd="0" presId="urn:microsoft.com/office/officeart/2005/8/layout/hierarchy2"/>
    <dgm:cxn modelId="{4EED4620-BF3D-7D41-BEFA-1D143D4C9AD0}" type="presParOf" srcId="{A1B8114E-5F11-844F-8A4A-60677971F821}" destId="{E4604917-B69F-E841-BF4D-887C47FDD415}" srcOrd="1" destOrd="0" presId="urn:microsoft.com/office/officeart/2005/8/layout/hierarchy2"/>
    <dgm:cxn modelId="{FA7989D0-6A3F-E646-8AB3-51C92595B8EF}" type="presParOf" srcId="{C6863373-870B-6749-9CAF-C19811A4EAE7}" destId="{4DFC10BB-B042-3443-90A1-FB5CEC50102D}" srcOrd="1" destOrd="0" presId="urn:microsoft.com/office/officeart/2005/8/layout/hierarchy2"/>
    <dgm:cxn modelId="{090CAF4A-03EE-4843-9301-7CF459DBB744}" type="presParOf" srcId="{4DFC10BB-B042-3443-90A1-FB5CEC50102D}" destId="{DB0CAAA0-8B73-A34B-B54A-38B4256EAB36}" srcOrd="0" destOrd="0" presId="urn:microsoft.com/office/officeart/2005/8/layout/hierarchy2"/>
    <dgm:cxn modelId="{936BB771-12D4-7241-BC6D-FE8B7D2D1009}" type="presParOf" srcId="{4DFC10BB-B042-3443-90A1-FB5CEC50102D}" destId="{17E969FE-6E24-EB45-8B92-84F4367FB3A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CAE515-2717-440F-B02A-740117436EA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E9875F-C740-47B0-A603-01D670D5EA64}">
      <dgm:prSet/>
      <dgm:spPr/>
      <dgm:t>
        <a:bodyPr/>
        <a:lstStyle/>
        <a:p>
          <a:r>
            <a:rPr lang="en-ZA" b="0" i="0" dirty="0"/>
            <a:t>Benefits: </a:t>
          </a:r>
        </a:p>
        <a:p>
          <a:r>
            <a:rPr lang="en-ZA" b="0" i="0" dirty="0"/>
            <a:t>Enhanced engagement, international collaborations, better career preparation, decolonial tool</a:t>
          </a:r>
        </a:p>
        <a:p>
          <a:endParaRPr lang="en-US" dirty="0"/>
        </a:p>
      </dgm:t>
    </dgm:pt>
    <dgm:pt modelId="{D8C2938F-DF11-472E-9094-6F4B7C01A494}" type="parTrans" cxnId="{5F666E75-9110-4A06-9A5A-71EF937D8B65}">
      <dgm:prSet/>
      <dgm:spPr/>
      <dgm:t>
        <a:bodyPr/>
        <a:lstStyle/>
        <a:p>
          <a:endParaRPr lang="en-US"/>
        </a:p>
      </dgm:t>
    </dgm:pt>
    <dgm:pt modelId="{26CB670B-DF80-4C5C-8C68-5F50F43B5F66}" type="sibTrans" cxnId="{5F666E75-9110-4A06-9A5A-71EF937D8B6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700EA72-768B-4B29-A7C3-838AFB12721D}">
      <dgm:prSet/>
      <dgm:spPr/>
      <dgm:t>
        <a:bodyPr/>
        <a:lstStyle/>
        <a:p>
          <a:r>
            <a:rPr lang="en-ZA" b="0" i="0" dirty="0"/>
            <a:t>Challenges:</a:t>
          </a:r>
        </a:p>
        <a:p>
          <a:r>
            <a:rPr lang="en-ZA" b="0" i="0" dirty="0"/>
            <a:t>Digital divide, lack of policy support, resistance to change</a:t>
          </a:r>
          <a:endParaRPr lang="en-US" dirty="0"/>
        </a:p>
      </dgm:t>
    </dgm:pt>
    <dgm:pt modelId="{5CB2ED0D-1B0F-4E1A-8611-4A2FB717A867}" type="sibTrans" cxnId="{D0EC49BC-18A0-4784-8F72-969C1356D85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5AD3D97-E590-44C7-A00C-9CDE153AAB81}" type="parTrans" cxnId="{D0EC49BC-18A0-4784-8F72-969C1356D85D}">
      <dgm:prSet/>
      <dgm:spPr/>
      <dgm:t>
        <a:bodyPr/>
        <a:lstStyle/>
        <a:p>
          <a:endParaRPr lang="en-US"/>
        </a:p>
      </dgm:t>
    </dgm:pt>
    <dgm:pt modelId="{58C3F26D-9FBC-2046-939A-DB2BCB49AE17}" type="pres">
      <dgm:prSet presAssocID="{42CAE515-2717-440F-B02A-740117436EA8}" presName="Name0" presStyleCnt="0">
        <dgm:presLayoutVars>
          <dgm:animLvl val="lvl"/>
          <dgm:resizeHandles val="exact"/>
        </dgm:presLayoutVars>
      </dgm:prSet>
      <dgm:spPr/>
    </dgm:pt>
    <dgm:pt modelId="{6B67755D-7BD9-EC46-B523-A9E40AF03B18}" type="pres">
      <dgm:prSet presAssocID="{59E9875F-C740-47B0-A603-01D670D5EA64}" presName="compositeNode" presStyleCnt="0">
        <dgm:presLayoutVars>
          <dgm:bulletEnabled val="1"/>
        </dgm:presLayoutVars>
      </dgm:prSet>
      <dgm:spPr/>
    </dgm:pt>
    <dgm:pt modelId="{9FBACD54-6478-B54E-BF12-9E7EA165D459}" type="pres">
      <dgm:prSet presAssocID="{59E9875F-C740-47B0-A603-01D670D5EA64}" presName="bgRect" presStyleLbl="bgAccFollowNode1" presStyleIdx="0" presStyleCnt="2"/>
      <dgm:spPr/>
    </dgm:pt>
    <dgm:pt modelId="{BF369789-E25E-784E-A125-7B6093FC75B1}" type="pres">
      <dgm:prSet presAssocID="{26CB670B-DF80-4C5C-8C68-5F50F43B5F66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6B92AC17-2E26-7347-940F-C5760DB1D2FB}" type="pres">
      <dgm:prSet presAssocID="{59E9875F-C740-47B0-A603-01D670D5EA64}" presName="bottomLine" presStyleLbl="alignNode1" presStyleIdx="1" presStyleCnt="4">
        <dgm:presLayoutVars/>
      </dgm:prSet>
      <dgm:spPr/>
    </dgm:pt>
    <dgm:pt modelId="{A7F31D27-1197-BB40-AC63-67FC845A308D}" type="pres">
      <dgm:prSet presAssocID="{59E9875F-C740-47B0-A603-01D670D5EA64}" presName="nodeText" presStyleLbl="bgAccFollowNode1" presStyleIdx="0" presStyleCnt="2">
        <dgm:presLayoutVars>
          <dgm:bulletEnabled val="1"/>
        </dgm:presLayoutVars>
      </dgm:prSet>
      <dgm:spPr/>
    </dgm:pt>
    <dgm:pt modelId="{61BC4CFC-BE72-A643-A61F-AC836053E3D0}" type="pres">
      <dgm:prSet presAssocID="{26CB670B-DF80-4C5C-8C68-5F50F43B5F66}" presName="sibTrans" presStyleCnt="0"/>
      <dgm:spPr/>
    </dgm:pt>
    <dgm:pt modelId="{680977ED-8F92-C246-B5FA-D1B6A90BB7F4}" type="pres">
      <dgm:prSet presAssocID="{D700EA72-768B-4B29-A7C3-838AFB12721D}" presName="compositeNode" presStyleCnt="0">
        <dgm:presLayoutVars>
          <dgm:bulletEnabled val="1"/>
        </dgm:presLayoutVars>
      </dgm:prSet>
      <dgm:spPr/>
    </dgm:pt>
    <dgm:pt modelId="{3230FB97-616A-BB46-8D73-88AC779FEA6E}" type="pres">
      <dgm:prSet presAssocID="{D700EA72-768B-4B29-A7C3-838AFB12721D}" presName="bgRect" presStyleLbl="bgAccFollowNode1" presStyleIdx="1" presStyleCnt="2"/>
      <dgm:spPr/>
    </dgm:pt>
    <dgm:pt modelId="{039106A7-F821-5E4C-84E1-179546D4F8C9}" type="pres">
      <dgm:prSet presAssocID="{5CB2ED0D-1B0F-4E1A-8611-4A2FB717A867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B270C2D8-18EB-C545-9125-2C44262D4B30}" type="pres">
      <dgm:prSet presAssocID="{D700EA72-768B-4B29-A7C3-838AFB12721D}" presName="bottomLine" presStyleLbl="alignNode1" presStyleIdx="3" presStyleCnt="4">
        <dgm:presLayoutVars/>
      </dgm:prSet>
      <dgm:spPr/>
    </dgm:pt>
    <dgm:pt modelId="{DA76B007-85D8-8845-894A-DA8D185A59EF}" type="pres">
      <dgm:prSet presAssocID="{D700EA72-768B-4B29-A7C3-838AFB12721D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2AB80116-134C-EE40-80AD-7423CB86ABA8}" type="presOf" srcId="{59E9875F-C740-47B0-A603-01D670D5EA64}" destId="{A7F31D27-1197-BB40-AC63-67FC845A308D}" srcOrd="1" destOrd="0" presId="urn:microsoft.com/office/officeart/2016/7/layout/BasicLinearProcessNumbered"/>
    <dgm:cxn modelId="{E23DBA5B-1AE6-6D47-922C-9F329AF46FBF}" type="presOf" srcId="{26CB670B-DF80-4C5C-8C68-5F50F43B5F66}" destId="{BF369789-E25E-784E-A125-7B6093FC75B1}" srcOrd="0" destOrd="0" presId="urn:microsoft.com/office/officeart/2016/7/layout/BasicLinearProcessNumbered"/>
    <dgm:cxn modelId="{5F666E75-9110-4A06-9A5A-71EF937D8B65}" srcId="{42CAE515-2717-440F-B02A-740117436EA8}" destId="{59E9875F-C740-47B0-A603-01D670D5EA64}" srcOrd="0" destOrd="0" parTransId="{D8C2938F-DF11-472E-9094-6F4B7C01A494}" sibTransId="{26CB670B-DF80-4C5C-8C68-5F50F43B5F66}"/>
    <dgm:cxn modelId="{DBA2B989-F437-4C4F-B888-5DAC876D25B8}" type="presOf" srcId="{D700EA72-768B-4B29-A7C3-838AFB12721D}" destId="{3230FB97-616A-BB46-8D73-88AC779FEA6E}" srcOrd="0" destOrd="0" presId="urn:microsoft.com/office/officeart/2016/7/layout/BasicLinearProcessNumbered"/>
    <dgm:cxn modelId="{5F909996-F24F-7C49-B3DD-C443615A74C8}" type="presOf" srcId="{5CB2ED0D-1B0F-4E1A-8611-4A2FB717A867}" destId="{039106A7-F821-5E4C-84E1-179546D4F8C9}" srcOrd="0" destOrd="0" presId="urn:microsoft.com/office/officeart/2016/7/layout/BasicLinearProcessNumbered"/>
    <dgm:cxn modelId="{B821E797-361F-5B46-92BE-2145E9179170}" type="presOf" srcId="{D700EA72-768B-4B29-A7C3-838AFB12721D}" destId="{DA76B007-85D8-8845-894A-DA8D185A59EF}" srcOrd="1" destOrd="0" presId="urn:microsoft.com/office/officeart/2016/7/layout/BasicLinearProcessNumbered"/>
    <dgm:cxn modelId="{D0EC49BC-18A0-4784-8F72-969C1356D85D}" srcId="{42CAE515-2717-440F-B02A-740117436EA8}" destId="{D700EA72-768B-4B29-A7C3-838AFB12721D}" srcOrd="1" destOrd="0" parTransId="{85AD3D97-E590-44C7-A00C-9CDE153AAB81}" sibTransId="{5CB2ED0D-1B0F-4E1A-8611-4A2FB717A867}"/>
    <dgm:cxn modelId="{DC19A7D0-EC2A-854C-9B27-F636A8CCB330}" type="presOf" srcId="{59E9875F-C740-47B0-A603-01D670D5EA64}" destId="{9FBACD54-6478-B54E-BF12-9E7EA165D459}" srcOrd="0" destOrd="0" presId="urn:microsoft.com/office/officeart/2016/7/layout/BasicLinearProcessNumbered"/>
    <dgm:cxn modelId="{D1B291E5-A3A9-2C48-8625-BEB6B4ED08F6}" type="presOf" srcId="{42CAE515-2717-440F-B02A-740117436EA8}" destId="{58C3F26D-9FBC-2046-939A-DB2BCB49AE17}" srcOrd="0" destOrd="0" presId="urn:microsoft.com/office/officeart/2016/7/layout/BasicLinearProcessNumbered"/>
    <dgm:cxn modelId="{13EFEBB9-565E-8741-9488-70B6CBA49F9C}" type="presParOf" srcId="{58C3F26D-9FBC-2046-939A-DB2BCB49AE17}" destId="{6B67755D-7BD9-EC46-B523-A9E40AF03B18}" srcOrd="0" destOrd="0" presId="urn:microsoft.com/office/officeart/2016/7/layout/BasicLinearProcessNumbered"/>
    <dgm:cxn modelId="{66939DA1-F44D-D642-B258-DC9EC5F37672}" type="presParOf" srcId="{6B67755D-7BD9-EC46-B523-A9E40AF03B18}" destId="{9FBACD54-6478-B54E-BF12-9E7EA165D459}" srcOrd="0" destOrd="0" presId="urn:microsoft.com/office/officeart/2016/7/layout/BasicLinearProcessNumbered"/>
    <dgm:cxn modelId="{7BB23DD5-DCE0-354D-9DDA-3BEC5857A7D2}" type="presParOf" srcId="{6B67755D-7BD9-EC46-B523-A9E40AF03B18}" destId="{BF369789-E25E-784E-A125-7B6093FC75B1}" srcOrd="1" destOrd="0" presId="urn:microsoft.com/office/officeart/2016/7/layout/BasicLinearProcessNumbered"/>
    <dgm:cxn modelId="{11F5FFAE-55E2-CC4D-BF4C-21E97643E7CC}" type="presParOf" srcId="{6B67755D-7BD9-EC46-B523-A9E40AF03B18}" destId="{6B92AC17-2E26-7347-940F-C5760DB1D2FB}" srcOrd="2" destOrd="0" presId="urn:microsoft.com/office/officeart/2016/7/layout/BasicLinearProcessNumbered"/>
    <dgm:cxn modelId="{5A7EF544-1A3E-904C-8EDC-5AEA9FD4F080}" type="presParOf" srcId="{6B67755D-7BD9-EC46-B523-A9E40AF03B18}" destId="{A7F31D27-1197-BB40-AC63-67FC845A308D}" srcOrd="3" destOrd="0" presId="urn:microsoft.com/office/officeart/2016/7/layout/BasicLinearProcessNumbered"/>
    <dgm:cxn modelId="{3F1121FB-F104-2A4B-8F2C-903DAB8A8431}" type="presParOf" srcId="{58C3F26D-9FBC-2046-939A-DB2BCB49AE17}" destId="{61BC4CFC-BE72-A643-A61F-AC836053E3D0}" srcOrd="1" destOrd="0" presId="urn:microsoft.com/office/officeart/2016/7/layout/BasicLinearProcessNumbered"/>
    <dgm:cxn modelId="{2A84D066-EB16-BF4F-B66A-2B0E8B6911ED}" type="presParOf" srcId="{58C3F26D-9FBC-2046-939A-DB2BCB49AE17}" destId="{680977ED-8F92-C246-B5FA-D1B6A90BB7F4}" srcOrd="2" destOrd="0" presId="urn:microsoft.com/office/officeart/2016/7/layout/BasicLinearProcessNumbered"/>
    <dgm:cxn modelId="{7F038290-3CB2-9B4A-9A57-B5324730FA08}" type="presParOf" srcId="{680977ED-8F92-C246-B5FA-D1B6A90BB7F4}" destId="{3230FB97-616A-BB46-8D73-88AC779FEA6E}" srcOrd="0" destOrd="0" presId="urn:microsoft.com/office/officeart/2016/7/layout/BasicLinearProcessNumbered"/>
    <dgm:cxn modelId="{5DD2862F-681A-6747-9E06-3F2D67F3556A}" type="presParOf" srcId="{680977ED-8F92-C246-B5FA-D1B6A90BB7F4}" destId="{039106A7-F821-5E4C-84E1-179546D4F8C9}" srcOrd="1" destOrd="0" presId="urn:microsoft.com/office/officeart/2016/7/layout/BasicLinearProcessNumbered"/>
    <dgm:cxn modelId="{82EABCF0-EEA3-714E-8564-656F64CE91A6}" type="presParOf" srcId="{680977ED-8F92-C246-B5FA-D1B6A90BB7F4}" destId="{B270C2D8-18EB-C545-9125-2C44262D4B30}" srcOrd="2" destOrd="0" presId="urn:microsoft.com/office/officeart/2016/7/layout/BasicLinearProcessNumbered"/>
    <dgm:cxn modelId="{B633E2DB-2DC8-2744-BDDA-4580BCB1201D}" type="presParOf" srcId="{680977ED-8F92-C246-B5FA-D1B6A90BB7F4}" destId="{DA76B007-85D8-8845-894A-DA8D185A59E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203D5C-FB4D-4960-B237-ED747F76614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8FBEBA1-8660-4A2F-8F64-238F5A72751F}">
      <dgm:prSet/>
      <dgm:spPr/>
      <dgm:t>
        <a:bodyPr/>
        <a:lstStyle/>
        <a:p>
          <a:r>
            <a:rPr lang="en-ZA" b="0" i="0"/>
            <a:t>Integrate problem-based learning (PBL) and digital tools.</a:t>
          </a:r>
          <a:endParaRPr lang="en-US"/>
        </a:p>
      </dgm:t>
    </dgm:pt>
    <dgm:pt modelId="{AA4685AA-DA5C-4926-8F5E-7D9C584ACF38}" type="parTrans" cxnId="{47675D45-BA62-4B42-89B3-0A778C81D7B2}">
      <dgm:prSet/>
      <dgm:spPr/>
      <dgm:t>
        <a:bodyPr/>
        <a:lstStyle/>
        <a:p>
          <a:endParaRPr lang="en-US"/>
        </a:p>
      </dgm:t>
    </dgm:pt>
    <dgm:pt modelId="{7A0F5E10-371E-4B04-8465-0CF3EA488A98}" type="sibTrans" cxnId="{47675D45-BA62-4B42-89B3-0A778C81D7B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C117603-C7EA-4315-82ED-9769300362A2}">
      <dgm:prSet/>
      <dgm:spPr/>
      <dgm:t>
        <a:bodyPr/>
        <a:lstStyle/>
        <a:p>
          <a:r>
            <a:rPr lang="en-ZA" b="0" i="0"/>
            <a:t>Develop policies to support innovative frameworks.</a:t>
          </a:r>
          <a:endParaRPr lang="en-US"/>
        </a:p>
      </dgm:t>
    </dgm:pt>
    <dgm:pt modelId="{509BE0AF-D414-4E19-A017-E85B00FDBC10}" type="parTrans" cxnId="{CE3AB564-C167-4049-952C-2A618B470DB7}">
      <dgm:prSet/>
      <dgm:spPr/>
      <dgm:t>
        <a:bodyPr/>
        <a:lstStyle/>
        <a:p>
          <a:endParaRPr lang="en-US"/>
        </a:p>
      </dgm:t>
    </dgm:pt>
    <dgm:pt modelId="{6DB58691-210A-4E62-B46E-4DFDB2E20311}" type="sibTrans" cxnId="{CE3AB564-C167-4049-952C-2A618B470DB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5C067124-2DFA-4A56-97C3-EDBEC3B45752}">
      <dgm:prSet/>
      <dgm:spPr/>
      <dgm:t>
        <a:bodyPr/>
        <a:lstStyle/>
        <a:p>
          <a:r>
            <a:rPr lang="en-ZA" b="0" i="0"/>
            <a:t>Foster flexibility and inclusivity in course delivery.</a:t>
          </a:r>
          <a:br>
            <a:rPr lang="en-ZA" b="0" i="0"/>
          </a:br>
          <a:endParaRPr lang="en-US"/>
        </a:p>
      </dgm:t>
    </dgm:pt>
    <dgm:pt modelId="{AA74323E-FA56-4690-9278-7DA5E12387EB}" type="parTrans" cxnId="{BE18F5D3-272F-461D-BE6D-B740388CF642}">
      <dgm:prSet/>
      <dgm:spPr/>
      <dgm:t>
        <a:bodyPr/>
        <a:lstStyle/>
        <a:p>
          <a:endParaRPr lang="en-US"/>
        </a:p>
      </dgm:t>
    </dgm:pt>
    <dgm:pt modelId="{8A20B6DD-BEDA-4D9F-BC29-F5B106A48002}" type="sibTrans" cxnId="{BE18F5D3-272F-461D-BE6D-B740388CF64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D69E371-3BF9-1B49-AAB8-9F984B449A6D}" type="pres">
      <dgm:prSet presAssocID="{60203D5C-FB4D-4960-B237-ED747F766147}" presName="Name0" presStyleCnt="0">
        <dgm:presLayoutVars>
          <dgm:animLvl val="lvl"/>
          <dgm:resizeHandles val="exact"/>
        </dgm:presLayoutVars>
      </dgm:prSet>
      <dgm:spPr/>
    </dgm:pt>
    <dgm:pt modelId="{AC80057E-B784-6545-9308-3A82F50E798A}" type="pres">
      <dgm:prSet presAssocID="{D8FBEBA1-8660-4A2F-8F64-238F5A72751F}" presName="compositeNode" presStyleCnt="0">
        <dgm:presLayoutVars>
          <dgm:bulletEnabled val="1"/>
        </dgm:presLayoutVars>
      </dgm:prSet>
      <dgm:spPr/>
    </dgm:pt>
    <dgm:pt modelId="{5803889A-91B9-B149-BD52-694536EF2D18}" type="pres">
      <dgm:prSet presAssocID="{D8FBEBA1-8660-4A2F-8F64-238F5A72751F}" presName="bgRect" presStyleLbl="bgAccFollowNode1" presStyleIdx="0" presStyleCnt="3"/>
      <dgm:spPr/>
    </dgm:pt>
    <dgm:pt modelId="{F97B7770-2BAD-8340-A9D7-1B21AE303995}" type="pres">
      <dgm:prSet presAssocID="{7A0F5E10-371E-4B04-8465-0CF3EA488A98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A488E291-5DD9-9F46-AFBE-8F1EC0FBA77B}" type="pres">
      <dgm:prSet presAssocID="{D8FBEBA1-8660-4A2F-8F64-238F5A72751F}" presName="bottomLine" presStyleLbl="alignNode1" presStyleIdx="1" presStyleCnt="6">
        <dgm:presLayoutVars/>
      </dgm:prSet>
      <dgm:spPr/>
    </dgm:pt>
    <dgm:pt modelId="{8E9CA285-32FB-BD40-A33D-73FE92ED56B4}" type="pres">
      <dgm:prSet presAssocID="{D8FBEBA1-8660-4A2F-8F64-238F5A72751F}" presName="nodeText" presStyleLbl="bgAccFollowNode1" presStyleIdx="0" presStyleCnt="3">
        <dgm:presLayoutVars>
          <dgm:bulletEnabled val="1"/>
        </dgm:presLayoutVars>
      </dgm:prSet>
      <dgm:spPr/>
    </dgm:pt>
    <dgm:pt modelId="{6C53CBFC-0C46-634A-ACE7-428742EF6A98}" type="pres">
      <dgm:prSet presAssocID="{7A0F5E10-371E-4B04-8465-0CF3EA488A98}" presName="sibTrans" presStyleCnt="0"/>
      <dgm:spPr/>
    </dgm:pt>
    <dgm:pt modelId="{6A07BDE7-37F1-294B-BA5F-94B1721699C5}" type="pres">
      <dgm:prSet presAssocID="{9C117603-C7EA-4315-82ED-9769300362A2}" presName="compositeNode" presStyleCnt="0">
        <dgm:presLayoutVars>
          <dgm:bulletEnabled val="1"/>
        </dgm:presLayoutVars>
      </dgm:prSet>
      <dgm:spPr/>
    </dgm:pt>
    <dgm:pt modelId="{0B0FCF1D-16E7-864D-818C-F8B7DD025556}" type="pres">
      <dgm:prSet presAssocID="{9C117603-C7EA-4315-82ED-9769300362A2}" presName="bgRect" presStyleLbl="bgAccFollowNode1" presStyleIdx="1" presStyleCnt="3"/>
      <dgm:spPr/>
    </dgm:pt>
    <dgm:pt modelId="{A7377A73-ED92-5442-8B29-51BF781F535D}" type="pres">
      <dgm:prSet presAssocID="{6DB58691-210A-4E62-B46E-4DFDB2E20311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7275A93-BAFF-1641-B8BC-43602108EF23}" type="pres">
      <dgm:prSet presAssocID="{9C117603-C7EA-4315-82ED-9769300362A2}" presName="bottomLine" presStyleLbl="alignNode1" presStyleIdx="3" presStyleCnt="6">
        <dgm:presLayoutVars/>
      </dgm:prSet>
      <dgm:spPr/>
    </dgm:pt>
    <dgm:pt modelId="{C300882A-AF44-E94C-BF85-7C469D93749D}" type="pres">
      <dgm:prSet presAssocID="{9C117603-C7EA-4315-82ED-9769300362A2}" presName="nodeText" presStyleLbl="bgAccFollowNode1" presStyleIdx="1" presStyleCnt="3">
        <dgm:presLayoutVars>
          <dgm:bulletEnabled val="1"/>
        </dgm:presLayoutVars>
      </dgm:prSet>
      <dgm:spPr/>
    </dgm:pt>
    <dgm:pt modelId="{685B65FC-9192-F849-8C53-1B79D4F2F0EC}" type="pres">
      <dgm:prSet presAssocID="{6DB58691-210A-4E62-B46E-4DFDB2E20311}" presName="sibTrans" presStyleCnt="0"/>
      <dgm:spPr/>
    </dgm:pt>
    <dgm:pt modelId="{56DDA9AD-1066-BE4C-8BE3-D1D7CF1A4F3B}" type="pres">
      <dgm:prSet presAssocID="{5C067124-2DFA-4A56-97C3-EDBEC3B45752}" presName="compositeNode" presStyleCnt="0">
        <dgm:presLayoutVars>
          <dgm:bulletEnabled val="1"/>
        </dgm:presLayoutVars>
      </dgm:prSet>
      <dgm:spPr/>
    </dgm:pt>
    <dgm:pt modelId="{3EF48401-58D7-7545-A2CF-7C861CA59420}" type="pres">
      <dgm:prSet presAssocID="{5C067124-2DFA-4A56-97C3-EDBEC3B45752}" presName="bgRect" presStyleLbl="bgAccFollowNode1" presStyleIdx="2" presStyleCnt="3"/>
      <dgm:spPr/>
    </dgm:pt>
    <dgm:pt modelId="{C7469217-FA8B-2745-A07E-3AB5F854CA93}" type="pres">
      <dgm:prSet presAssocID="{8A20B6DD-BEDA-4D9F-BC29-F5B106A48002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C4900A6-D85B-2B42-A57F-F1FF570A6FF3}" type="pres">
      <dgm:prSet presAssocID="{5C067124-2DFA-4A56-97C3-EDBEC3B45752}" presName="bottomLine" presStyleLbl="alignNode1" presStyleIdx="5" presStyleCnt="6">
        <dgm:presLayoutVars/>
      </dgm:prSet>
      <dgm:spPr/>
    </dgm:pt>
    <dgm:pt modelId="{9911A1C0-088C-FF43-986A-84B222D4DA5E}" type="pres">
      <dgm:prSet presAssocID="{5C067124-2DFA-4A56-97C3-EDBEC3B45752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6EF33F03-2F10-0C4C-BFA2-49D49A691000}" type="presOf" srcId="{9C117603-C7EA-4315-82ED-9769300362A2}" destId="{0B0FCF1D-16E7-864D-818C-F8B7DD025556}" srcOrd="0" destOrd="0" presId="urn:microsoft.com/office/officeart/2016/7/layout/BasicLinearProcessNumbered"/>
    <dgm:cxn modelId="{35397C22-40E7-4044-8E0E-008DFB41237D}" type="presOf" srcId="{9C117603-C7EA-4315-82ED-9769300362A2}" destId="{C300882A-AF44-E94C-BF85-7C469D93749D}" srcOrd="1" destOrd="0" presId="urn:microsoft.com/office/officeart/2016/7/layout/BasicLinearProcessNumbered"/>
    <dgm:cxn modelId="{A6544734-918F-CD4B-9CA0-A67107B7F049}" type="presOf" srcId="{60203D5C-FB4D-4960-B237-ED747F766147}" destId="{CD69E371-3BF9-1B49-AAB8-9F984B449A6D}" srcOrd="0" destOrd="0" presId="urn:microsoft.com/office/officeart/2016/7/layout/BasicLinearProcessNumbered"/>
    <dgm:cxn modelId="{47675D45-BA62-4B42-89B3-0A778C81D7B2}" srcId="{60203D5C-FB4D-4960-B237-ED747F766147}" destId="{D8FBEBA1-8660-4A2F-8F64-238F5A72751F}" srcOrd="0" destOrd="0" parTransId="{AA4685AA-DA5C-4926-8F5E-7D9C584ACF38}" sibTransId="{7A0F5E10-371E-4B04-8465-0CF3EA488A98}"/>
    <dgm:cxn modelId="{64E8684F-445A-4743-BAD3-74F9F1506924}" type="presOf" srcId="{7A0F5E10-371E-4B04-8465-0CF3EA488A98}" destId="{F97B7770-2BAD-8340-A9D7-1B21AE303995}" srcOrd="0" destOrd="0" presId="urn:microsoft.com/office/officeart/2016/7/layout/BasicLinearProcessNumbered"/>
    <dgm:cxn modelId="{B8CE8555-59A0-AA4E-980E-BF1FA3AB8899}" type="presOf" srcId="{6DB58691-210A-4E62-B46E-4DFDB2E20311}" destId="{A7377A73-ED92-5442-8B29-51BF781F535D}" srcOrd="0" destOrd="0" presId="urn:microsoft.com/office/officeart/2016/7/layout/BasicLinearProcessNumbered"/>
    <dgm:cxn modelId="{CE3AB564-C167-4049-952C-2A618B470DB7}" srcId="{60203D5C-FB4D-4960-B237-ED747F766147}" destId="{9C117603-C7EA-4315-82ED-9769300362A2}" srcOrd="1" destOrd="0" parTransId="{509BE0AF-D414-4E19-A017-E85B00FDBC10}" sibTransId="{6DB58691-210A-4E62-B46E-4DFDB2E20311}"/>
    <dgm:cxn modelId="{368F0972-215E-DD4F-BEEA-013502E568DC}" type="presOf" srcId="{D8FBEBA1-8660-4A2F-8F64-238F5A72751F}" destId="{5803889A-91B9-B149-BD52-694536EF2D18}" srcOrd="0" destOrd="0" presId="urn:microsoft.com/office/officeart/2016/7/layout/BasicLinearProcessNumbered"/>
    <dgm:cxn modelId="{32439376-8215-1D42-B744-5628116FAA2A}" type="presOf" srcId="{D8FBEBA1-8660-4A2F-8F64-238F5A72751F}" destId="{8E9CA285-32FB-BD40-A33D-73FE92ED56B4}" srcOrd="1" destOrd="0" presId="urn:microsoft.com/office/officeart/2016/7/layout/BasicLinearProcessNumbered"/>
    <dgm:cxn modelId="{E0E82196-17A1-7849-B6CB-1D17912C20CC}" type="presOf" srcId="{8A20B6DD-BEDA-4D9F-BC29-F5B106A48002}" destId="{C7469217-FA8B-2745-A07E-3AB5F854CA93}" srcOrd="0" destOrd="0" presId="urn:microsoft.com/office/officeart/2016/7/layout/BasicLinearProcessNumbered"/>
    <dgm:cxn modelId="{9F548BAD-FD16-C742-99F4-CF23A6A9AE17}" type="presOf" srcId="{5C067124-2DFA-4A56-97C3-EDBEC3B45752}" destId="{9911A1C0-088C-FF43-986A-84B222D4DA5E}" srcOrd="1" destOrd="0" presId="urn:microsoft.com/office/officeart/2016/7/layout/BasicLinearProcessNumbered"/>
    <dgm:cxn modelId="{BE18F5D3-272F-461D-BE6D-B740388CF642}" srcId="{60203D5C-FB4D-4960-B237-ED747F766147}" destId="{5C067124-2DFA-4A56-97C3-EDBEC3B45752}" srcOrd="2" destOrd="0" parTransId="{AA74323E-FA56-4690-9278-7DA5E12387EB}" sibTransId="{8A20B6DD-BEDA-4D9F-BC29-F5B106A48002}"/>
    <dgm:cxn modelId="{3E8FB8EC-F527-EE47-BCEC-54A4E2D89C3E}" type="presOf" srcId="{5C067124-2DFA-4A56-97C3-EDBEC3B45752}" destId="{3EF48401-58D7-7545-A2CF-7C861CA59420}" srcOrd="0" destOrd="0" presId="urn:microsoft.com/office/officeart/2016/7/layout/BasicLinearProcessNumbered"/>
    <dgm:cxn modelId="{B42ADD06-DD29-EE49-B5AA-E2CE7CB17604}" type="presParOf" srcId="{CD69E371-3BF9-1B49-AAB8-9F984B449A6D}" destId="{AC80057E-B784-6545-9308-3A82F50E798A}" srcOrd="0" destOrd="0" presId="urn:microsoft.com/office/officeart/2016/7/layout/BasicLinearProcessNumbered"/>
    <dgm:cxn modelId="{E7C15656-BB59-C547-92E6-1D599F45FEE6}" type="presParOf" srcId="{AC80057E-B784-6545-9308-3A82F50E798A}" destId="{5803889A-91B9-B149-BD52-694536EF2D18}" srcOrd="0" destOrd="0" presId="urn:microsoft.com/office/officeart/2016/7/layout/BasicLinearProcessNumbered"/>
    <dgm:cxn modelId="{D22CB133-EB87-A94B-BB19-8CC5B6C82CC9}" type="presParOf" srcId="{AC80057E-B784-6545-9308-3A82F50E798A}" destId="{F97B7770-2BAD-8340-A9D7-1B21AE303995}" srcOrd="1" destOrd="0" presId="urn:microsoft.com/office/officeart/2016/7/layout/BasicLinearProcessNumbered"/>
    <dgm:cxn modelId="{EB1F53A2-B434-2E4C-812C-55AC214E769D}" type="presParOf" srcId="{AC80057E-B784-6545-9308-3A82F50E798A}" destId="{A488E291-5DD9-9F46-AFBE-8F1EC0FBA77B}" srcOrd="2" destOrd="0" presId="urn:microsoft.com/office/officeart/2016/7/layout/BasicLinearProcessNumbered"/>
    <dgm:cxn modelId="{302A3067-418A-6141-A23B-D2336EFAE136}" type="presParOf" srcId="{AC80057E-B784-6545-9308-3A82F50E798A}" destId="{8E9CA285-32FB-BD40-A33D-73FE92ED56B4}" srcOrd="3" destOrd="0" presId="urn:microsoft.com/office/officeart/2016/7/layout/BasicLinearProcessNumbered"/>
    <dgm:cxn modelId="{C126D606-309F-554D-BECC-E2F203CA6B06}" type="presParOf" srcId="{CD69E371-3BF9-1B49-AAB8-9F984B449A6D}" destId="{6C53CBFC-0C46-634A-ACE7-428742EF6A98}" srcOrd="1" destOrd="0" presId="urn:microsoft.com/office/officeart/2016/7/layout/BasicLinearProcessNumbered"/>
    <dgm:cxn modelId="{C2D5DB41-6E81-544D-8950-17EAE7E9A225}" type="presParOf" srcId="{CD69E371-3BF9-1B49-AAB8-9F984B449A6D}" destId="{6A07BDE7-37F1-294B-BA5F-94B1721699C5}" srcOrd="2" destOrd="0" presId="urn:microsoft.com/office/officeart/2016/7/layout/BasicLinearProcessNumbered"/>
    <dgm:cxn modelId="{4B3D927B-59C7-7141-BA90-5251BD689BF0}" type="presParOf" srcId="{6A07BDE7-37F1-294B-BA5F-94B1721699C5}" destId="{0B0FCF1D-16E7-864D-818C-F8B7DD025556}" srcOrd="0" destOrd="0" presId="urn:microsoft.com/office/officeart/2016/7/layout/BasicLinearProcessNumbered"/>
    <dgm:cxn modelId="{B1963408-0188-AA46-8686-008619404E11}" type="presParOf" srcId="{6A07BDE7-37F1-294B-BA5F-94B1721699C5}" destId="{A7377A73-ED92-5442-8B29-51BF781F535D}" srcOrd="1" destOrd="0" presId="urn:microsoft.com/office/officeart/2016/7/layout/BasicLinearProcessNumbered"/>
    <dgm:cxn modelId="{40429DDD-45AF-3647-9F3E-922C3B617AFD}" type="presParOf" srcId="{6A07BDE7-37F1-294B-BA5F-94B1721699C5}" destId="{D7275A93-BAFF-1641-B8BC-43602108EF23}" srcOrd="2" destOrd="0" presId="urn:microsoft.com/office/officeart/2016/7/layout/BasicLinearProcessNumbered"/>
    <dgm:cxn modelId="{0323D4AD-3760-9A4E-9AC7-C1952141B9CA}" type="presParOf" srcId="{6A07BDE7-37F1-294B-BA5F-94B1721699C5}" destId="{C300882A-AF44-E94C-BF85-7C469D93749D}" srcOrd="3" destOrd="0" presId="urn:microsoft.com/office/officeart/2016/7/layout/BasicLinearProcessNumbered"/>
    <dgm:cxn modelId="{4BF8B581-5F86-6D42-9671-BB49FC91503F}" type="presParOf" srcId="{CD69E371-3BF9-1B49-AAB8-9F984B449A6D}" destId="{685B65FC-9192-F849-8C53-1B79D4F2F0EC}" srcOrd="3" destOrd="0" presId="urn:microsoft.com/office/officeart/2016/7/layout/BasicLinearProcessNumbered"/>
    <dgm:cxn modelId="{B35A775F-921D-F94B-B20E-FE2EE1B9466B}" type="presParOf" srcId="{CD69E371-3BF9-1B49-AAB8-9F984B449A6D}" destId="{56DDA9AD-1066-BE4C-8BE3-D1D7CF1A4F3B}" srcOrd="4" destOrd="0" presId="urn:microsoft.com/office/officeart/2016/7/layout/BasicLinearProcessNumbered"/>
    <dgm:cxn modelId="{5F18F032-6329-A94D-94A5-4C065451B419}" type="presParOf" srcId="{56DDA9AD-1066-BE4C-8BE3-D1D7CF1A4F3B}" destId="{3EF48401-58D7-7545-A2CF-7C861CA59420}" srcOrd="0" destOrd="0" presId="urn:microsoft.com/office/officeart/2016/7/layout/BasicLinearProcessNumbered"/>
    <dgm:cxn modelId="{5BA47024-8128-094A-930E-1149775C74D5}" type="presParOf" srcId="{56DDA9AD-1066-BE4C-8BE3-D1D7CF1A4F3B}" destId="{C7469217-FA8B-2745-A07E-3AB5F854CA93}" srcOrd="1" destOrd="0" presId="urn:microsoft.com/office/officeart/2016/7/layout/BasicLinearProcessNumbered"/>
    <dgm:cxn modelId="{E9859415-6C2D-F04A-97D4-CD463B43C894}" type="presParOf" srcId="{56DDA9AD-1066-BE4C-8BE3-D1D7CF1A4F3B}" destId="{2C4900A6-D85B-2B42-A57F-F1FF570A6FF3}" srcOrd="2" destOrd="0" presId="urn:microsoft.com/office/officeart/2016/7/layout/BasicLinearProcessNumbered"/>
    <dgm:cxn modelId="{FF8DF092-60AC-F846-917A-739F6A844A8B}" type="presParOf" srcId="{56DDA9AD-1066-BE4C-8BE3-D1D7CF1A4F3B}" destId="{9911A1C0-088C-FF43-986A-84B222D4DA5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24B919-9A50-462E-A95F-D400CF1E5F56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55C6BC-B1F8-4D7A-BCE7-4F74493DD025}">
      <dgm:prSet/>
      <dgm:spPr/>
      <dgm:t>
        <a:bodyPr/>
        <a:lstStyle/>
        <a:p>
          <a:r>
            <a:rPr lang="en-ZA" b="0" i="0"/>
            <a:t>Integration of ICT and mobile learning applications.</a:t>
          </a:r>
          <a:endParaRPr lang="en-US"/>
        </a:p>
      </dgm:t>
    </dgm:pt>
    <dgm:pt modelId="{2B114034-3B72-413F-8EFC-3F4FA191026D}" type="parTrans" cxnId="{F8BC3109-D003-40D9-8464-8E2A7A56630E}">
      <dgm:prSet/>
      <dgm:spPr/>
      <dgm:t>
        <a:bodyPr/>
        <a:lstStyle/>
        <a:p>
          <a:endParaRPr lang="en-US"/>
        </a:p>
      </dgm:t>
    </dgm:pt>
    <dgm:pt modelId="{01EB0364-C558-49D9-B1D8-136DD99B6443}" type="sibTrans" cxnId="{F8BC3109-D003-40D9-8464-8E2A7A56630E}">
      <dgm:prSet/>
      <dgm:spPr/>
      <dgm:t>
        <a:bodyPr/>
        <a:lstStyle/>
        <a:p>
          <a:endParaRPr lang="en-US"/>
        </a:p>
      </dgm:t>
    </dgm:pt>
    <dgm:pt modelId="{6CFD24BF-BDF3-4224-87CB-184A74C7A5FC}">
      <dgm:prSet/>
      <dgm:spPr/>
      <dgm:t>
        <a:bodyPr/>
        <a:lstStyle/>
        <a:p>
          <a:r>
            <a:rPr lang="en-ZA" b="0" i="0"/>
            <a:t>Expansion of broadband access to bridge the digital divide.</a:t>
          </a:r>
          <a:endParaRPr lang="en-US"/>
        </a:p>
      </dgm:t>
    </dgm:pt>
    <dgm:pt modelId="{10BB9B46-274A-46A7-809F-6427DAC20853}" type="parTrans" cxnId="{2B3E9A29-954F-41D0-B935-C1E64491609B}">
      <dgm:prSet/>
      <dgm:spPr/>
      <dgm:t>
        <a:bodyPr/>
        <a:lstStyle/>
        <a:p>
          <a:endParaRPr lang="en-US"/>
        </a:p>
      </dgm:t>
    </dgm:pt>
    <dgm:pt modelId="{30482CFB-2914-4590-9B95-E4F6BB1391B5}" type="sibTrans" cxnId="{2B3E9A29-954F-41D0-B935-C1E64491609B}">
      <dgm:prSet/>
      <dgm:spPr/>
      <dgm:t>
        <a:bodyPr/>
        <a:lstStyle/>
        <a:p>
          <a:endParaRPr lang="en-US"/>
        </a:p>
      </dgm:t>
    </dgm:pt>
    <dgm:pt modelId="{6B2E6038-896A-4ADF-8B93-9B0E7400F0D5}">
      <dgm:prSet/>
      <dgm:spPr/>
      <dgm:t>
        <a:bodyPr/>
        <a:lstStyle/>
        <a:p>
          <a:r>
            <a:rPr lang="en-ZA" b="0" i="0" dirty="0"/>
            <a:t>Informal digital skills use and digital transformation.</a:t>
          </a:r>
          <a:endParaRPr lang="en-US" dirty="0"/>
        </a:p>
      </dgm:t>
    </dgm:pt>
    <dgm:pt modelId="{0FFD4C25-9A75-4607-8398-2686A6B1AA7B}" type="parTrans" cxnId="{5F713E34-24B5-40C3-8C3E-0B991C69DBF8}">
      <dgm:prSet/>
      <dgm:spPr/>
      <dgm:t>
        <a:bodyPr/>
        <a:lstStyle/>
        <a:p>
          <a:endParaRPr lang="en-US"/>
        </a:p>
      </dgm:t>
    </dgm:pt>
    <dgm:pt modelId="{52DA7C55-A044-44C5-912B-0A0CE4217868}" type="sibTrans" cxnId="{5F713E34-24B5-40C3-8C3E-0B991C69DBF8}">
      <dgm:prSet/>
      <dgm:spPr/>
      <dgm:t>
        <a:bodyPr/>
        <a:lstStyle/>
        <a:p>
          <a:endParaRPr lang="en-US"/>
        </a:p>
      </dgm:t>
    </dgm:pt>
    <dgm:pt modelId="{CA77132F-40CC-FD4D-AD88-DBB216602734}" type="pres">
      <dgm:prSet presAssocID="{D924B919-9A50-462E-A95F-D400CF1E5F56}" presName="Name0" presStyleCnt="0">
        <dgm:presLayoutVars>
          <dgm:dir/>
          <dgm:animLvl val="lvl"/>
          <dgm:resizeHandles val="exact"/>
        </dgm:presLayoutVars>
      </dgm:prSet>
      <dgm:spPr/>
    </dgm:pt>
    <dgm:pt modelId="{14A4C9C3-5DFE-7A46-A144-10B5173EB422}" type="pres">
      <dgm:prSet presAssocID="{6B2E6038-896A-4ADF-8B93-9B0E7400F0D5}" presName="boxAndChildren" presStyleCnt="0"/>
      <dgm:spPr/>
    </dgm:pt>
    <dgm:pt modelId="{943D8AC6-5E89-4F46-AC9C-0F4BFFEDBA1C}" type="pres">
      <dgm:prSet presAssocID="{6B2E6038-896A-4ADF-8B93-9B0E7400F0D5}" presName="parentTextBox" presStyleLbl="node1" presStyleIdx="0" presStyleCnt="3"/>
      <dgm:spPr/>
    </dgm:pt>
    <dgm:pt modelId="{5F2CAA28-58C9-4B40-BE69-160B7D885337}" type="pres">
      <dgm:prSet presAssocID="{30482CFB-2914-4590-9B95-E4F6BB1391B5}" presName="sp" presStyleCnt="0"/>
      <dgm:spPr/>
    </dgm:pt>
    <dgm:pt modelId="{689820D2-9844-4645-8CA6-9BB7EEE79F10}" type="pres">
      <dgm:prSet presAssocID="{6CFD24BF-BDF3-4224-87CB-184A74C7A5FC}" presName="arrowAndChildren" presStyleCnt="0"/>
      <dgm:spPr/>
    </dgm:pt>
    <dgm:pt modelId="{89F257AB-42E7-C246-86BC-E48A6790E3FA}" type="pres">
      <dgm:prSet presAssocID="{6CFD24BF-BDF3-4224-87CB-184A74C7A5FC}" presName="parentTextArrow" presStyleLbl="node1" presStyleIdx="1" presStyleCnt="3"/>
      <dgm:spPr/>
    </dgm:pt>
    <dgm:pt modelId="{C63F45DD-AAF8-CD40-A15A-6672DA9924F5}" type="pres">
      <dgm:prSet presAssocID="{01EB0364-C558-49D9-B1D8-136DD99B6443}" presName="sp" presStyleCnt="0"/>
      <dgm:spPr/>
    </dgm:pt>
    <dgm:pt modelId="{68BF0C85-E7C5-3644-AC31-24F25767556D}" type="pres">
      <dgm:prSet presAssocID="{A355C6BC-B1F8-4D7A-BCE7-4F74493DD025}" presName="arrowAndChildren" presStyleCnt="0"/>
      <dgm:spPr/>
    </dgm:pt>
    <dgm:pt modelId="{418E11BB-ED8B-4143-A7CC-4CCF43166ECC}" type="pres">
      <dgm:prSet presAssocID="{A355C6BC-B1F8-4D7A-BCE7-4F74493DD025}" presName="parentTextArrow" presStyleLbl="node1" presStyleIdx="2" presStyleCnt="3"/>
      <dgm:spPr/>
    </dgm:pt>
  </dgm:ptLst>
  <dgm:cxnLst>
    <dgm:cxn modelId="{F8BC3109-D003-40D9-8464-8E2A7A56630E}" srcId="{D924B919-9A50-462E-A95F-D400CF1E5F56}" destId="{A355C6BC-B1F8-4D7A-BCE7-4F74493DD025}" srcOrd="0" destOrd="0" parTransId="{2B114034-3B72-413F-8EFC-3F4FA191026D}" sibTransId="{01EB0364-C558-49D9-B1D8-136DD99B6443}"/>
    <dgm:cxn modelId="{7851570C-B18A-584F-9CAC-C89A7B4D6FAF}" type="presOf" srcId="{6CFD24BF-BDF3-4224-87CB-184A74C7A5FC}" destId="{89F257AB-42E7-C246-86BC-E48A6790E3FA}" srcOrd="0" destOrd="0" presId="urn:microsoft.com/office/officeart/2005/8/layout/process4"/>
    <dgm:cxn modelId="{2278CD20-66D6-C745-8DB0-DE9994889517}" type="presOf" srcId="{A355C6BC-B1F8-4D7A-BCE7-4F74493DD025}" destId="{418E11BB-ED8B-4143-A7CC-4CCF43166ECC}" srcOrd="0" destOrd="0" presId="urn:microsoft.com/office/officeart/2005/8/layout/process4"/>
    <dgm:cxn modelId="{2B3E9A29-954F-41D0-B935-C1E64491609B}" srcId="{D924B919-9A50-462E-A95F-D400CF1E5F56}" destId="{6CFD24BF-BDF3-4224-87CB-184A74C7A5FC}" srcOrd="1" destOrd="0" parTransId="{10BB9B46-274A-46A7-809F-6427DAC20853}" sibTransId="{30482CFB-2914-4590-9B95-E4F6BB1391B5}"/>
    <dgm:cxn modelId="{5F713E34-24B5-40C3-8C3E-0B991C69DBF8}" srcId="{D924B919-9A50-462E-A95F-D400CF1E5F56}" destId="{6B2E6038-896A-4ADF-8B93-9B0E7400F0D5}" srcOrd="2" destOrd="0" parTransId="{0FFD4C25-9A75-4607-8398-2686A6B1AA7B}" sibTransId="{52DA7C55-A044-44C5-912B-0A0CE4217868}"/>
    <dgm:cxn modelId="{DF625F4B-F7CD-2E4A-84F2-48DC57DC227E}" type="presOf" srcId="{6B2E6038-896A-4ADF-8B93-9B0E7400F0D5}" destId="{943D8AC6-5E89-4F46-AC9C-0F4BFFEDBA1C}" srcOrd="0" destOrd="0" presId="urn:microsoft.com/office/officeart/2005/8/layout/process4"/>
    <dgm:cxn modelId="{E36106A4-E766-6840-9025-148317FD49F4}" type="presOf" srcId="{D924B919-9A50-462E-A95F-D400CF1E5F56}" destId="{CA77132F-40CC-FD4D-AD88-DBB216602734}" srcOrd="0" destOrd="0" presId="urn:microsoft.com/office/officeart/2005/8/layout/process4"/>
    <dgm:cxn modelId="{408BA11B-08BF-4844-BA31-ED9A44F5896C}" type="presParOf" srcId="{CA77132F-40CC-FD4D-AD88-DBB216602734}" destId="{14A4C9C3-5DFE-7A46-A144-10B5173EB422}" srcOrd="0" destOrd="0" presId="urn:microsoft.com/office/officeart/2005/8/layout/process4"/>
    <dgm:cxn modelId="{77E7E60B-D39A-8241-BF6C-9BCCAE28A18A}" type="presParOf" srcId="{14A4C9C3-5DFE-7A46-A144-10B5173EB422}" destId="{943D8AC6-5E89-4F46-AC9C-0F4BFFEDBA1C}" srcOrd="0" destOrd="0" presId="urn:microsoft.com/office/officeart/2005/8/layout/process4"/>
    <dgm:cxn modelId="{0BF24739-48EF-204C-AF28-1D92BE7B9E73}" type="presParOf" srcId="{CA77132F-40CC-FD4D-AD88-DBB216602734}" destId="{5F2CAA28-58C9-4B40-BE69-160B7D885337}" srcOrd="1" destOrd="0" presId="urn:microsoft.com/office/officeart/2005/8/layout/process4"/>
    <dgm:cxn modelId="{F863054F-16E7-2C48-837A-8E8ABD1280AC}" type="presParOf" srcId="{CA77132F-40CC-FD4D-AD88-DBB216602734}" destId="{689820D2-9844-4645-8CA6-9BB7EEE79F10}" srcOrd="2" destOrd="0" presId="urn:microsoft.com/office/officeart/2005/8/layout/process4"/>
    <dgm:cxn modelId="{744188E5-11D4-E24A-B150-4C78ABCA2C61}" type="presParOf" srcId="{689820D2-9844-4645-8CA6-9BB7EEE79F10}" destId="{89F257AB-42E7-C246-86BC-E48A6790E3FA}" srcOrd="0" destOrd="0" presId="urn:microsoft.com/office/officeart/2005/8/layout/process4"/>
    <dgm:cxn modelId="{696559A5-428B-214D-B3D7-D05A296A4B16}" type="presParOf" srcId="{CA77132F-40CC-FD4D-AD88-DBB216602734}" destId="{C63F45DD-AAF8-CD40-A15A-6672DA9924F5}" srcOrd="3" destOrd="0" presId="urn:microsoft.com/office/officeart/2005/8/layout/process4"/>
    <dgm:cxn modelId="{0AF0011B-5720-AB46-9867-96BEB558F4E3}" type="presParOf" srcId="{CA77132F-40CC-FD4D-AD88-DBB216602734}" destId="{68BF0C85-E7C5-3644-AC31-24F25767556D}" srcOrd="4" destOrd="0" presId="urn:microsoft.com/office/officeart/2005/8/layout/process4"/>
    <dgm:cxn modelId="{117474A1-5A29-8C42-93DB-810915833DD4}" type="presParOf" srcId="{68BF0C85-E7C5-3644-AC31-24F25767556D}" destId="{418E11BB-ED8B-4143-A7CC-4CCF43166EC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DD6F7C-FADD-476C-BEDF-6BAE6D99FFC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B59EEB4-6B0C-4A42-B08A-E736F2BF5DBD}">
      <dgm:prSet/>
      <dgm:spPr/>
      <dgm:t>
        <a:bodyPr/>
        <a:lstStyle/>
        <a:p>
          <a:r>
            <a:rPr lang="en-ZA" b="0" i="0"/>
            <a:t>Shift from traditional exams to real-world tasks and projects.</a:t>
          </a:r>
          <a:endParaRPr lang="en-US"/>
        </a:p>
      </dgm:t>
    </dgm:pt>
    <dgm:pt modelId="{B13E8014-1F77-47E3-8EC8-233C8C58BDE1}" type="parTrans" cxnId="{AE752AAD-0899-4FC0-B6D0-C8033AEBFA6C}">
      <dgm:prSet/>
      <dgm:spPr/>
      <dgm:t>
        <a:bodyPr/>
        <a:lstStyle/>
        <a:p>
          <a:endParaRPr lang="en-US"/>
        </a:p>
      </dgm:t>
    </dgm:pt>
    <dgm:pt modelId="{8889A821-EF50-42A4-9099-F92503CDE5B6}" type="sibTrans" cxnId="{AE752AAD-0899-4FC0-B6D0-C8033AEBFA6C}">
      <dgm:prSet/>
      <dgm:spPr/>
      <dgm:t>
        <a:bodyPr/>
        <a:lstStyle/>
        <a:p>
          <a:endParaRPr lang="en-US"/>
        </a:p>
      </dgm:t>
    </dgm:pt>
    <dgm:pt modelId="{FDCC0421-A0ED-46AC-8AF5-5EE82B4DD219}">
      <dgm:prSet/>
      <dgm:spPr/>
      <dgm:t>
        <a:bodyPr/>
        <a:lstStyle/>
        <a:p>
          <a:r>
            <a:rPr lang="en-ZA" b="0" i="0"/>
            <a:t>Examples: Case studies, simulations, and portfolio assessments.</a:t>
          </a:r>
          <a:endParaRPr lang="en-US"/>
        </a:p>
      </dgm:t>
    </dgm:pt>
    <dgm:pt modelId="{CC9E03D0-3BFA-4C3D-BC80-30BB30008028}" type="parTrans" cxnId="{9CA9A31C-3ABA-4FC2-B689-130DC9D02B72}">
      <dgm:prSet/>
      <dgm:spPr/>
      <dgm:t>
        <a:bodyPr/>
        <a:lstStyle/>
        <a:p>
          <a:endParaRPr lang="en-US"/>
        </a:p>
      </dgm:t>
    </dgm:pt>
    <dgm:pt modelId="{F4011069-3483-468D-BB9E-D79DF5A16AC7}" type="sibTrans" cxnId="{9CA9A31C-3ABA-4FC2-B689-130DC9D02B72}">
      <dgm:prSet/>
      <dgm:spPr/>
      <dgm:t>
        <a:bodyPr/>
        <a:lstStyle/>
        <a:p>
          <a:endParaRPr lang="en-US"/>
        </a:p>
      </dgm:t>
    </dgm:pt>
    <dgm:pt modelId="{ABDE117B-A160-494D-B148-847D0B963E04}" type="pres">
      <dgm:prSet presAssocID="{45DD6F7C-FADD-476C-BEDF-6BAE6D99FFC5}" presName="vert0" presStyleCnt="0">
        <dgm:presLayoutVars>
          <dgm:dir/>
          <dgm:animOne val="branch"/>
          <dgm:animLvl val="lvl"/>
        </dgm:presLayoutVars>
      </dgm:prSet>
      <dgm:spPr/>
    </dgm:pt>
    <dgm:pt modelId="{7FE7581D-7D46-484A-86DB-638304D4A91F}" type="pres">
      <dgm:prSet presAssocID="{4B59EEB4-6B0C-4A42-B08A-E736F2BF5DBD}" presName="thickLine" presStyleLbl="alignNode1" presStyleIdx="0" presStyleCnt="2"/>
      <dgm:spPr/>
    </dgm:pt>
    <dgm:pt modelId="{D8DFCD5D-9BF2-EF40-AA94-CD0A6559D84A}" type="pres">
      <dgm:prSet presAssocID="{4B59EEB4-6B0C-4A42-B08A-E736F2BF5DBD}" presName="horz1" presStyleCnt="0"/>
      <dgm:spPr/>
    </dgm:pt>
    <dgm:pt modelId="{8723F52C-593E-2442-9E61-BD586AA6ED3F}" type="pres">
      <dgm:prSet presAssocID="{4B59EEB4-6B0C-4A42-B08A-E736F2BF5DBD}" presName="tx1" presStyleLbl="revTx" presStyleIdx="0" presStyleCnt="2"/>
      <dgm:spPr/>
    </dgm:pt>
    <dgm:pt modelId="{C5558BA2-0604-E047-8021-E27A18D8B82F}" type="pres">
      <dgm:prSet presAssocID="{4B59EEB4-6B0C-4A42-B08A-E736F2BF5DBD}" presName="vert1" presStyleCnt="0"/>
      <dgm:spPr/>
    </dgm:pt>
    <dgm:pt modelId="{2A4DA4E6-D35B-0C44-8EFB-9C9D5AE01953}" type="pres">
      <dgm:prSet presAssocID="{FDCC0421-A0ED-46AC-8AF5-5EE82B4DD219}" presName="thickLine" presStyleLbl="alignNode1" presStyleIdx="1" presStyleCnt="2"/>
      <dgm:spPr/>
    </dgm:pt>
    <dgm:pt modelId="{18D4C74B-6859-B943-8BBC-3F305CF0D2E8}" type="pres">
      <dgm:prSet presAssocID="{FDCC0421-A0ED-46AC-8AF5-5EE82B4DD219}" presName="horz1" presStyleCnt="0"/>
      <dgm:spPr/>
    </dgm:pt>
    <dgm:pt modelId="{B1F6C582-E045-C446-837A-3FDDC7A60C3C}" type="pres">
      <dgm:prSet presAssocID="{FDCC0421-A0ED-46AC-8AF5-5EE82B4DD219}" presName="tx1" presStyleLbl="revTx" presStyleIdx="1" presStyleCnt="2"/>
      <dgm:spPr/>
    </dgm:pt>
    <dgm:pt modelId="{577BF760-6789-D246-96C1-406E40FDE721}" type="pres">
      <dgm:prSet presAssocID="{FDCC0421-A0ED-46AC-8AF5-5EE82B4DD219}" presName="vert1" presStyleCnt="0"/>
      <dgm:spPr/>
    </dgm:pt>
  </dgm:ptLst>
  <dgm:cxnLst>
    <dgm:cxn modelId="{9CA9A31C-3ABA-4FC2-B689-130DC9D02B72}" srcId="{45DD6F7C-FADD-476C-BEDF-6BAE6D99FFC5}" destId="{FDCC0421-A0ED-46AC-8AF5-5EE82B4DD219}" srcOrd="1" destOrd="0" parTransId="{CC9E03D0-3BFA-4C3D-BC80-30BB30008028}" sibTransId="{F4011069-3483-468D-BB9E-D79DF5A16AC7}"/>
    <dgm:cxn modelId="{F746A833-130C-594B-8BDA-BAEF2BFAC82B}" type="presOf" srcId="{4B59EEB4-6B0C-4A42-B08A-E736F2BF5DBD}" destId="{8723F52C-593E-2442-9E61-BD586AA6ED3F}" srcOrd="0" destOrd="0" presId="urn:microsoft.com/office/officeart/2008/layout/LinedList"/>
    <dgm:cxn modelId="{A31C8D4E-1224-7A46-94F8-8DD895E8F712}" type="presOf" srcId="{FDCC0421-A0ED-46AC-8AF5-5EE82B4DD219}" destId="{B1F6C582-E045-C446-837A-3FDDC7A60C3C}" srcOrd="0" destOrd="0" presId="urn:microsoft.com/office/officeart/2008/layout/LinedList"/>
    <dgm:cxn modelId="{AE752AAD-0899-4FC0-B6D0-C8033AEBFA6C}" srcId="{45DD6F7C-FADD-476C-BEDF-6BAE6D99FFC5}" destId="{4B59EEB4-6B0C-4A42-B08A-E736F2BF5DBD}" srcOrd="0" destOrd="0" parTransId="{B13E8014-1F77-47E3-8EC8-233C8C58BDE1}" sibTransId="{8889A821-EF50-42A4-9099-F92503CDE5B6}"/>
    <dgm:cxn modelId="{66E55DB7-2003-7846-90DC-2523EA9B672C}" type="presOf" srcId="{45DD6F7C-FADD-476C-BEDF-6BAE6D99FFC5}" destId="{ABDE117B-A160-494D-B148-847D0B963E04}" srcOrd="0" destOrd="0" presId="urn:microsoft.com/office/officeart/2008/layout/LinedList"/>
    <dgm:cxn modelId="{5D4C63E4-F4B6-9F48-9145-F687DDE8DE0F}" type="presParOf" srcId="{ABDE117B-A160-494D-B148-847D0B963E04}" destId="{7FE7581D-7D46-484A-86DB-638304D4A91F}" srcOrd="0" destOrd="0" presId="urn:microsoft.com/office/officeart/2008/layout/LinedList"/>
    <dgm:cxn modelId="{63006200-3C2E-8541-A295-733535C89287}" type="presParOf" srcId="{ABDE117B-A160-494D-B148-847D0B963E04}" destId="{D8DFCD5D-9BF2-EF40-AA94-CD0A6559D84A}" srcOrd="1" destOrd="0" presId="urn:microsoft.com/office/officeart/2008/layout/LinedList"/>
    <dgm:cxn modelId="{EDEA3D0C-FCD3-EE47-B722-34ADE5EA9390}" type="presParOf" srcId="{D8DFCD5D-9BF2-EF40-AA94-CD0A6559D84A}" destId="{8723F52C-593E-2442-9E61-BD586AA6ED3F}" srcOrd="0" destOrd="0" presId="urn:microsoft.com/office/officeart/2008/layout/LinedList"/>
    <dgm:cxn modelId="{B0EC09BB-F1A2-5D4C-8176-9B6CF9E17A5B}" type="presParOf" srcId="{D8DFCD5D-9BF2-EF40-AA94-CD0A6559D84A}" destId="{C5558BA2-0604-E047-8021-E27A18D8B82F}" srcOrd="1" destOrd="0" presId="urn:microsoft.com/office/officeart/2008/layout/LinedList"/>
    <dgm:cxn modelId="{8A1ACF0A-D280-664A-85D0-742BB0D78E72}" type="presParOf" srcId="{ABDE117B-A160-494D-B148-847D0B963E04}" destId="{2A4DA4E6-D35B-0C44-8EFB-9C9D5AE01953}" srcOrd="2" destOrd="0" presId="urn:microsoft.com/office/officeart/2008/layout/LinedList"/>
    <dgm:cxn modelId="{CCECBDD9-1DD4-7249-8083-27A4CA981FE8}" type="presParOf" srcId="{ABDE117B-A160-494D-B148-847D0B963E04}" destId="{18D4C74B-6859-B943-8BBC-3F305CF0D2E8}" srcOrd="3" destOrd="0" presId="urn:microsoft.com/office/officeart/2008/layout/LinedList"/>
    <dgm:cxn modelId="{B4423F6F-66A0-5543-AA0A-29410BB6B7A3}" type="presParOf" srcId="{18D4C74B-6859-B943-8BBC-3F305CF0D2E8}" destId="{B1F6C582-E045-C446-837A-3FDDC7A60C3C}" srcOrd="0" destOrd="0" presId="urn:microsoft.com/office/officeart/2008/layout/LinedList"/>
    <dgm:cxn modelId="{30EA1D00-F4B9-7E49-9708-051680AD7EEB}" type="presParOf" srcId="{18D4C74B-6859-B943-8BBC-3F305CF0D2E8}" destId="{577BF760-6789-D246-96C1-406E40FDE7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90F345-BE86-4B1C-BDF0-EE0D662A143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7D46AF-0CE0-4A0E-B178-821CC0C05061}">
      <dgm:prSet/>
      <dgm:spPr/>
      <dgm:t>
        <a:bodyPr/>
        <a:lstStyle/>
        <a:p>
          <a:r>
            <a:rPr lang="en-ZA" b="0" i="0"/>
            <a:t>How authentic e-learning improves learner engagement and knowledge retention.</a:t>
          </a:r>
          <a:endParaRPr lang="en-US"/>
        </a:p>
      </dgm:t>
    </dgm:pt>
    <dgm:pt modelId="{CABC1FF7-6673-495C-B354-4E8136A46739}" type="parTrans" cxnId="{E7506A3E-84F1-4686-A57C-A514CB8BF0C0}">
      <dgm:prSet/>
      <dgm:spPr/>
      <dgm:t>
        <a:bodyPr/>
        <a:lstStyle/>
        <a:p>
          <a:endParaRPr lang="en-US"/>
        </a:p>
      </dgm:t>
    </dgm:pt>
    <dgm:pt modelId="{6C75B037-A7B1-49DB-A8C5-C3773D17F033}" type="sibTrans" cxnId="{E7506A3E-84F1-4686-A57C-A514CB8BF0C0}">
      <dgm:prSet/>
      <dgm:spPr/>
      <dgm:t>
        <a:bodyPr/>
        <a:lstStyle/>
        <a:p>
          <a:endParaRPr lang="en-US"/>
        </a:p>
      </dgm:t>
    </dgm:pt>
    <dgm:pt modelId="{FA0F5C43-B126-4FAF-BA35-78EBD4CAB986}">
      <dgm:prSet/>
      <dgm:spPr/>
      <dgm:t>
        <a:bodyPr/>
        <a:lstStyle/>
        <a:p>
          <a:r>
            <a:rPr lang="en-ZA" b="0" i="0"/>
            <a:t>Preparing students for professional careers through real-world relevance.</a:t>
          </a:r>
          <a:endParaRPr lang="en-US"/>
        </a:p>
      </dgm:t>
    </dgm:pt>
    <dgm:pt modelId="{74AFD095-F99D-455A-9118-2E3431401007}" type="parTrans" cxnId="{A907EE04-B154-4DE1-B015-599001A1AF78}">
      <dgm:prSet/>
      <dgm:spPr/>
      <dgm:t>
        <a:bodyPr/>
        <a:lstStyle/>
        <a:p>
          <a:endParaRPr lang="en-US"/>
        </a:p>
      </dgm:t>
    </dgm:pt>
    <dgm:pt modelId="{C36684B9-1EE7-4253-8CFE-59158BB187EE}" type="sibTrans" cxnId="{A907EE04-B154-4DE1-B015-599001A1AF78}">
      <dgm:prSet/>
      <dgm:spPr/>
      <dgm:t>
        <a:bodyPr/>
        <a:lstStyle/>
        <a:p>
          <a:endParaRPr lang="en-US"/>
        </a:p>
      </dgm:t>
    </dgm:pt>
    <dgm:pt modelId="{7E644200-77FC-4487-B05D-C750F7A5F2D3}" type="pres">
      <dgm:prSet presAssocID="{6B90F345-BE86-4B1C-BDF0-EE0D662A143C}" presName="root" presStyleCnt="0">
        <dgm:presLayoutVars>
          <dgm:dir/>
          <dgm:resizeHandles val="exact"/>
        </dgm:presLayoutVars>
      </dgm:prSet>
      <dgm:spPr/>
    </dgm:pt>
    <dgm:pt modelId="{19F5E550-227B-47AD-B8F9-476080F9CA68}" type="pres">
      <dgm:prSet presAssocID="{F97D46AF-0CE0-4A0E-B178-821CC0C05061}" presName="compNode" presStyleCnt="0"/>
      <dgm:spPr/>
    </dgm:pt>
    <dgm:pt modelId="{E6F44C21-2966-419A-BE49-988FD3D0343D}" type="pres">
      <dgm:prSet presAssocID="{F97D46AF-0CE0-4A0E-B178-821CC0C05061}" presName="bgRect" presStyleLbl="bgShp" presStyleIdx="0" presStyleCnt="2"/>
      <dgm:spPr/>
    </dgm:pt>
    <dgm:pt modelId="{BB0FFB0D-6B99-4681-BBFB-1D54948BD28F}" type="pres">
      <dgm:prSet presAssocID="{F97D46AF-0CE0-4A0E-B178-821CC0C0506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99799A5F-4519-43B0-80FF-50073063B597}" type="pres">
      <dgm:prSet presAssocID="{F97D46AF-0CE0-4A0E-B178-821CC0C05061}" presName="spaceRect" presStyleCnt="0"/>
      <dgm:spPr/>
    </dgm:pt>
    <dgm:pt modelId="{E07F4FC1-EFD6-4CED-B5CC-CB07DDC0FFD9}" type="pres">
      <dgm:prSet presAssocID="{F97D46AF-0CE0-4A0E-B178-821CC0C05061}" presName="parTx" presStyleLbl="revTx" presStyleIdx="0" presStyleCnt="2">
        <dgm:presLayoutVars>
          <dgm:chMax val="0"/>
          <dgm:chPref val="0"/>
        </dgm:presLayoutVars>
      </dgm:prSet>
      <dgm:spPr/>
    </dgm:pt>
    <dgm:pt modelId="{71A65C46-5560-4D62-BFDF-B62056284F72}" type="pres">
      <dgm:prSet presAssocID="{6C75B037-A7B1-49DB-A8C5-C3773D17F033}" presName="sibTrans" presStyleCnt="0"/>
      <dgm:spPr/>
    </dgm:pt>
    <dgm:pt modelId="{491CB752-F2B9-42E8-8D8E-515111685EBE}" type="pres">
      <dgm:prSet presAssocID="{FA0F5C43-B126-4FAF-BA35-78EBD4CAB986}" presName="compNode" presStyleCnt="0"/>
      <dgm:spPr/>
    </dgm:pt>
    <dgm:pt modelId="{A9D8B73B-DEF6-4C39-B905-1776D63578E7}" type="pres">
      <dgm:prSet presAssocID="{FA0F5C43-B126-4FAF-BA35-78EBD4CAB986}" presName="bgRect" presStyleLbl="bgShp" presStyleIdx="1" presStyleCnt="2"/>
      <dgm:spPr/>
    </dgm:pt>
    <dgm:pt modelId="{D2EE7647-6985-4E8E-903B-01646574540D}" type="pres">
      <dgm:prSet presAssocID="{FA0F5C43-B126-4FAF-BA35-78EBD4CAB98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44487D5-A22D-4421-9D4B-6332EE63E6E0}" type="pres">
      <dgm:prSet presAssocID="{FA0F5C43-B126-4FAF-BA35-78EBD4CAB986}" presName="spaceRect" presStyleCnt="0"/>
      <dgm:spPr/>
    </dgm:pt>
    <dgm:pt modelId="{DA099813-A8B6-4AA2-8274-6445347D0798}" type="pres">
      <dgm:prSet presAssocID="{FA0F5C43-B126-4FAF-BA35-78EBD4CAB98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907EE04-B154-4DE1-B015-599001A1AF78}" srcId="{6B90F345-BE86-4B1C-BDF0-EE0D662A143C}" destId="{FA0F5C43-B126-4FAF-BA35-78EBD4CAB986}" srcOrd="1" destOrd="0" parTransId="{74AFD095-F99D-455A-9118-2E3431401007}" sibTransId="{C36684B9-1EE7-4253-8CFE-59158BB187EE}"/>
    <dgm:cxn modelId="{D086402C-97F6-4F90-A610-815FB64D95F2}" type="presOf" srcId="{6B90F345-BE86-4B1C-BDF0-EE0D662A143C}" destId="{7E644200-77FC-4487-B05D-C750F7A5F2D3}" srcOrd="0" destOrd="0" presId="urn:microsoft.com/office/officeart/2018/2/layout/IconVerticalSolidList"/>
    <dgm:cxn modelId="{E7506A3E-84F1-4686-A57C-A514CB8BF0C0}" srcId="{6B90F345-BE86-4B1C-BDF0-EE0D662A143C}" destId="{F97D46AF-0CE0-4A0E-B178-821CC0C05061}" srcOrd="0" destOrd="0" parTransId="{CABC1FF7-6673-495C-B354-4E8136A46739}" sibTransId="{6C75B037-A7B1-49DB-A8C5-C3773D17F033}"/>
    <dgm:cxn modelId="{E4696383-EAC7-401C-8B4F-89FDA04E100F}" type="presOf" srcId="{F97D46AF-0CE0-4A0E-B178-821CC0C05061}" destId="{E07F4FC1-EFD6-4CED-B5CC-CB07DDC0FFD9}" srcOrd="0" destOrd="0" presId="urn:microsoft.com/office/officeart/2018/2/layout/IconVerticalSolidList"/>
    <dgm:cxn modelId="{C54558E7-5713-4322-886B-DDBC4D097502}" type="presOf" srcId="{FA0F5C43-B126-4FAF-BA35-78EBD4CAB986}" destId="{DA099813-A8B6-4AA2-8274-6445347D0798}" srcOrd="0" destOrd="0" presId="urn:microsoft.com/office/officeart/2018/2/layout/IconVerticalSolidList"/>
    <dgm:cxn modelId="{15B8C4D1-343F-42D4-836C-75E8B6F1B5E9}" type="presParOf" srcId="{7E644200-77FC-4487-B05D-C750F7A5F2D3}" destId="{19F5E550-227B-47AD-B8F9-476080F9CA68}" srcOrd="0" destOrd="0" presId="urn:microsoft.com/office/officeart/2018/2/layout/IconVerticalSolidList"/>
    <dgm:cxn modelId="{54A5632E-5A52-45AE-88EF-A7B13B4231FD}" type="presParOf" srcId="{19F5E550-227B-47AD-B8F9-476080F9CA68}" destId="{E6F44C21-2966-419A-BE49-988FD3D0343D}" srcOrd="0" destOrd="0" presId="urn:microsoft.com/office/officeart/2018/2/layout/IconVerticalSolidList"/>
    <dgm:cxn modelId="{BB50EB68-636B-467D-BB4C-BA5F9C2D474D}" type="presParOf" srcId="{19F5E550-227B-47AD-B8F9-476080F9CA68}" destId="{BB0FFB0D-6B99-4681-BBFB-1D54948BD28F}" srcOrd="1" destOrd="0" presId="urn:microsoft.com/office/officeart/2018/2/layout/IconVerticalSolidList"/>
    <dgm:cxn modelId="{1EA50474-6821-4E8C-831B-25019A7DFA87}" type="presParOf" srcId="{19F5E550-227B-47AD-B8F9-476080F9CA68}" destId="{99799A5F-4519-43B0-80FF-50073063B597}" srcOrd="2" destOrd="0" presId="urn:microsoft.com/office/officeart/2018/2/layout/IconVerticalSolidList"/>
    <dgm:cxn modelId="{06E8E301-BB1F-42B1-9A16-C9386F9AED16}" type="presParOf" srcId="{19F5E550-227B-47AD-B8F9-476080F9CA68}" destId="{E07F4FC1-EFD6-4CED-B5CC-CB07DDC0FFD9}" srcOrd="3" destOrd="0" presId="urn:microsoft.com/office/officeart/2018/2/layout/IconVerticalSolidList"/>
    <dgm:cxn modelId="{FD25B52F-A7F2-44B2-8310-A5120ABDC202}" type="presParOf" srcId="{7E644200-77FC-4487-B05D-C750F7A5F2D3}" destId="{71A65C46-5560-4D62-BFDF-B62056284F72}" srcOrd="1" destOrd="0" presId="urn:microsoft.com/office/officeart/2018/2/layout/IconVerticalSolidList"/>
    <dgm:cxn modelId="{27066DC7-A2EC-46AF-A076-020BC03C0DB1}" type="presParOf" srcId="{7E644200-77FC-4487-B05D-C750F7A5F2D3}" destId="{491CB752-F2B9-42E8-8D8E-515111685EBE}" srcOrd="2" destOrd="0" presId="urn:microsoft.com/office/officeart/2018/2/layout/IconVerticalSolidList"/>
    <dgm:cxn modelId="{E4A31719-41C6-4F53-8F98-3F08D4879B99}" type="presParOf" srcId="{491CB752-F2B9-42E8-8D8E-515111685EBE}" destId="{A9D8B73B-DEF6-4C39-B905-1776D63578E7}" srcOrd="0" destOrd="0" presId="urn:microsoft.com/office/officeart/2018/2/layout/IconVerticalSolidList"/>
    <dgm:cxn modelId="{898A5EBB-D224-429B-A467-E9F3DB00DBF6}" type="presParOf" srcId="{491CB752-F2B9-42E8-8D8E-515111685EBE}" destId="{D2EE7647-6985-4E8E-903B-01646574540D}" srcOrd="1" destOrd="0" presId="urn:microsoft.com/office/officeart/2018/2/layout/IconVerticalSolidList"/>
    <dgm:cxn modelId="{B11BE573-ACEF-48C6-8906-80069B790F8C}" type="presParOf" srcId="{491CB752-F2B9-42E8-8D8E-515111685EBE}" destId="{244487D5-A22D-4421-9D4B-6332EE63E6E0}" srcOrd="2" destOrd="0" presId="urn:microsoft.com/office/officeart/2018/2/layout/IconVerticalSolidList"/>
    <dgm:cxn modelId="{F755D896-5BDD-4611-A5CD-3F8C52DD902A}" type="presParOf" srcId="{491CB752-F2B9-42E8-8D8E-515111685EBE}" destId="{DA099813-A8B6-4AA2-8274-6445347D07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A1B3E2-03F5-4DB9-BB29-3782CA3D057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DB0ECE3-F0E4-4946-9A92-6839FC8A652A}">
      <dgm:prSet/>
      <dgm:spPr/>
      <dgm:t>
        <a:bodyPr/>
        <a:lstStyle/>
        <a:p>
          <a:r>
            <a:rPr lang="en-ZA" b="1" i="0" dirty="0"/>
            <a:t>Summary of key recommendations.</a:t>
          </a:r>
        </a:p>
        <a:p>
          <a:endParaRPr lang="en-ZA" b="1" i="0" dirty="0"/>
        </a:p>
        <a:p>
          <a:r>
            <a:rPr lang="en-ZA" b="1" i="0" dirty="0"/>
            <a:t>Main insight of the findings – Key Takeaways</a:t>
          </a:r>
        </a:p>
      </dgm:t>
    </dgm:pt>
    <dgm:pt modelId="{E6316D94-96B6-480A-BFDA-5DEC6F261C70}" type="parTrans" cxnId="{4636137C-70C4-4E3D-93E7-12ECD272EE68}">
      <dgm:prSet/>
      <dgm:spPr/>
      <dgm:t>
        <a:bodyPr/>
        <a:lstStyle/>
        <a:p>
          <a:endParaRPr lang="en-US"/>
        </a:p>
      </dgm:t>
    </dgm:pt>
    <dgm:pt modelId="{49927C13-9F14-4222-ABF6-F0D7B06EDB90}" type="sibTrans" cxnId="{4636137C-70C4-4E3D-93E7-12ECD272EE68}">
      <dgm:prSet/>
      <dgm:spPr/>
      <dgm:t>
        <a:bodyPr/>
        <a:lstStyle/>
        <a:p>
          <a:endParaRPr lang="en-US"/>
        </a:p>
      </dgm:t>
    </dgm:pt>
    <dgm:pt modelId="{DDF2D49B-4C61-4AA3-AA92-438174A0ED00}">
      <dgm:prSet/>
      <dgm:spPr/>
      <dgm:t>
        <a:bodyPr/>
        <a:lstStyle/>
        <a:p>
          <a:r>
            <a:rPr lang="en-ZA" b="1" i="0" dirty="0"/>
            <a:t>Call to action for educators, curriculum designers, and policymakers to embrace authentic e-learning.</a:t>
          </a:r>
          <a:endParaRPr lang="en-US" dirty="0"/>
        </a:p>
      </dgm:t>
    </dgm:pt>
    <dgm:pt modelId="{95D57F55-39BD-4D77-AC3B-F7724AD86322}" type="parTrans" cxnId="{14C52F4C-B507-4AC9-B924-FFE6DE8465B4}">
      <dgm:prSet/>
      <dgm:spPr/>
      <dgm:t>
        <a:bodyPr/>
        <a:lstStyle/>
        <a:p>
          <a:endParaRPr lang="en-US"/>
        </a:p>
      </dgm:t>
    </dgm:pt>
    <dgm:pt modelId="{0E978C18-46F6-42B3-958B-F494F7C8773C}" type="sibTrans" cxnId="{14C52F4C-B507-4AC9-B924-FFE6DE8465B4}">
      <dgm:prSet/>
      <dgm:spPr/>
      <dgm:t>
        <a:bodyPr/>
        <a:lstStyle/>
        <a:p>
          <a:endParaRPr lang="en-US"/>
        </a:p>
      </dgm:t>
    </dgm:pt>
    <dgm:pt modelId="{82505234-1D00-4394-95D8-ECDFFEC4C938}" type="pres">
      <dgm:prSet presAssocID="{E6A1B3E2-03F5-4DB9-BB29-3782CA3D057D}" presName="root" presStyleCnt="0">
        <dgm:presLayoutVars>
          <dgm:dir/>
          <dgm:resizeHandles val="exact"/>
        </dgm:presLayoutVars>
      </dgm:prSet>
      <dgm:spPr/>
    </dgm:pt>
    <dgm:pt modelId="{CF861A69-01BF-42D3-BC1F-E8EAB480B6C1}" type="pres">
      <dgm:prSet presAssocID="{1DB0ECE3-F0E4-4946-9A92-6839FC8A652A}" presName="compNode" presStyleCnt="0"/>
      <dgm:spPr/>
    </dgm:pt>
    <dgm:pt modelId="{15B38C78-39F2-461F-A5E6-89C793592ADB}" type="pres">
      <dgm:prSet presAssocID="{1DB0ECE3-F0E4-4946-9A92-6839FC8A652A}" presName="bgRect" presStyleLbl="bgShp" presStyleIdx="0" presStyleCnt="2"/>
      <dgm:spPr/>
    </dgm:pt>
    <dgm:pt modelId="{D2F4DC48-13B9-443E-91D2-94872DE459F7}" type="pres">
      <dgm:prSet presAssocID="{1DB0ECE3-F0E4-4946-9A92-6839FC8A652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E11D19D5-671A-4156-BBB2-96C58AC7C068}" type="pres">
      <dgm:prSet presAssocID="{1DB0ECE3-F0E4-4946-9A92-6839FC8A652A}" presName="spaceRect" presStyleCnt="0"/>
      <dgm:spPr/>
    </dgm:pt>
    <dgm:pt modelId="{787090FF-56C9-42F9-BC56-60B675A71081}" type="pres">
      <dgm:prSet presAssocID="{1DB0ECE3-F0E4-4946-9A92-6839FC8A652A}" presName="parTx" presStyleLbl="revTx" presStyleIdx="0" presStyleCnt="2">
        <dgm:presLayoutVars>
          <dgm:chMax val="0"/>
          <dgm:chPref val="0"/>
        </dgm:presLayoutVars>
      </dgm:prSet>
      <dgm:spPr/>
    </dgm:pt>
    <dgm:pt modelId="{9BA20F3F-1B3F-4A3A-984F-04741E50BA38}" type="pres">
      <dgm:prSet presAssocID="{49927C13-9F14-4222-ABF6-F0D7B06EDB90}" presName="sibTrans" presStyleCnt="0"/>
      <dgm:spPr/>
    </dgm:pt>
    <dgm:pt modelId="{B9F16CA1-3D5E-4E65-978C-F2D11A4C7528}" type="pres">
      <dgm:prSet presAssocID="{DDF2D49B-4C61-4AA3-AA92-438174A0ED00}" presName="compNode" presStyleCnt="0"/>
      <dgm:spPr/>
    </dgm:pt>
    <dgm:pt modelId="{BCEF0CBD-5D1C-4D3B-B82C-91664BE44823}" type="pres">
      <dgm:prSet presAssocID="{DDF2D49B-4C61-4AA3-AA92-438174A0ED00}" presName="bgRect" presStyleLbl="bgShp" presStyleIdx="1" presStyleCnt="2"/>
      <dgm:spPr/>
    </dgm:pt>
    <dgm:pt modelId="{1EA425E3-7D08-411C-AF75-42F680540945}" type="pres">
      <dgm:prSet presAssocID="{DDF2D49B-4C61-4AA3-AA92-438174A0ED0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18F8505C-EE6D-4C8D-88AF-80B03262041B}" type="pres">
      <dgm:prSet presAssocID="{DDF2D49B-4C61-4AA3-AA92-438174A0ED00}" presName="spaceRect" presStyleCnt="0"/>
      <dgm:spPr/>
    </dgm:pt>
    <dgm:pt modelId="{56A6785E-16F4-4912-B7FC-DB183FB2C94B}" type="pres">
      <dgm:prSet presAssocID="{DDF2D49B-4C61-4AA3-AA92-438174A0ED0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4C52F4C-B507-4AC9-B924-FFE6DE8465B4}" srcId="{E6A1B3E2-03F5-4DB9-BB29-3782CA3D057D}" destId="{DDF2D49B-4C61-4AA3-AA92-438174A0ED00}" srcOrd="1" destOrd="0" parTransId="{95D57F55-39BD-4D77-AC3B-F7724AD86322}" sibTransId="{0E978C18-46F6-42B3-958B-F494F7C8773C}"/>
    <dgm:cxn modelId="{4636137C-70C4-4E3D-93E7-12ECD272EE68}" srcId="{E6A1B3E2-03F5-4DB9-BB29-3782CA3D057D}" destId="{1DB0ECE3-F0E4-4946-9A92-6839FC8A652A}" srcOrd="0" destOrd="0" parTransId="{E6316D94-96B6-480A-BFDA-5DEC6F261C70}" sibTransId="{49927C13-9F14-4222-ABF6-F0D7B06EDB90}"/>
    <dgm:cxn modelId="{103E617F-5933-4849-A846-27C58B8529A1}" type="presOf" srcId="{DDF2D49B-4C61-4AA3-AA92-438174A0ED00}" destId="{56A6785E-16F4-4912-B7FC-DB183FB2C94B}" srcOrd="0" destOrd="0" presId="urn:microsoft.com/office/officeart/2018/2/layout/IconVerticalSolidList"/>
    <dgm:cxn modelId="{848A4CB7-37C7-4FC2-88B6-DB3EF491944F}" type="presOf" srcId="{E6A1B3E2-03F5-4DB9-BB29-3782CA3D057D}" destId="{82505234-1D00-4394-95D8-ECDFFEC4C938}" srcOrd="0" destOrd="0" presId="urn:microsoft.com/office/officeart/2018/2/layout/IconVerticalSolidList"/>
    <dgm:cxn modelId="{EAD5B1CE-D073-422C-8FF2-997D2E4F559E}" type="presOf" srcId="{1DB0ECE3-F0E4-4946-9A92-6839FC8A652A}" destId="{787090FF-56C9-42F9-BC56-60B675A71081}" srcOrd="0" destOrd="0" presId="urn:microsoft.com/office/officeart/2018/2/layout/IconVerticalSolidList"/>
    <dgm:cxn modelId="{758A4485-10B5-4ED6-BEA5-C9FEEF5251EA}" type="presParOf" srcId="{82505234-1D00-4394-95D8-ECDFFEC4C938}" destId="{CF861A69-01BF-42D3-BC1F-E8EAB480B6C1}" srcOrd="0" destOrd="0" presId="urn:microsoft.com/office/officeart/2018/2/layout/IconVerticalSolidList"/>
    <dgm:cxn modelId="{4A9E4976-000F-4881-A03D-0D43119A9275}" type="presParOf" srcId="{CF861A69-01BF-42D3-BC1F-E8EAB480B6C1}" destId="{15B38C78-39F2-461F-A5E6-89C793592ADB}" srcOrd="0" destOrd="0" presId="urn:microsoft.com/office/officeart/2018/2/layout/IconVerticalSolidList"/>
    <dgm:cxn modelId="{855DCF0E-77E8-4501-BE37-73F3AA9FD415}" type="presParOf" srcId="{CF861A69-01BF-42D3-BC1F-E8EAB480B6C1}" destId="{D2F4DC48-13B9-443E-91D2-94872DE459F7}" srcOrd="1" destOrd="0" presId="urn:microsoft.com/office/officeart/2018/2/layout/IconVerticalSolidList"/>
    <dgm:cxn modelId="{ADCBB944-1E94-400C-8B88-83F85B0C2AA8}" type="presParOf" srcId="{CF861A69-01BF-42D3-BC1F-E8EAB480B6C1}" destId="{E11D19D5-671A-4156-BBB2-96C58AC7C068}" srcOrd="2" destOrd="0" presId="urn:microsoft.com/office/officeart/2018/2/layout/IconVerticalSolidList"/>
    <dgm:cxn modelId="{5E6668EA-4009-4976-893B-3DC488868CF5}" type="presParOf" srcId="{CF861A69-01BF-42D3-BC1F-E8EAB480B6C1}" destId="{787090FF-56C9-42F9-BC56-60B675A71081}" srcOrd="3" destOrd="0" presId="urn:microsoft.com/office/officeart/2018/2/layout/IconVerticalSolidList"/>
    <dgm:cxn modelId="{7CEDB360-4F4C-4AE6-9D25-49B3C8DE33A2}" type="presParOf" srcId="{82505234-1D00-4394-95D8-ECDFFEC4C938}" destId="{9BA20F3F-1B3F-4A3A-984F-04741E50BA38}" srcOrd="1" destOrd="0" presId="urn:microsoft.com/office/officeart/2018/2/layout/IconVerticalSolidList"/>
    <dgm:cxn modelId="{B70C1E38-C2D4-4140-9556-17435D67011C}" type="presParOf" srcId="{82505234-1D00-4394-95D8-ECDFFEC4C938}" destId="{B9F16CA1-3D5E-4E65-978C-F2D11A4C7528}" srcOrd="2" destOrd="0" presId="urn:microsoft.com/office/officeart/2018/2/layout/IconVerticalSolidList"/>
    <dgm:cxn modelId="{E615A62D-1865-4F9F-9F7D-CDE05C61AFD6}" type="presParOf" srcId="{B9F16CA1-3D5E-4E65-978C-F2D11A4C7528}" destId="{BCEF0CBD-5D1C-4D3B-B82C-91664BE44823}" srcOrd="0" destOrd="0" presId="urn:microsoft.com/office/officeart/2018/2/layout/IconVerticalSolidList"/>
    <dgm:cxn modelId="{FDEC49FA-B584-4CA5-9C93-CC56B8E2B8CD}" type="presParOf" srcId="{B9F16CA1-3D5E-4E65-978C-F2D11A4C7528}" destId="{1EA425E3-7D08-411C-AF75-42F680540945}" srcOrd="1" destOrd="0" presId="urn:microsoft.com/office/officeart/2018/2/layout/IconVerticalSolidList"/>
    <dgm:cxn modelId="{BA705117-BFD5-4AE0-B7AD-5997E423F058}" type="presParOf" srcId="{B9F16CA1-3D5E-4E65-978C-F2D11A4C7528}" destId="{18F8505C-EE6D-4C8D-88AF-80B03262041B}" srcOrd="2" destOrd="0" presId="urn:microsoft.com/office/officeart/2018/2/layout/IconVerticalSolidList"/>
    <dgm:cxn modelId="{F816B0BC-2525-4CC7-A69F-F4D5A4C49AD4}" type="presParOf" srcId="{B9F16CA1-3D5E-4E65-978C-F2D11A4C7528}" destId="{56A6785E-16F4-4912-B7FC-DB183FB2C9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3D5D8-D89D-47B3-B60A-2DC5CF21CB05}">
      <dsp:nvSpPr>
        <dsp:cNvPr id="0" name=""/>
        <dsp:cNvSpPr/>
      </dsp:nvSpPr>
      <dsp:spPr>
        <a:xfrm>
          <a:off x="492844" y="1157"/>
          <a:ext cx="896414" cy="896414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EBD1F-A838-4A8A-8431-AFA3F9C71621}">
      <dsp:nvSpPr>
        <dsp:cNvPr id="0" name=""/>
        <dsp:cNvSpPr/>
      </dsp:nvSpPr>
      <dsp:spPr>
        <a:xfrm>
          <a:off x="683883" y="192196"/>
          <a:ext cx="514335" cy="5143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81B6E-CA5B-459E-BE96-4BDF07B0F519}">
      <dsp:nvSpPr>
        <dsp:cNvPr id="0" name=""/>
        <dsp:cNvSpPr/>
      </dsp:nvSpPr>
      <dsp:spPr>
        <a:xfrm>
          <a:off x="206286" y="1124478"/>
          <a:ext cx="1469531" cy="69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100" kern="1200" dirty="0"/>
            <a:t>Authentic context  and task that reflects how knowledge is used in the real-world</a:t>
          </a:r>
          <a:endParaRPr lang="en-US" sz="1100" kern="1200" dirty="0"/>
        </a:p>
      </dsp:txBody>
      <dsp:txXfrm>
        <a:off x="206286" y="1124478"/>
        <a:ext cx="1469531" cy="692419"/>
      </dsp:txXfrm>
    </dsp:sp>
    <dsp:sp modelId="{C9913C7E-91CB-4F48-A54E-9FA8CA03A1A8}">
      <dsp:nvSpPr>
        <dsp:cNvPr id="0" name=""/>
        <dsp:cNvSpPr/>
      </dsp:nvSpPr>
      <dsp:spPr>
        <a:xfrm>
          <a:off x="2219544" y="27309"/>
          <a:ext cx="896414" cy="896414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44BAC-62F9-49E0-B75F-FCF88BC74635}">
      <dsp:nvSpPr>
        <dsp:cNvPr id="0" name=""/>
        <dsp:cNvSpPr/>
      </dsp:nvSpPr>
      <dsp:spPr>
        <a:xfrm>
          <a:off x="2410583" y="218348"/>
          <a:ext cx="514335" cy="5143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05186-5569-4203-9598-A06024CD7FC5}">
      <dsp:nvSpPr>
        <dsp:cNvPr id="0" name=""/>
        <dsp:cNvSpPr/>
      </dsp:nvSpPr>
      <dsp:spPr>
        <a:xfrm>
          <a:off x="1932985" y="1202934"/>
          <a:ext cx="1469531" cy="5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100" kern="1200" dirty="0"/>
            <a:t>Collaboration  and independence over a sustained period </a:t>
          </a:r>
          <a:endParaRPr lang="en-US" sz="1100" kern="1200" dirty="0"/>
        </a:p>
      </dsp:txBody>
      <dsp:txXfrm>
        <a:off x="1932985" y="1202934"/>
        <a:ext cx="1469531" cy="587812"/>
      </dsp:txXfrm>
    </dsp:sp>
    <dsp:sp modelId="{D760C6C3-E555-47D8-B8D1-64CA72EB6E99}">
      <dsp:nvSpPr>
        <dsp:cNvPr id="0" name=""/>
        <dsp:cNvSpPr/>
      </dsp:nvSpPr>
      <dsp:spPr>
        <a:xfrm>
          <a:off x="3946243" y="27309"/>
          <a:ext cx="896414" cy="896414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D38DA-9A37-496A-BAF3-25E5BAC48DBD}">
      <dsp:nvSpPr>
        <dsp:cNvPr id="0" name=""/>
        <dsp:cNvSpPr/>
      </dsp:nvSpPr>
      <dsp:spPr>
        <a:xfrm>
          <a:off x="4137282" y="218348"/>
          <a:ext cx="514335" cy="5143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8AAEC-F747-4BEF-81F8-15699730EAE6}">
      <dsp:nvSpPr>
        <dsp:cNvPr id="0" name=""/>
        <dsp:cNvSpPr/>
      </dsp:nvSpPr>
      <dsp:spPr>
        <a:xfrm>
          <a:off x="3659684" y="1202934"/>
          <a:ext cx="1469531" cy="5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100" kern="1200"/>
            <a:t>Multiple roles and perspectives </a:t>
          </a:r>
          <a:endParaRPr lang="en-US" sz="1100" kern="1200"/>
        </a:p>
      </dsp:txBody>
      <dsp:txXfrm>
        <a:off x="3659684" y="1202934"/>
        <a:ext cx="1469531" cy="587812"/>
      </dsp:txXfrm>
    </dsp:sp>
    <dsp:sp modelId="{B40F3BC9-F9C9-4EA4-B386-71A594E58E73}">
      <dsp:nvSpPr>
        <dsp:cNvPr id="0" name=""/>
        <dsp:cNvSpPr/>
      </dsp:nvSpPr>
      <dsp:spPr>
        <a:xfrm>
          <a:off x="5672942" y="27309"/>
          <a:ext cx="896414" cy="896414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DB818-460F-4654-8B50-B8EE0A9F051C}">
      <dsp:nvSpPr>
        <dsp:cNvPr id="0" name=""/>
        <dsp:cNvSpPr/>
      </dsp:nvSpPr>
      <dsp:spPr>
        <a:xfrm>
          <a:off x="5863981" y="218348"/>
          <a:ext cx="514335" cy="5143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4536A-3F7E-43E6-AB13-6FCBB5A917F6}">
      <dsp:nvSpPr>
        <dsp:cNvPr id="0" name=""/>
        <dsp:cNvSpPr/>
      </dsp:nvSpPr>
      <dsp:spPr>
        <a:xfrm>
          <a:off x="5386383" y="1202934"/>
          <a:ext cx="1469531" cy="5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100" kern="1200"/>
            <a:t>Expert performance, modelling and multiple sources of  information </a:t>
          </a:r>
          <a:endParaRPr lang="en-US" sz="1100" kern="1200"/>
        </a:p>
      </dsp:txBody>
      <dsp:txXfrm>
        <a:off x="5386383" y="1202934"/>
        <a:ext cx="1469531" cy="587812"/>
      </dsp:txXfrm>
    </dsp:sp>
    <dsp:sp modelId="{737C979E-BE06-4C51-B89F-9ACD1EDFB7DB}">
      <dsp:nvSpPr>
        <dsp:cNvPr id="0" name=""/>
        <dsp:cNvSpPr/>
      </dsp:nvSpPr>
      <dsp:spPr>
        <a:xfrm>
          <a:off x="7399641" y="27309"/>
          <a:ext cx="896414" cy="896414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BA99F-7761-4B5A-B1F2-502F589E69E4}">
      <dsp:nvSpPr>
        <dsp:cNvPr id="0" name=""/>
        <dsp:cNvSpPr/>
      </dsp:nvSpPr>
      <dsp:spPr>
        <a:xfrm>
          <a:off x="7590680" y="218348"/>
          <a:ext cx="514335" cy="5143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B78AC-DA52-4995-A39F-9E8FE01BC24D}">
      <dsp:nvSpPr>
        <dsp:cNvPr id="0" name=""/>
        <dsp:cNvSpPr/>
      </dsp:nvSpPr>
      <dsp:spPr>
        <a:xfrm>
          <a:off x="7113083" y="1202934"/>
          <a:ext cx="1469531" cy="5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100" kern="1200"/>
            <a:t>Reflection </a:t>
          </a:r>
          <a:endParaRPr lang="en-US" sz="1100" kern="1200"/>
        </a:p>
      </dsp:txBody>
      <dsp:txXfrm>
        <a:off x="7113083" y="1202934"/>
        <a:ext cx="1469531" cy="587812"/>
      </dsp:txXfrm>
    </dsp:sp>
    <dsp:sp modelId="{2D4E018A-AFDC-4937-ABCB-6F4EE3070535}">
      <dsp:nvSpPr>
        <dsp:cNvPr id="0" name=""/>
        <dsp:cNvSpPr/>
      </dsp:nvSpPr>
      <dsp:spPr>
        <a:xfrm>
          <a:off x="9126341" y="27309"/>
          <a:ext cx="896414" cy="896414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99F00-51E5-4925-8C34-6DF794D24009}">
      <dsp:nvSpPr>
        <dsp:cNvPr id="0" name=""/>
        <dsp:cNvSpPr/>
      </dsp:nvSpPr>
      <dsp:spPr>
        <a:xfrm>
          <a:off x="9317380" y="218348"/>
          <a:ext cx="514335" cy="51433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79C70-B126-4F37-9326-A289162A03AE}">
      <dsp:nvSpPr>
        <dsp:cNvPr id="0" name=""/>
        <dsp:cNvSpPr/>
      </dsp:nvSpPr>
      <dsp:spPr>
        <a:xfrm>
          <a:off x="8839782" y="1202934"/>
          <a:ext cx="1469531" cy="5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100" kern="1200"/>
            <a:t>Articulation through debate, role-play, discussion and presentations </a:t>
          </a:r>
          <a:endParaRPr lang="en-US" sz="1100" kern="1200"/>
        </a:p>
      </dsp:txBody>
      <dsp:txXfrm>
        <a:off x="8839782" y="1202934"/>
        <a:ext cx="1469531" cy="587812"/>
      </dsp:txXfrm>
    </dsp:sp>
    <dsp:sp modelId="{C5292059-38F6-4111-B586-610695185A44}">
      <dsp:nvSpPr>
        <dsp:cNvPr id="0" name=""/>
        <dsp:cNvSpPr/>
      </dsp:nvSpPr>
      <dsp:spPr>
        <a:xfrm>
          <a:off x="3946243" y="2184281"/>
          <a:ext cx="896414" cy="896414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5F72A-4A2C-4DA1-8719-415624127381}">
      <dsp:nvSpPr>
        <dsp:cNvPr id="0" name=""/>
        <dsp:cNvSpPr/>
      </dsp:nvSpPr>
      <dsp:spPr>
        <a:xfrm>
          <a:off x="4137282" y="2375320"/>
          <a:ext cx="514335" cy="51433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E98CB-4B37-4D3D-895F-AE27A90E856D}">
      <dsp:nvSpPr>
        <dsp:cNvPr id="0" name=""/>
        <dsp:cNvSpPr/>
      </dsp:nvSpPr>
      <dsp:spPr>
        <a:xfrm>
          <a:off x="3659684" y="3359906"/>
          <a:ext cx="1469531" cy="5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100" kern="1200"/>
            <a:t>Scaffolding and integrated assessment </a:t>
          </a:r>
          <a:endParaRPr lang="en-US" sz="1100" kern="1200"/>
        </a:p>
      </dsp:txBody>
      <dsp:txXfrm>
        <a:off x="3659684" y="3359906"/>
        <a:ext cx="1469531" cy="587812"/>
      </dsp:txXfrm>
    </dsp:sp>
    <dsp:sp modelId="{84021989-893D-435C-87BF-AC8F3E118529}">
      <dsp:nvSpPr>
        <dsp:cNvPr id="0" name=""/>
        <dsp:cNvSpPr/>
      </dsp:nvSpPr>
      <dsp:spPr>
        <a:xfrm>
          <a:off x="5672942" y="2184281"/>
          <a:ext cx="896414" cy="896414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DFFE2-F162-48C1-B30E-430DCE40661D}">
      <dsp:nvSpPr>
        <dsp:cNvPr id="0" name=""/>
        <dsp:cNvSpPr/>
      </dsp:nvSpPr>
      <dsp:spPr>
        <a:xfrm>
          <a:off x="5863981" y="2375320"/>
          <a:ext cx="514335" cy="514335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82310-2411-4FFE-858D-41C4F40D8753}">
      <dsp:nvSpPr>
        <dsp:cNvPr id="0" name=""/>
        <dsp:cNvSpPr/>
      </dsp:nvSpPr>
      <dsp:spPr>
        <a:xfrm>
          <a:off x="5386383" y="3359906"/>
          <a:ext cx="1469531" cy="58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1100" kern="1200"/>
            <a:t>Socioemotional learning</a:t>
          </a:r>
          <a:endParaRPr lang="en-US" sz="1100" kern="1200"/>
        </a:p>
      </dsp:txBody>
      <dsp:txXfrm>
        <a:off x="5386383" y="3359906"/>
        <a:ext cx="1469531" cy="587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7AA8F-C1A1-234D-9318-9FD68B875660}">
      <dsp:nvSpPr>
        <dsp:cNvPr id="0" name=""/>
        <dsp:cNvSpPr/>
      </dsp:nvSpPr>
      <dsp:spPr>
        <a:xfrm>
          <a:off x="415" y="1874739"/>
          <a:ext cx="2558583" cy="1279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0" i="0" kern="1200"/>
            <a:t>Objectives:</a:t>
          </a:r>
          <a:endParaRPr lang="en-US" sz="1700" kern="1200"/>
        </a:p>
      </dsp:txBody>
      <dsp:txXfrm>
        <a:off x="37884" y="1912208"/>
        <a:ext cx="2483645" cy="1204353"/>
      </dsp:txXfrm>
    </dsp:sp>
    <dsp:sp modelId="{481C9B75-27AD-4849-B413-DC4F27945A14}">
      <dsp:nvSpPr>
        <dsp:cNvPr id="0" name=""/>
        <dsp:cNvSpPr/>
      </dsp:nvSpPr>
      <dsp:spPr>
        <a:xfrm rot="18289469">
          <a:off x="2174639" y="1755896"/>
          <a:ext cx="1792150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1792150" y="22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25911" y="1733988"/>
        <a:ext cx="89607" cy="89607"/>
      </dsp:txXfrm>
    </dsp:sp>
    <dsp:sp modelId="{ECC570A3-2E5A-714B-A899-EB384DE5F4E6}">
      <dsp:nvSpPr>
        <dsp:cNvPr id="0" name=""/>
        <dsp:cNvSpPr/>
      </dsp:nvSpPr>
      <dsp:spPr>
        <a:xfrm>
          <a:off x="3582431" y="403553"/>
          <a:ext cx="2558583" cy="1279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0" i="0" kern="1200"/>
            <a:t>Challenges and benefits of authentic e-learning.</a:t>
          </a:r>
          <a:endParaRPr lang="en-US" sz="1700" kern="1200"/>
        </a:p>
      </dsp:txBody>
      <dsp:txXfrm>
        <a:off x="3619900" y="441022"/>
        <a:ext cx="2483645" cy="1204353"/>
      </dsp:txXfrm>
    </dsp:sp>
    <dsp:sp modelId="{49ED69A2-5F82-C545-B099-7210A7AFDF02}">
      <dsp:nvSpPr>
        <dsp:cNvPr id="0" name=""/>
        <dsp:cNvSpPr/>
      </dsp:nvSpPr>
      <dsp:spPr>
        <a:xfrm>
          <a:off x="2558998" y="2491489"/>
          <a:ext cx="1023433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1023433" y="22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5129" y="2488799"/>
        <a:ext cx="51171" cy="51171"/>
      </dsp:txXfrm>
    </dsp:sp>
    <dsp:sp modelId="{82479E72-55D4-CD44-AC98-941C7E9ED98F}">
      <dsp:nvSpPr>
        <dsp:cNvPr id="0" name=""/>
        <dsp:cNvSpPr/>
      </dsp:nvSpPr>
      <dsp:spPr>
        <a:xfrm>
          <a:off x="3582431" y="1874739"/>
          <a:ext cx="2558583" cy="1279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0" i="0" kern="1200"/>
            <a:t>Theoretical frameworks for authentic e-learning.</a:t>
          </a:r>
          <a:endParaRPr lang="en-US" sz="1700" kern="1200"/>
        </a:p>
      </dsp:txBody>
      <dsp:txXfrm>
        <a:off x="3619900" y="1912208"/>
        <a:ext cx="2483645" cy="1204353"/>
      </dsp:txXfrm>
    </dsp:sp>
    <dsp:sp modelId="{B755CFB0-2644-8245-8C52-AA928141A3B1}">
      <dsp:nvSpPr>
        <dsp:cNvPr id="0" name=""/>
        <dsp:cNvSpPr/>
      </dsp:nvSpPr>
      <dsp:spPr>
        <a:xfrm rot="3310531">
          <a:off x="2174639" y="3227082"/>
          <a:ext cx="1792150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1792150" y="22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25911" y="3205173"/>
        <a:ext cx="89607" cy="89607"/>
      </dsp:txXfrm>
    </dsp:sp>
    <dsp:sp modelId="{C38DCDD7-7BDF-F346-8894-49CCB148E2C3}">
      <dsp:nvSpPr>
        <dsp:cNvPr id="0" name=""/>
        <dsp:cNvSpPr/>
      </dsp:nvSpPr>
      <dsp:spPr>
        <a:xfrm>
          <a:off x="3582431" y="3345924"/>
          <a:ext cx="2558583" cy="1279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0" i="0" kern="1200"/>
            <a:t>Recommendations for course redesign.</a:t>
          </a:r>
          <a:endParaRPr lang="en-US" sz="1700" kern="1200"/>
        </a:p>
      </dsp:txBody>
      <dsp:txXfrm>
        <a:off x="3619900" y="3383393"/>
        <a:ext cx="2483645" cy="1204353"/>
      </dsp:txXfrm>
    </dsp:sp>
    <dsp:sp modelId="{DB0CAAA0-8B73-A34B-B54A-38B4256EAB36}">
      <dsp:nvSpPr>
        <dsp:cNvPr id="0" name=""/>
        <dsp:cNvSpPr/>
      </dsp:nvSpPr>
      <dsp:spPr>
        <a:xfrm>
          <a:off x="415" y="3345924"/>
          <a:ext cx="2558583" cy="1279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0" i="0" kern="1200"/>
            <a:t>Methodology: Systematic review of data (2019–2024) from Google Scholar, EBSCOhost, and Sabinet.</a:t>
          </a:r>
          <a:endParaRPr lang="en-US" sz="1700" kern="1200"/>
        </a:p>
      </dsp:txBody>
      <dsp:txXfrm>
        <a:off x="37884" y="3383393"/>
        <a:ext cx="2483645" cy="1204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CD54-6478-B54E-BF12-9E7EA165D459}">
      <dsp:nvSpPr>
        <dsp:cNvPr id="0" name=""/>
        <dsp:cNvSpPr/>
      </dsp:nvSpPr>
      <dsp:spPr>
        <a:xfrm>
          <a:off x="891" y="72360"/>
          <a:ext cx="3475850" cy="48661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91" tIns="330200" rIns="27099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b="0" i="0" kern="1200" dirty="0"/>
            <a:t>Benefits: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b="0" i="0" kern="1200" dirty="0"/>
            <a:t>Enhanced engagement, international collaborations, better career preparation, decolonial tool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891" y="1921513"/>
        <a:ext cx="3475850" cy="2919714"/>
      </dsp:txXfrm>
    </dsp:sp>
    <dsp:sp modelId="{BF369789-E25E-784E-A125-7B6093FC75B1}">
      <dsp:nvSpPr>
        <dsp:cNvPr id="0" name=""/>
        <dsp:cNvSpPr/>
      </dsp:nvSpPr>
      <dsp:spPr>
        <a:xfrm>
          <a:off x="1008887" y="558979"/>
          <a:ext cx="1459857" cy="14598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16" tIns="12700" rIns="11381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22678" y="772770"/>
        <a:ext cx="1032275" cy="1032275"/>
      </dsp:txXfrm>
    </dsp:sp>
    <dsp:sp modelId="{6B92AC17-2E26-7347-940F-C5760DB1D2FB}">
      <dsp:nvSpPr>
        <dsp:cNvPr id="0" name=""/>
        <dsp:cNvSpPr/>
      </dsp:nvSpPr>
      <dsp:spPr>
        <a:xfrm>
          <a:off x="891" y="4938479"/>
          <a:ext cx="3475850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0FB97-616A-BB46-8D73-88AC779FEA6E}">
      <dsp:nvSpPr>
        <dsp:cNvPr id="0" name=""/>
        <dsp:cNvSpPr/>
      </dsp:nvSpPr>
      <dsp:spPr>
        <a:xfrm>
          <a:off x="3824326" y="72360"/>
          <a:ext cx="3475850" cy="48661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91" tIns="330200" rIns="27099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b="0" i="0" kern="1200" dirty="0"/>
            <a:t>Challenges: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b="0" i="0" kern="1200" dirty="0"/>
            <a:t>Digital divide, lack of policy support, resistance to change</a:t>
          </a:r>
          <a:endParaRPr lang="en-US" sz="2100" kern="1200" dirty="0"/>
        </a:p>
      </dsp:txBody>
      <dsp:txXfrm>
        <a:off x="3824326" y="1921513"/>
        <a:ext cx="3475850" cy="2919714"/>
      </dsp:txXfrm>
    </dsp:sp>
    <dsp:sp modelId="{039106A7-F821-5E4C-84E1-179546D4F8C9}">
      <dsp:nvSpPr>
        <dsp:cNvPr id="0" name=""/>
        <dsp:cNvSpPr/>
      </dsp:nvSpPr>
      <dsp:spPr>
        <a:xfrm>
          <a:off x="4832323" y="558979"/>
          <a:ext cx="1459857" cy="14598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16" tIns="12700" rIns="11381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46114" y="772770"/>
        <a:ext cx="1032275" cy="1032275"/>
      </dsp:txXfrm>
    </dsp:sp>
    <dsp:sp modelId="{B270C2D8-18EB-C545-9125-2C44262D4B30}">
      <dsp:nvSpPr>
        <dsp:cNvPr id="0" name=""/>
        <dsp:cNvSpPr/>
      </dsp:nvSpPr>
      <dsp:spPr>
        <a:xfrm>
          <a:off x="3824326" y="4938479"/>
          <a:ext cx="3475850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3889A-91B9-B149-BD52-694536EF2D18}">
      <dsp:nvSpPr>
        <dsp:cNvPr id="0" name=""/>
        <dsp:cNvSpPr/>
      </dsp:nvSpPr>
      <dsp:spPr>
        <a:xfrm>
          <a:off x="0" y="1034415"/>
          <a:ext cx="2068829" cy="28963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94" tIns="330200" rIns="161294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0" i="0" kern="1200"/>
            <a:t>Integrate problem-based learning (PBL) and digital tools.</a:t>
          </a:r>
          <a:endParaRPr lang="en-US" sz="1900" kern="1200"/>
        </a:p>
      </dsp:txBody>
      <dsp:txXfrm>
        <a:off x="0" y="2135032"/>
        <a:ext cx="2068829" cy="1737817"/>
      </dsp:txXfrm>
    </dsp:sp>
    <dsp:sp modelId="{F97B7770-2BAD-8340-A9D7-1B21AE303995}">
      <dsp:nvSpPr>
        <dsp:cNvPr id="0" name=""/>
        <dsp:cNvSpPr/>
      </dsp:nvSpPr>
      <dsp:spPr>
        <a:xfrm>
          <a:off x="599960" y="1324051"/>
          <a:ext cx="868908" cy="8689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43" tIns="12700" rIns="67743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1</a:t>
          </a:r>
        </a:p>
      </dsp:txBody>
      <dsp:txXfrm>
        <a:off x="727209" y="1451300"/>
        <a:ext cx="614410" cy="614410"/>
      </dsp:txXfrm>
    </dsp:sp>
    <dsp:sp modelId="{A488E291-5DD9-9F46-AFBE-8F1EC0FBA77B}">
      <dsp:nvSpPr>
        <dsp:cNvPr id="0" name=""/>
        <dsp:cNvSpPr/>
      </dsp:nvSpPr>
      <dsp:spPr>
        <a:xfrm>
          <a:off x="0" y="3930705"/>
          <a:ext cx="2068829" cy="72"/>
        </a:xfrm>
        <a:prstGeom prst="rect">
          <a:avLst/>
        </a:prstGeom>
        <a:solidFill>
          <a:schemeClr val="accent5">
            <a:hueOff val="-298985"/>
            <a:satOff val="84"/>
            <a:lumOff val="-1412"/>
            <a:alphaOff val="0"/>
          </a:schemeClr>
        </a:solidFill>
        <a:ln w="12700" cap="flat" cmpd="sng" algn="ctr">
          <a:solidFill>
            <a:schemeClr val="accent5">
              <a:hueOff val="-298985"/>
              <a:satOff val="84"/>
              <a:lumOff val="-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FCF1D-16E7-864D-818C-F8B7DD025556}">
      <dsp:nvSpPr>
        <dsp:cNvPr id="0" name=""/>
        <dsp:cNvSpPr/>
      </dsp:nvSpPr>
      <dsp:spPr>
        <a:xfrm>
          <a:off x="2275712" y="1034415"/>
          <a:ext cx="2068829" cy="2896361"/>
        </a:xfrm>
        <a:prstGeom prst="rect">
          <a:avLst/>
        </a:prstGeom>
        <a:solidFill>
          <a:schemeClr val="accent5">
            <a:tint val="40000"/>
            <a:alpha val="90000"/>
            <a:hueOff val="-1042488"/>
            <a:satOff val="-4162"/>
            <a:lumOff val="-70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42488"/>
              <a:satOff val="-4162"/>
              <a:lumOff val="-7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94" tIns="330200" rIns="161294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0" i="0" kern="1200"/>
            <a:t>Develop policies to support innovative frameworks.</a:t>
          </a:r>
          <a:endParaRPr lang="en-US" sz="1900" kern="1200"/>
        </a:p>
      </dsp:txBody>
      <dsp:txXfrm>
        <a:off x="2275712" y="2135032"/>
        <a:ext cx="2068829" cy="1737817"/>
      </dsp:txXfrm>
    </dsp:sp>
    <dsp:sp modelId="{A7377A73-ED92-5442-8B29-51BF781F535D}">
      <dsp:nvSpPr>
        <dsp:cNvPr id="0" name=""/>
        <dsp:cNvSpPr/>
      </dsp:nvSpPr>
      <dsp:spPr>
        <a:xfrm>
          <a:off x="2875673" y="1324051"/>
          <a:ext cx="868908" cy="868908"/>
        </a:xfrm>
        <a:prstGeom prst="ellipse">
          <a:avLst/>
        </a:prstGeom>
        <a:solidFill>
          <a:schemeClr val="accent5">
            <a:hueOff val="-597969"/>
            <a:satOff val="167"/>
            <a:lumOff val="-2823"/>
            <a:alphaOff val="0"/>
          </a:schemeClr>
        </a:solidFill>
        <a:ln w="12700" cap="flat" cmpd="sng" algn="ctr">
          <a:solidFill>
            <a:schemeClr val="accent5">
              <a:hueOff val="-597969"/>
              <a:satOff val="167"/>
              <a:lumOff val="-2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43" tIns="12700" rIns="67743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2</a:t>
          </a:r>
        </a:p>
      </dsp:txBody>
      <dsp:txXfrm>
        <a:off x="3002922" y="1451300"/>
        <a:ext cx="614410" cy="614410"/>
      </dsp:txXfrm>
    </dsp:sp>
    <dsp:sp modelId="{D7275A93-BAFF-1641-B8BC-43602108EF23}">
      <dsp:nvSpPr>
        <dsp:cNvPr id="0" name=""/>
        <dsp:cNvSpPr/>
      </dsp:nvSpPr>
      <dsp:spPr>
        <a:xfrm>
          <a:off x="2275712" y="3930705"/>
          <a:ext cx="2068829" cy="72"/>
        </a:xfrm>
        <a:prstGeom prst="rect">
          <a:avLst/>
        </a:prstGeom>
        <a:solidFill>
          <a:schemeClr val="accent5">
            <a:hueOff val="-896954"/>
            <a:satOff val="251"/>
            <a:lumOff val="-4235"/>
            <a:alphaOff val="0"/>
          </a:schemeClr>
        </a:solidFill>
        <a:ln w="12700" cap="flat" cmpd="sng" algn="ctr">
          <a:solidFill>
            <a:schemeClr val="accent5">
              <a:hueOff val="-896954"/>
              <a:satOff val="251"/>
              <a:lumOff val="-4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48401-58D7-7545-A2CF-7C861CA59420}">
      <dsp:nvSpPr>
        <dsp:cNvPr id="0" name=""/>
        <dsp:cNvSpPr/>
      </dsp:nvSpPr>
      <dsp:spPr>
        <a:xfrm>
          <a:off x="4551426" y="1034415"/>
          <a:ext cx="2068829" cy="2896361"/>
        </a:xfrm>
        <a:prstGeom prst="rect">
          <a:avLst/>
        </a:prstGeom>
        <a:solidFill>
          <a:schemeClr val="accent5">
            <a:tint val="40000"/>
            <a:alpha val="90000"/>
            <a:hueOff val="-2084976"/>
            <a:satOff val="-8325"/>
            <a:lumOff val="-141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084976"/>
              <a:satOff val="-8325"/>
              <a:lumOff val="-14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94" tIns="330200" rIns="161294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0" i="0" kern="1200"/>
            <a:t>Foster flexibility and inclusivity in course delivery.</a:t>
          </a:r>
          <a:br>
            <a:rPr lang="en-ZA" sz="1900" b="0" i="0" kern="1200"/>
          </a:br>
          <a:endParaRPr lang="en-US" sz="1900" kern="1200"/>
        </a:p>
      </dsp:txBody>
      <dsp:txXfrm>
        <a:off x="4551426" y="2135032"/>
        <a:ext cx="2068829" cy="1737817"/>
      </dsp:txXfrm>
    </dsp:sp>
    <dsp:sp modelId="{C7469217-FA8B-2745-A07E-3AB5F854CA93}">
      <dsp:nvSpPr>
        <dsp:cNvPr id="0" name=""/>
        <dsp:cNvSpPr/>
      </dsp:nvSpPr>
      <dsp:spPr>
        <a:xfrm>
          <a:off x="5151386" y="1324051"/>
          <a:ext cx="868908" cy="868908"/>
        </a:xfrm>
        <a:prstGeom prst="ellipse">
          <a:avLst/>
        </a:prstGeom>
        <a:solidFill>
          <a:schemeClr val="accent5">
            <a:hueOff val="-1195938"/>
            <a:satOff val="334"/>
            <a:lumOff val="-5646"/>
            <a:alphaOff val="0"/>
          </a:schemeClr>
        </a:solidFill>
        <a:ln w="12700" cap="flat" cmpd="sng" algn="ctr">
          <a:solidFill>
            <a:schemeClr val="accent5">
              <a:hueOff val="-1195938"/>
              <a:satOff val="334"/>
              <a:lumOff val="-56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43" tIns="12700" rIns="67743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3</a:t>
          </a:r>
        </a:p>
      </dsp:txBody>
      <dsp:txXfrm>
        <a:off x="5278635" y="1451300"/>
        <a:ext cx="614410" cy="614410"/>
      </dsp:txXfrm>
    </dsp:sp>
    <dsp:sp modelId="{2C4900A6-D85B-2B42-A57F-F1FF570A6FF3}">
      <dsp:nvSpPr>
        <dsp:cNvPr id="0" name=""/>
        <dsp:cNvSpPr/>
      </dsp:nvSpPr>
      <dsp:spPr>
        <a:xfrm>
          <a:off x="4551426" y="3930705"/>
          <a:ext cx="2068829" cy="72"/>
        </a:xfrm>
        <a:prstGeom prst="rect">
          <a:avLst/>
        </a:prstGeom>
        <a:solidFill>
          <a:schemeClr val="accent5">
            <a:hueOff val="-1494922"/>
            <a:satOff val="418"/>
            <a:lumOff val="-7058"/>
            <a:alphaOff val="0"/>
          </a:schemeClr>
        </a:solidFill>
        <a:ln w="12700" cap="flat" cmpd="sng" algn="ctr">
          <a:solidFill>
            <a:schemeClr val="accent5">
              <a:hueOff val="-1494922"/>
              <a:satOff val="418"/>
              <a:lumOff val="-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D8AC6-5E89-4F46-AC9C-0F4BFFEDBA1C}">
      <dsp:nvSpPr>
        <dsp:cNvPr id="0" name=""/>
        <dsp:cNvSpPr/>
      </dsp:nvSpPr>
      <dsp:spPr>
        <a:xfrm>
          <a:off x="0" y="3771978"/>
          <a:ext cx="7301068" cy="12380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900" b="0" i="0" kern="1200" dirty="0"/>
            <a:t>Informal digital skills use and digital transformation.</a:t>
          </a:r>
          <a:endParaRPr lang="en-US" sz="2900" kern="1200" dirty="0"/>
        </a:p>
      </dsp:txBody>
      <dsp:txXfrm>
        <a:off x="0" y="3771978"/>
        <a:ext cx="7301068" cy="1238047"/>
      </dsp:txXfrm>
    </dsp:sp>
    <dsp:sp modelId="{89F257AB-42E7-C246-86BC-E48A6790E3FA}">
      <dsp:nvSpPr>
        <dsp:cNvPr id="0" name=""/>
        <dsp:cNvSpPr/>
      </dsp:nvSpPr>
      <dsp:spPr>
        <a:xfrm rot="10800000">
          <a:off x="0" y="1886432"/>
          <a:ext cx="7301068" cy="1904117"/>
        </a:xfrm>
        <a:prstGeom prst="upArrowCallout">
          <a:avLst/>
        </a:prstGeom>
        <a:solidFill>
          <a:schemeClr val="accent2">
            <a:hueOff val="-762674"/>
            <a:satOff val="-209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900" b="0" i="0" kern="1200"/>
            <a:t>Expansion of broadband access to bridge the digital divide.</a:t>
          </a:r>
          <a:endParaRPr lang="en-US" sz="2900" kern="1200"/>
        </a:p>
      </dsp:txBody>
      <dsp:txXfrm rot="10800000">
        <a:off x="0" y="1886432"/>
        <a:ext cx="7301068" cy="1237238"/>
      </dsp:txXfrm>
    </dsp:sp>
    <dsp:sp modelId="{418E11BB-ED8B-4143-A7CC-4CCF43166ECC}">
      <dsp:nvSpPr>
        <dsp:cNvPr id="0" name=""/>
        <dsp:cNvSpPr/>
      </dsp:nvSpPr>
      <dsp:spPr>
        <a:xfrm rot="10800000">
          <a:off x="0" y="885"/>
          <a:ext cx="7301068" cy="1904117"/>
        </a:xfrm>
        <a:prstGeom prst="upArrowCallout">
          <a:avLst/>
        </a:prstGeom>
        <a:solidFill>
          <a:schemeClr val="accent2">
            <a:hueOff val="-1525348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900" b="0" i="0" kern="1200"/>
            <a:t>Integration of ICT and mobile learning applications.</a:t>
          </a:r>
          <a:endParaRPr lang="en-US" sz="2900" kern="1200"/>
        </a:p>
      </dsp:txBody>
      <dsp:txXfrm rot="10800000">
        <a:off x="0" y="885"/>
        <a:ext cx="7301068" cy="12372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7581D-7D46-484A-86DB-638304D4A91F}">
      <dsp:nvSpPr>
        <dsp:cNvPr id="0" name=""/>
        <dsp:cNvSpPr/>
      </dsp:nvSpPr>
      <dsp:spPr>
        <a:xfrm>
          <a:off x="0" y="0"/>
          <a:ext cx="73010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3F52C-593E-2442-9E61-BD586AA6ED3F}">
      <dsp:nvSpPr>
        <dsp:cNvPr id="0" name=""/>
        <dsp:cNvSpPr/>
      </dsp:nvSpPr>
      <dsp:spPr>
        <a:xfrm>
          <a:off x="0" y="0"/>
          <a:ext cx="7301068" cy="2505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5100" b="0" i="0" kern="1200"/>
            <a:t>Shift from traditional exams to real-world tasks and projects.</a:t>
          </a:r>
          <a:endParaRPr lang="en-US" sz="5100" kern="1200"/>
        </a:p>
      </dsp:txBody>
      <dsp:txXfrm>
        <a:off x="0" y="0"/>
        <a:ext cx="7301068" cy="2505455"/>
      </dsp:txXfrm>
    </dsp:sp>
    <dsp:sp modelId="{2A4DA4E6-D35B-0C44-8EFB-9C9D5AE01953}">
      <dsp:nvSpPr>
        <dsp:cNvPr id="0" name=""/>
        <dsp:cNvSpPr/>
      </dsp:nvSpPr>
      <dsp:spPr>
        <a:xfrm>
          <a:off x="0" y="2505455"/>
          <a:ext cx="7301068" cy="0"/>
        </a:xfrm>
        <a:prstGeom prst="line">
          <a:avLst/>
        </a:prstGeom>
        <a:solidFill>
          <a:schemeClr val="accent2">
            <a:hueOff val="-1525348"/>
            <a:satOff val="-418"/>
            <a:lumOff val="7058"/>
            <a:alphaOff val="0"/>
          </a:schemeClr>
        </a:solidFill>
        <a:ln w="12700" cap="flat" cmpd="sng" algn="ctr">
          <a:solidFill>
            <a:schemeClr val="accent2">
              <a:hueOff val="-1525348"/>
              <a:satOff val="-418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6C582-E045-C446-837A-3FDDC7A60C3C}">
      <dsp:nvSpPr>
        <dsp:cNvPr id="0" name=""/>
        <dsp:cNvSpPr/>
      </dsp:nvSpPr>
      <dsp:spPr>
        <a:xfrm>
          <a:off x="0" y="2505455"/>
          <a:ext cx="7301068" cy="2505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5100" b="0" i="0" kern="1200"/>
            <a:t>Examples: Case studies, simulations, and portfolio assessments.</a:t>
          </a:r>
          <a:endParaRPr lang="en-US" sz="5100" kern="1200"/>
        </a:p>
      </dsp:txBody>
      <dsp:txXfrm>
        <a:off x="0" y="2505455"/>
        <a:ext cx="7301068" cy="25054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44C21-2966-419A-BE49-988FD3D0343D}">
      <dsp:nvSpPr>
        <dsp:cNvPr id="0" name=""/>
        <dsp:cNvSpPr/>
      </dsp:nvSpPr>
      <dsp:spPr>
        <a:xfrm>
          <a:off x="0" y="814273"/>
          <a:ext cx="7301068" cy="15032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FFB0D-6B99-4681-BBFB-1D54948BD28F}">
      <dsp:nvSpPr>
        <dsp:cNvPr id="0" name=""/>
        <dsp:cNvSpPr/>
      </dsp:nvSpPr>
      <dsp:spPr>
        <a:xfrm>
          <a:off x="454740" y="1152509"/>
          <a:ext cx="826800" cy="826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F4FC1-EFD6-4CED-B5CC-CB07DDC0FFD9}">
      <dsp:nvSpPr>
        <dsp:cNvPr id="0" name=""/>
        <dsp:cNvSpPr/>
      </dsp:nvSpPr>
      <dsp:spPr>
        <a:xfrm>
          <a:off x="1736281" y="814273"/>
          <a:ext cx="5564786" cy="150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96" tIns="159096" rIns="159096" bIns="15909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b="0" i="0" kern="1200"/>
            <a:t>How authentic e-learning improves learner engagement and knowledge retention.</a:t>
          </a:r>
          <a:endParaRPr lang="en-US" sz="2500" kern="1200"/>
        </a:p>
      </dsp:txBody>
      <dsp:txXfrm>
        <a:off x="1736281" y="814273"/>
        <a:ext cx="5564786" cy="1503273"/>
      </dsp:txXfrm>
    </dsp:sp>
    <dsp:sp modelId="{A9D8B73B-DEF6-4C39-B905-1776D63578E7}">
      <dsp:nvSpPr>
        <dsp:cNvPr id="0" name=""/>
        <dsp:cNvSpPr/>
      </dsp:nvSpPr>
      <dsp:spPr>
        <a:xfrm>
          <a:off x="0" y="2693365"/>
          <a:ext cx="7301068" cy="15032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7647-6985-4E8E-903B-01646574540D}">
      <dsp:nvSpPr>
        <dsp:cNvPr id="0" name=""/>
        <dsp:cNvSpPr/>
      </dsp:nvSpPr>
      <dsp:spPr>
        <a:xfrm>
          <a:off x="454740" y="3031601"/>
          <a:ext cx="826800" cy="826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99813-A8B6-4AA2-8274-6445347D0798}">
      <dsp:nvSpPr>
        <dsp:cNvPr id="0" name=""/>
        <dsp:cNvSpPr/>
      </dsp:nvSpPr>
      <dsp:spPr>
        <a:xfrm>
          <a:off x="1736281" y="2693365"/>
          <a:ext cx="5564786" cy="150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96" tIns="159096" rIns="159096" bIns="15909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b="0" i="0" kern="1200"/>
            <a:t>Preparing students for professional careers through real-world relevance.</a:t>
          </a:r>
          <a:endParaRPr lang="en-US" sz="2500" kern="1200"/>
        </a:p>
      </dsp:txBody>
      <dsp:txXfrm>
        <a:off x="1736281" y="2693365"/>
        <a:ext cx="5564786" cy="15032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38C78-39F2-461F-A5E6-89C793592ADB}">
      <dsp:nvSpPr>
        <dsp:cNvPr id="0" name=""/>
        <dsp:cNvSpPr/>
      </dsp:nvSpPr>
      <dsp:spPr>
        <a:xfrm>
          <a:off x="0" y="814273"/>
          <a:ext cx="7301068" cy="15032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4DC48-13B9-443E-91D2-94872DE459F7}">
      <dsp:nvSpPr>
        <dsp:cNvPr id="0" name=""/>
        <dsp:cNvSpPr/>
      </dsp:nvSpPr>
      <dsp:spPr>
        <a:xfrm>
          <a:off x="454740" y="1152509"/>
          <a:ext cx="826800" cy="826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090FF-56C9-42F9-BC56-60B675A71081}">
      <dsp:nvSpPr>
        <dsp:cNvPr id="0" name=""/>
        <dsp:cNvSpPr/>
      </dsp:nvSpPr>
      <dsp:spPr>
        <a:xfrm>
          <a:off x="1736281" y="814273"/>
          <a:ext cx="5564786" cy="150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96" tIns="159096" rIns="159096" bIns="15909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i="0" kern="1200" dirty="0"/>
            <a:t>Summary of key recommendations.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000" b="1" i="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i="0" kern="1200" dirty="0"/>
            <a:t>Main insight of the findings – Key Takeaways</a:t>
          </a:r>
        </a:p>
      </dsp:txBody>
      <dsp:txXfrm>
        <a:off x="1736281" y="814273"/>
        <a:ext cx="5564786" cy="1503273"/>
      </dsp:txXfrm>
    </dsp:sp>
    <dsp:sp modelId="{BCEF0CBD-5D1C-4D3B-B82C-91664BE44823}">
      <dsp:nvSpPr>
        <dsp:cNvPr id="0" name=""/>
        <dsp:cNvSpPr/>
      </dsp:nvSpPr>
      <dsp:spPr>
        <a:xfrm>
          <a:off x="0" y="2693365"/>
          <a:ext cx="7301068" cy="15032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425E3-7D08-411C-AF75-42F680540945}">
      <dsp:nvSpPr>
        <dsp:cNvPr id="0" name=""/>
        <dsp:cNvSpPr/>
      </dsp:nvSpPr>
      <dsp:spPr>
        <a:xfrm>
          <a:off x="454740" y="3031601"/>
          <a:ext cx="826800" cy="826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6785E-16F4-4912-B7FC-DB183FB2C94B}">
      <dsp:nvSpPr>
        <dsp:cNvPr id="0" name=""/>
        <dsp:cNvSpPr/>
      </dsp:nvSpPr>
      <dsp:spPr>
        <a:xfrm>
          <a:off x="1736281" y="2693365"/>
          <a:ext cx="5564786" cy="150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96" tIns="159096" rIns="159096" bIns="15909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i="0" kern="1200" dirty="0"/>
            <a:t>Call to action for educators, curriculum designers, and policymakers to embrace authentic e-learning.</a:t>
          </a:r>
          <a:endParaRPr lang="en-US" sz="2000" kern="1200" dirty="0"/>
        </a:p>
      </dsp:txBody>
      <dsp:txXfrm>
        <a:off x="1736281" y="2693365"/>
        <a:ext cx="5564786" cy="1503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8DD4C-09B2-D84A-855E-33CF8FE51B6D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92EDA-005B-5D48-AB1F-B28F80D89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92EDA-005B-5D48-AB1F-B28F80D898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9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A759-BFF8-4B5B-9ECE-D93AC303B331}" type="datetime1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3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F398-5DA3-4937-BE3F-7CA1B9158252}" type="datetime1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3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ED9-F929-4A92-90F9-3C9C84ABBE83}" type="datetime1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6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3A7B-E995-35CD-1973-B1C9A4249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FEAB7-767D-E144-9ADC-B5ABF8691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10CAB-A6C2-6AC6-D2EA-8A5099DD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FC4B-111A-4B17-A190-524DF7B7DB37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4D464-87CD-3AE1-337A-DFC7CCF9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20F0A-00BB-5E7A-A699-48A905B4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DF1E-4843-4E44-9B74-7C9F3BA195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2541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BB264-D6BE-7E60-FC12-B26C1AAD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AB7-84C2-E416-E5B6-F987BDE05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88083-6771-DB3C-47E6-8D71BFC7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FC4B-111A-4B17-A190-524DF7B7DB37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382F9-3E05-48E3-104A-91262AA6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5115A-6767-B925-74D2-E2BAC292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DF1E-4843-4E44-9B74-7C9F3BA195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295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230B-E94E-2B30-C585-2A2EB692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A6E1F-C83B-3A50-B58E-CD9E683B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77AE8-7335-3DC7-5FDD-DD63B621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FC4B-111A-4B17-A190-524DF7B7DB37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FC1EA-D3FB-0F4D-DEED-09D3E674C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67349-ADB6-322F-8C2B-E875CD4E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DF1E-4843-4E44-9B74-7C9F3BA195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0938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7E46-FFF1-936B-6A5F-172E394E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3738E-9093-8880-0220-A9AF6E6E1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D825C-8BC9-6308-3A05-9BFD82B64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0987C-EF58-D5D6-12B1-F9F89B2C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FC4B-111A-4B17-A190-524DF7B7DB37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E975E-DECC-A961-876B-143EB7F9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633D7-A040-0D6B-75E9-2116151F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DF1E-4843-4E44-9B74-7C9F3BA195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7012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F84F-5848-C53E-60A1-B2747A22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EC66C-D874-CE5F-2909-544276FAA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76C24-AEAD-B9ED-3540-86A1EC9BB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31795C-133A-B270-E853-2BAB1E5A8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897A4-0317-9AA2-9111-272818F75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56202-3AAF-A258-D060-9C676722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FC4B-111A-4B17-A190-524DF7B7DB37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5E0134-BE04-D0D3-E624-0F643285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374A3-0F83-C8D7-03AC-844EFDC5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DF1E-4843-4E44-9B74-7C9F3BA195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0647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0AD3-CB6A-9D05-3693-64FFFE66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F241A-D262-CAC2-D504-B2368A82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FC4B-111A-4B17-A190-524DF7B7DB37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9BC00-E823-A70E-401E-10EC96D2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EFB6A-7CFF-D0CF-03B6-75A1B213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DF1E-4843-4E44-9B74-7C9F3BA195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373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F4A7B-9971-C81D-5F79-2A8EEC0E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FC4B-111A-4B17-A190-524DF7B7DB37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97507-7E4F-E9DD-8CF2-9C5E3459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93835-8C5C-6D4D-9DD1-F077C636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DF1E-4843-4E44-9B74-7C9F3BA195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691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8E3C-DFCD-568B-8433-83E0A9CA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6A845-DC60-AE4A-1B1C-00FAF36BD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90186-981D-9614-26B6-77F47DB48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7DA2F-FA41-E524-48C6-4BD64B95E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FC4B-111A-4B17-A190-524DF7B7DB37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5876A-20F3-99C2-9C55-C5DE44A8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11349-22FB-4841-E7AA-927AC343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DF1E-4843-4E44-9B74-7C9F3BA195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689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B316-A2E6-49F2-825C-64AA951E4184}" type="datetime1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00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8A6C-E281-F3F6-5C48-F1868578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EE60A0-C93B-7202-5A0D-4A824C78C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F5B30-D9CD-4707-12EF-32840528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40E03-8A9C-ABC1-DB1C-9BC34B5C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FC4B-111A-4B17-A190-524DF7B7DB37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D6B48-C2D5-2505-1233-859D50E9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05B13-F029-4748-A13C-8E87A951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DF1E-4843-4E44-9B74-7C9F3BA195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9543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B627-F15E-76C9-8FD2-1E2F8E4A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54EFF-CA16-215C-F709-2C44A3511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B8D6E-E4DA-DD19-BFB7-2673A925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FC4B-111A-4B17-A190-524DF7B7DB37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CAF59-995F-DF30-E195-D8C71564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1C79D-B76E-092D-DA9B-0C7F5636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DF1E-4843-4E44-9B74-7C9F3BA195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39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86F84-DA90-F0D9-FB8C-8AC0E6F7A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B8862-3D55-0B5F-5908-93B790925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551D5-8D39-974C-2C0D-9270E480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FC4B-111A-4B17-A190-524DF7B7DB37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53BD0-4950-FCA7-C454-4C418E22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89CBF-79A2-2F64-CE71-397B2835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DF1E-4843-4E44-9B74-7C9F3BA195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15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48B-ADD6-4C5A-8C2A-A39721276E74}" type="datetime1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8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FB0F-3C5C-4949-B933-9C7E511ED094}" type="datetime1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0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C2F01D58-E949-4BCB-829A-BBF80E38D59C}" type="datetime1">
              <a:rPr lang="en-US" smtClean="0"/>
              <a:t>9/8/25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8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846-0DA4-4D92-9BF1-DE8C52C1F4DF}" type="datetime1">
              <a:rPr lang="en-US" smtClean="0"/>
              <a:t>9/8/25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5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2331-4A9C-472F-A7FA-968157338839}" type="datetime1">
              <a:rPr lang="en-US" smtClean="0"/>
              <a:t>9/8/25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0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7F3D-ED52-43FD-A26D-318B71534485}" type="datetime1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6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1FA4-6264-4BB8-B3B5-77711EED2D82}" type="datetime1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8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7F6A1D9-D323-4F4E-8655-25E2D32CE742}" type="datetime1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F8250-7A81-4A19-87AD-FFB2CE4E39A5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F38FC-2DEA-2647-C409-EF75720C1017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C1219-6285-C76A-0CBE-4E2E1DAE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0BA94-3F71-29D2-CD47-9F215B2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29494-F5A2-64E1-9CB3-A66098128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F0FC4B-111A-4B17-A190-524DF7B7DB37}" type="datetimeFigureOut">
              <a:rPr lang="en-ZA" smtClean="0"/>
              <a:t>2025/09/08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3A80B-D4EB-84ED-BCE8-D9310260B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87B37-A17C-E538-BA93-4C81798B7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1EDF1E-4843-4E44-9B74-7C9F3BA195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232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social-work-education-sa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5" Type="http://schemas.openxmlformats.org/officeDocument/2006/relationships/hyperlink" Target="https://open.spotify.com/episode/5wCPlK7fu9mlSzNu65lxHV?si=8f6b840dfa9b49fc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dl.handle.net/10520/ejc-jitl1-v18-n2-a3" TargetMode="External"/><Relationship Id="rId2" Type="http://schemas.openxmlformats.org/officeDocument/2006/relationships/hyperlink" Target="http://www.scopus.com/inward/record.url?eid=2-s2.0-78650763537&amp;partnerID=40&amp;md5=48fe07f1c42a44e94f53cb9102810432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x.doi.org/10.15270/52-2-946" TargetMode="External"/><Relationship Id="rId4" Type="http://schemas.openxmlformats.org/officeDocument/2006/relationships/hyperlink" Target="https://hdl.handle.net/10520/ejc-jitl1-v16-n2-a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4D327EF6-1201-4218-AA98-3DA5A0F48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864AAEA-8DC4-4D15-864C-B53C5B4C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82F361B-984A-43B6-AFE8-1F1439428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420664"/>
          </a:xfrm>
          <a:prstGeom prst="rect">
            <a:avLst/>
          </a:prstGeom>
          <a:ln>
            <a:noFill/>
          </a:ln>
          <a:effectLst>
            <a:outerShdw blurRad="596900" dist="330200" dir="714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8C32D-7C9B-8B5A-3363-C2378663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575093"/>
            <a:ext cx="5334195" cy="41247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dirty="0"/>
              <a:t>Social Work course redesigning and rethinking in alignment with the elements of authentic e-learning.</a:t>
            </a:r>
            <a:br>
              <a:rPr lang="en-ZA" dirty="0"/>
            </a:br>
            <a:b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F2A6A32-9ADF-4DD4-AEA5-0D1FF0F8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8" y="0"/>
            <a:ext cx="6096001" cy="6849700"/>
          </a:xfrm>
          <a:prstGeom prst="rect">
            <a:avLst/>
          </a:prstGeom>
          <a:ln>
            <a:noFill/>
          </a:ln>
          <a:effectLst>
            <a:outerShdw blurRad="596900" dist="317500" dir="8820000" sx="87000" sy="87000" algn="t" rotWithShape="0">
              <a:schemeClr val="tx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A916B-4FC2-EC3F-3C23-BF97AFB37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409" y="3823854"/>
            <a:ext cx="4626790" cy="26289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Dr. Mabvira, Agrippa</a:t>
            </a:r>
          </a:p>
          <a:p>
            <a:pPr marL="342900" lvl="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Prof. Zimba, </a:t>
            </a:r>
            <a:r>
              <a:rPr lang="en-US" sz="1300" dirty="0" err="1"/>
              <a:t>Zibonele</a:t>
            </a:r>
            <a:r>
              <a:rPr lang="en-US" sz="1300" dirty="0"/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8162BB6-E383-A0EA-C2D9-4DE1F88A1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916" y="1539670"/>
            <a:ext cx="1123950" cy="1123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212CE3-C923-E441-564F-C2851297E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3966811"/>
            <a:ext cx="48387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3684D-7388-CCFB-63C9-54F11BD9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978408"/>
            <a:ext cx="3154680" cy="4069080"/>
          </a:xfrm>
        </p:spPr>
        <p:txBody>
          <a:bodyPr anchor="t">
            <a:normAutofit/>
          </a:bodyPr>
          <a:lstStyle/>
          <a:p>
            <a:r>
              <a:rPr lang="en-ZA" sz="4000" b="1" i="0">
                <a:effectLst/>
                <a:latin typeface="Inter"/>
              </a:rPr>
              <a:t> Conclusion and Call to Action</a:t>
            </a:r>
            <a:br>
              <a:rPr lang="en-ZA" sz="4000" b="1" i="0">
                <a:effectLst/>
                <a:latin typeface="Inter"/>
              </a:rPr>
            </a:br>
            <a:endParaRPr lang="en-US" sz="4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8EEB27-9249-8B3A-C8C2-18F9DC48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482CAC-96FF-EBE5-E97D-0BE2B8A51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99535"/>
            <a:ext cx="1115568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9291BC-2BEC-30BC-CCCC-4143D355E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455798"/>
              </p:ext>
            </p:extLst>
          </p:nvPr>
        </p:nvGraphicFramePr>
        <p:xfrm>
          <a:off x="4384964" y="978406"/>
          <a:ext cx="7301068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17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371B-4609-18B6-036B-4AF8DE65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2630777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Thank you</a:t>
            </a: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endParaRPr lang="en-Z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EFDE8E-51F4-4DE8-1738-155ED0B58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953164"/>
            <a:ext cx="4792085" cy="1907886"/>
          </a:xfrm>
        </p:spPr>
        <p:txBody>
          <a:bodyPr>
            <a:normAutofit fontScale="92500" lnSpcReduction="10000"/>
          </a:bodyPr>
          <a:lstStyle/>
          <a:p>
            <a:pPr rtl="0">
              <a:spcBef>
                <a:spcPts val="1800"/>
              </a:spcBef>
              <a:spcAft>
                <a:spcPts val="400"/>
              </a:spcAft>
            </a:pPr>
            <a:r>
              <a:rPr lang="en-ZA" sz="2800" b="1" i="0" u="none" strike="noStrike" dirty="0">
                <a:effectLst/>
                <a:latin typeface="+mj-lt"/>
              </a:rPr>
              <a:t>Acknowledgements</a:t>
            </a:r>
            <a:endParaRPr lang="en-ZA" sz="2800" b="1" dirty="0">
              <a:effectLst/>
              <a:latin typeface="+mj-lt"/>
            </a:endParaRPr>
          </a:p>
          <a:p>
            <a:r>
              <a:rPr lang="en-ZA" sz="2600" b="0" i="0" u="none" strike="noStrike" dirty="0">
                <a:effectLst/>
                <a:latin typeface="Arial" panose="020B0604020202020204" pitchFamily="34" charset="0"/>
              </a:rPr>
              <a:t>This work was supported by the National Research Fund  under Grant [numberSRUG2204264860</a:t>
            </a:r>
            <a:r>
              <a:rPr lang="en-ZA" sz="2800" b="0" i="0" u="none" strike="noStrike" dirty="0">
                <a:effectLst/>
                <a:latin typeface="Arial" panose="020B0604020202020204" pitchFamily="34" charset="0"/>
              </a:rPr>
              <a:t>].</a:t>
            </a:r>
            <a:endParaRPr lang="en-US" sz="2800" dirty="0"/>
          </a:p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5BB49-E61E-F53B-3111-F29554C7B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53164"/>
            <a:ext cx="3932237" cy="1915824"/>
          </a:xfrm>
        </p:spPr>
        <p:txBody>
          <a:bodyPr/>
          <a:lstStyle/>
          <a:p>
            <a:pPr rtl="0">
              <a:spcBef>
                <a:spcPts val="1800"/>
              </a:spcBef>
              <a:spcAft>
                <a:spcPts val="400"/>
              </a:spcAft>
            </a:pPr>
            <a:r>
              <a:rPr lang="en-ZA" sz="2400" b="1" i="0" u="none" strike="noStrike" dirty="0">
                <a:effectLst/>
                <a:latin typeface="+mj-lt"/>
              </a:rPr>
              <a:t>Project website </a:t>
            </a:r>
          </a:p>
          <a:p>
            <a:pPr>
              <a:spcBef>
                <a:spcPts val="1800"/>
              </a:spcBef>
              <a:spcAft>
                <a:spcPts val="400"/>
              </a:spcAft>
            </a:pPr>
            <a:r>
              <a:rPr lang="en-ZA" sz="2400" dirty="0">
                <a:hlinkClick r:id="rId2"/>
              </a:rPr>
              <a:t>https://www.social-work-education-sa.org/</a:t>
            </a:r>
            <a:endParaRPr lang="en-ZA" sz="2400" dirty="0"/>
          </a:p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D9440-D527-1DAC-0248-E93BA0D18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814" y="6076531"/>
            <a:ext cx="1698914" cy="657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496583-DF5A-2C60-BD56-3BB2E3A8F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484" y="5610225"/>
            <a:ext cx="1123950" cy="1123950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7C73A0CA-FCF2-EF6A-8D33-D81747589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646" y="1277815"/>
            <a:ext cx="2708030" cy="1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9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1BFA-6C1C-6792-6094-6BA24CA1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74AB5-0F0D-FC0F-A1B8-0E9E1B31D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ZA" dirty="0" err="1"/>
              <a:t>Bozalek</a:t>
            </a:r>
            <a:r>
              <a:rPr lang="en-ZA" dirty="0"/>
              <a:t>, V., </a:t>
            </a:r>
            <a:r>
              <a:rPr lang="en-ZA" dirty="0" err="1"/>
              <a:t>Gachago</a:t>
            </a:r>
            <a:r>
              <a:rPr lang="en-ZA" dirty="0"/>
              <a:t>, D., Alexander, L., Watters, K., Wood, D., </a:t>
            </a:r>
            <a:r>
              <a:rPr lang="en-ZA" dirty="0" err="1"/>
              <a:t>Ivala</a:t>
            </a:r>
            <a:r>
              <a:rPr lang="en-ZA" dirty="0"/>
              <a:t>, I., &amp; Herrington, J. (2013). The use of emerging technologies for authentic learning: A South African study in higher education. </a:t>
            </a:r>
            <a:r>
              <a:rPr lang="en-ZA" i="1" dirty="0"/>
              <a:t>British Journal of Educational Technology, 44</a:t>
            </a:r>
            <a:r>
              <a:rPr lang="en-ZA" dirty="0"/>
              <a:t>(4), 629-638.</a:t>
            </a:r>
          </a:p>
          <a:p>
            <a:pPr marL="0" indent="0">
              <a:buNone/>
            </a:pPr>
            <a:r>
              <a:rPr lang="en-ZA" dirty="0" err="1"/>
              <a:t>Gerrand</a:t>
            </a:r>
            <a:r>
              <a:rPr lang="en-ZA" dirty="0"/>
              <a:t>, P., &amp; Pillay, R. (2024). Writing-intrusive social work courses adapted for emergency remote teaching and learning: Experiences of first-year students and their writing fellows. In L. </a:t>
            </a:r>
            <a:r>
              <a:rPr lang="en-ZA" dirty="0" err="1"/>
              <a:t>Dison</a:t>
            </a:r>
            <a:r>
              <a:rPr lang="en-ZA" dirty="0"/>
              <a:t>, M. </a:t>
            </a:r>
            <a:r>
              <a:rPr lang="en-ZA" dirty="0" err="1"/>
              <a:t>Prozesky</a:t>
            </a:r>
            <a:r>
              <a:rPr lang="en-ZA" dirty="0"/>
              <a:t>, A. Ferreira, A. Essien, &amp; T. </a:t>
            </a:r>
            <a:r>
              <a:rPr lang="en-ZA" dirty="0" err="1"/>
              <a:t>Giorza</a:t>
            </a:r>
            <a:r>
              <a:rPr lang="en-ZA" dirty="0"/>
              <a:t> (Eds.), </a:t>
            </a:r>
            <a:r>
              <a:rPr lang="en-ZA" i="1" dirty="0"/>
              <a:t>Pedagogic innovation beyond disruption</a:t>
            </a:r>
            <a:r>
              <a:rPr lang="en-ZA" dirty="0"/>
              <a:t> (pp. 139-154). SUN </a:t>
            </a:r>
            <a:r>
              <a:rPr lang="en-ZA" dirty="0" err="1"/>
              <a:t>PReSS</a:t>
            </a:r>
            <a:r>
              <a:rPr lang="en-ZA" dirty="0"/>
              <a:t>.</a:t>
            </a:r>
          </a:p>
          <a:p>
            <a:pPr marL="0" indent="0">
              <a:buNone/>
            </a:pPr>
            <a:r>
              <a:rPr lang="en-ZA" dirty="0"/>
              <a:t>Hall, A., &amp; Herrington, J. (2010). The development of social presence in online Arabic learning communities. </a:t>
            </a:r>
            <a:r>
              <a:rPr lang="en-ZA" i="1" dirty="0"/>
              <a:t>Australasian Journal of Educational Technology, 26</a:t>
            </a:r>
            <a:r>
              <a:rPr lang="en-ZA" dirty="0"/>
              <a:t>(7), 1012-1027. </a:t>
            </a:r>
            <a:r>
              <a:rPr lang="en-ZA" dirty="0">
                <a:hlinkClick r:id="rId2"/>
              </a:rPr>
              <a:t>http://www.scopus.com/inward/record.url?eid=2-s2.0-78650763537&amp;partnerID=40&amp;md5=48fe07f1c42a44e94f53cb9102810432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Herrington, J., &amp; Kervin, L. (2007). Authentic learning supported by technology: Ten suggestions and cases of integration in classrooms. </a:t>
            </a:r>
            <a:r>
              <a:rPr lang="en-ZA" i="1" dirty="0"/>
              <a:t>Educational Media International, 44</a:t>
            </a:r>
            <a:r>
              <a:rPr lang="en-ZA" dirty="0"/>
              <a:t>(3), 219-236.</a:t>
            </a:r>
          </a:p>
          <a:p>
            <a:pPr marL="0" indent="0">
              <a:buNone/>
            </a:pPr>
            <a:r>
              <a:rPr lang="en-ZA" dirty="0"/>
              <a:t>Herrington, J., Reeves, T., &amp; Oliver, R. (2010). </a:t>
            </a:r>
            <a:r>
              <a:rPr lang="en-ZA" i="1" dirty="0"/>
              <a:t>A guide to authentic e-learning.</a:t>
            </a:r>
            <a:r>
              <a:rPr lang="en-ZA" dirty="0"/>
              <a:t> Routledge.</a:t>
            </a:r>
          </a:p>
          <a:p>
            <a:pPr marL="0" indent="0">
              <a:buNone/>
            </a:pPr>
            <a:r>
              <a:rPr lang="en-ZA" dirty="0"/>
              <a:t>Mantashe, L. X. (2023). Online pedagogy: A changing higher education pedagogy and an emerging lecturer habitus. </a:t>
            </a:r>
            <a:r>
              <a:rPr lang="en-ZA" i="1" dirty="0"/>
              <a:t>The Independent Journal of Teaching and Learning, 18</a:t>
            </a:r>
            <a:r>
              <a:rPr lang="en-ZA" dirty="0"/>
              <a:t>(2). </a:t>
            </a:r>
            <a:r>
              <a:rPr lang="en-ZA" dirty="0">
                <a:hlinkClick r:id="rId3"/>
              </a:rPr>
              <a:t>https://hdl.handle.net/10520/ejc-jitl1-v18-n2-a3</a:t>
            </a:r>
            <a:endParaRPr lang="en-ZA" dirty="0"/>
          </a:p>
          <a:p>
            <a:pPr marL="0" indent="0">
              <a:buNone/>
            </a:pPr>
            <a:r>
              <a:rPr lang="en-ZA" dirty="0" err="1"/>
              <a:t>Motaung</a:t>
            </a:r>
            <a:r>
              <a:rPr lang="en-ZA" dirty="0"/>
              <a:t>, L. B., &amp; </a:t>
            </a:r>
            <a:r>
              <a:rPr lang="en-ZA" dirty="0" err="1"/>
              <a:t>Makombe</a:t>
            </a:r>
            <a:r>
              <a:rPr lang="en-ZA" dirty="0"/>
              <a:t>, R. (2021). Tutor experiences of online tutoring as a basis for the development of a focused tutor-training programme. </a:t>
            </a:r>
            <a:r>
              <a:rPr lang="en-ZA" i="1" dirty="0"/>
              <a:t>The Independent Journal of Teaching and Learning, 16</a:t>
            </a:r>
            <a:r>
              <a:rPr lang="en-ZA" dirty="0"/>
              <a:t>(2). </a:t>
            </a:r>
            <a:r>
              <a:rPr lang="en-ZA" dirty="0">
                <a:hlinkClick r:id="rId4"/>
              </a:rPr>
              <a:t>https://hdl.handle.net/10520/ejc-jitl1-v16-n2-a9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Osman, R., &amp; Petersen, N. (2010). Students' engagement with engagement: The case of teacher education students in higher education in South Africa. </a:t>
            </a:r>
            <a:r>
              <a:rPr lang="en-ZA" i="1" dirty="0"/>
              <a:t>British Journal of Educational Studies, 58</a:t>
            </a:r>
            <a:r>
              <a:rPr lang="en-ZA" dirty="0"/>
              <a:t>(4), 407-419.</a:t>
            </a:r>
          </a:p>
          <a:p>
            <a:pPr marL="0" indent="0">
              <a:buNone/>
            </a:pPr>
            <a:r>
              <a:rPr lang="en-ZA" dirty="0"/>
              <a:t>Pillay, R. (2017). </a:t>
            </a:r>
            <a:r>
              <a:rPr lang="en-ZA" i="1" dirty="0"/>
              <a:t>Crafting a </a:t>
            </a:r>
            <a:r>
              <a:rPr lang="en-ZA" i="1" dirty="0" err="1"/>
              <a:t>meso</a:t>
            </a:r>
            <a:r>
              <a:rPr lang="en-ZA" i="1" dirty="0"/>
              <a:t> </a:t>
            </a:r>
            <a:r>
              <a:rPr lang="en-ZA" i="1" dirty="0" err="1"/>
              <a:t>practwice</a:t>
            </a:r>
            <a:r>
              <a:rPr lang="en-ZA" i="1" dirty="0"/>
              <a:t> course using elements of authentic learning for undergraduate social work students in South Africa</a:t>
            </a:r>
            <a:r>
              <a:rPr lang="en-ZA" dirty="0"/>
              <a:t> [Master's thesis, University of the Western Cape].</a:t>
            </a:r>
          </a:p>
          <a:p>
            <a:pPr marL="0" indent="0">
              <a:buNone/>
            </a:pPr>
            <a:r>
              <a:rPr lang="en-ZA" dirty="0"/>
              <a:t>Pillay, R., </a:t>
            </a:r>
            <a:r>
              <a:rPr lang="en-ZA" dirty="0" err="1"/>
              <a:t>Khunou</a:t>
            </a:r>
            <a:r>
              <a:rPr lang="en-ZA" dirty="0"/>
              <a:t>, G., &amp; </a:t>
            </a:r>
            <a:r>
              <a:rPr lang="en-ZA" dirty="0" err="1"/>
              <a:t>Mophosho</a:t>
            </a:r>
            <a:r>
              <a:rPr lang="en-ZA" dirty="0"/>
              <a:t>, M. (2023). Reflection skills in social work. In R. Pillay, S. Mkwananzi, &amp; S. </a:t>
            </a:r>
            <a:r>
              <a:rPr lang="en-ZA" dirty="0" err="1"/>
              <a:t>Moonsamy</a:t>
            </a:r>
            <a:r>
              <a:rPr lang="en-ZA" dirty="0"/>
              <a:t> (Eds.), </a:t>
            </a:r>
            <a:r>
              <a:rPr lang="en-ZA" i="1" dirty="0"/>
              <a:t>Transforming teaching and learning experiences for helping professions in higher education</a:t>
            </a:r>
            <a:r>
              <a:rPr lang="en-ZA" dirty="0"/>
              <a:t> (pp. 227–243). BRILL.</a:t>
            </a:r>
          </a:p>
          <a:p>
            <a:pPr marL="0" indent="0">
              <a:buNone/>
            </a:pPr>
            <a:r>
              <a:rPr lang="en-ZA" dirty="0"/>
              <a:t>Rowe, M. (2012). </a:t>
            </a:r>
            <a:r>
              <a:rPr lang="en-ZA" i="1" dirty="0"/>
              <a:t>Blended learning in physiotherapy education: Designing and evaluating a technology-integrated approach</a:t>
            </a:r>
            <a:r>
              <a:rPr lang="en-ZA" dirty="0"/>
              <a:t> [Doctoral dissertation, University of the Western Cape].</a:t>
            </a:r>
          </a:p>
          <a:p>
            <a:pPr marL="0" indent="0">
              <a:buNone/>
            </a:pPr>
            <a:r>
              <a:rPr lang="en-ZA" dirty="0" err="1"/>
              <a:t>Safodien</a:t>
            </a:r>
            <a:r>
              <a:rPr lang="en-ZA" dirty="0"/>
              <a:t>, M. (2021). Social work 4.0? The Fourth Industrial Revolution and social work education: A South African perspective. </a:t>
            </a:r>
            <a:r>
              <a:rPr lang="en-ZA" i="1" dirty="0"/>
              <a:t>Social Work/</a:t>
            </a:r>
            <a:r>
              <a:rPr lang="en-ZA" i="1" dirty="0" err="1"/>
              <a:t>Maatskaplike</a:t>
            </a:r>
            <a:r>
              <a:rPr lang="en-ZA" i="1" dirty="0"/>
              <a:t> Werk, 57</a:t>
            </a:r>
            <a:r>
              <a:rPr lang="en-ZA" dirty="0"/>
              <a:t>(3), 257-271. </a:t>
            </a:r>
            <a:r>
              <a:rPr lang="en-ZA" dirty="0">
                <a:hlinkClick r:id="rId5"/>
              </a:rPr>
              <a:t>https://dx.doi.org/10.15270/52-2-946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Salmon, G. (2002). </a:t>
            </a:r>
            <a:r>
              <a:rPr lang="en-ZA" i="1" dirty="0"/>
              <a:t>E-</a:t>
            </a:r>
            <a:r>
              <a:rPr lang="en-ZA" i="1" dirty="0" err="1"/>
              <a:t>tivities</a:t>
            </a:r>
            <a:r>
              <a:rPr lang="en-ZA" i="1" dirty="0"/>
              <a:t>: The key to active online learning.</a:t>
            </a:r>
            <a:r>
              <a:rPr lang="en-ZA" dirty="0"/>
              <a:t> Routledge.</a:t>
            </a:r>
          </a:p>
          <a:p>
            <a:pPr marL="0" indent="0">
              <a:buNone/>
            </a:pPr>
            <a:r>
              <a:rPr lang="en-ZA" dirty="0"/>
              <a:t>Schön, D. (1983). </a:t>
            </a:r>
            <a:r>
              <a:rPr lang="en-ZA" i="1" dirty="0"/>
              <a:t>The reflective practitioner: How professionals think in action.</a:t>
            </a:r>
            <a:r>
              <a:rPr lang="en-ZA" dirty="0"/>
              <a:t> Basic Books.</a:t>
            </a:r>
          </a:p>
          <a:p>
            <a:pPr marL="0" indent="0">
              <a:buNone/>
            </a:pPr>
            <a:r>
              <a:rPr lang="en-ZA" dirty="0"/>
              <a:t>Schrenk, N., Alves, K., Van Dam, D., &amp; Schrenk, B. (2021). Reflecting on best practices for online learning in a post-COVID-19 world. </a:t>
            </a:r>
            <a:r>
              <a:rPr lang="en-ZA" i="1" dirty="0"/>
              <a:t>Online Learning, 25</a:t>
            </a:r>
            <a:r>
              <a:rPr lang="en-ZA" dirty="0"/>
              <a:t>(4), 486-504.</a:t>
            </a:r>
          </a:p>
          <a:p>
            <a:pPr marL="0" indent="0">
              <a:buNone/>
            </a:pPr>
            <a:r>
              <a:rPr lang="en-ZA" dirty="0" err="1"/>
              <a:t>Teräs</a:t>
            </a:r>
            <a:r>
              <a:rPr lang="en-ZA" dirty="0"/>
              <a:t>, H. (2016). </a:t>
            </a:r>
            <a:r>
              <a:rPr lang="en-ZA" i="1" dirty="0"/>
              <a:t>Design principles of an authentic online professional development program for multicultural faculty</a:t>
            </a:r>
            <a:r>
              <a:rPr lang="en-ZA" dirty="0"/>
              <a:t> [Doctoral dissertation, University of Tampere].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8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AA83-D8E0-CC4A-3EC8-8E7AC88E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3600" dirty="0"/>
              <a:t>Introduction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9A02B3D6-2FA6-B8B2-BEAD-64E7514827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81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3985BA-0305-ABF0-C400-F7D6117C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en-ZA" dirty="0"/>
              <a:t>Aim: redesign social work modules with authentic, technology-enhanced learning.</a:t>
            </a:r>
          </a:p>
          <a:p>
            <a:r>
              <a:rPr lang="en-ZA" dirty="0"/>
              <a:t>Motivated by:</a:t>
            </a:r>
          </a:p>
          <a:p>
            <a:pPr lvl="1"/>
            <a:r>
              <a:rPr lang="en-ZA" dirty="0"/>
              <a:t>Pedagogical innovation</a:t>
            </a:r>
          </a:p>
          <a:p>
            <a:pPr lvl="1"/>
            <a:r>
              <a:rPr lang="en-ZA" dirty="0"/>
              <a:t>Decolonisation</a:t>
            </a:r>
          </a:p>
          <a:p>
            <a:pPr lvl="1"/>
            <a:r>
              <a:rPr lang="en-ZA" dirty="0"/>
              <a:t>Social transformation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734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40A5-11BD-6BD8-7DFD-1EAD577C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Authentic learning elements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EFAA7956-0ADE-5307-9E3F-33F27B52F1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06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7AA97-89A7-45C1-B813-BFF6C23D7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D212E-1F86-1070-4F5F-E3BBB50C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59"/>
            <a:ext cx="4288536" cy="3361171"/>
          </a:xfrm>
        </p:spPr>
        <p:txBody>
          <a:bodyPr>
            <a:normAutofit/>
          </a:bodyPr>
          <a:lstStyle/>
          <a:p>
            <a:r>
              <a:rPr lang="en-ZA" sz="5000" b="1" i="0">
                <a:effectLst/>
                <a:latin typeface="Inter"/>
              </a:rPr>
              <a:t>Research Objectives and Methodology</a:t>
            </a:r>
            <a:br>
              <a:rPr lang="en-ZA" sz="5000" b="1" i="0">
                <a:effectLst/>
                <a:latin typeface="Inter"/>
              </a:rPr>
            </a:br>
            <a:endParaRPr lang="en-US" sz="5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E908F-EF1E-2FDB-BE4D-3F4C56B2F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A2980E-8F82-6B7D-A838-277407403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99535"/>
            <a:ext cx="1115568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B4617E-0B02-5A31-9F8E-07C1FE396C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594238"/>
              </p:ext>
            </p:extLst>
          </p:nvPr>
        </p:nvGraphicFramePr>
        <p:xfrm>
          <a:off x="5532120" y="978408"/>
          <a:ext cx="6141430" cy="5028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447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5AAFB-7978-864E-1060-F5770C12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978408"/>
            <a:ext cx="3154680" cy="4069080"/>
          </a:xfrm>
        </p:spPr>
        <p:txBody>
          <a:bodyPr anchor="t">
            <a:normAutofit/>
          </a:bodyPr>
          <a:lstStyle/>
          <a:p>
            <a:r>
              <a:rPr lang="en-ZA" sz="4000" b="1" i="0" dirty="0">
                <a:effectLst/>
                <a:latin typeface="Inter"/>
              </a:rPr>
              <a:t>Key Findings: Challenges and Benefits of Authentic E-learning</a:t>
            </a:r>
            <a:br>
              <a:rPr lang="en-ZA" sz="4000" b="1" i="0" dirty="0">
                <a:effectLst/>
                <a:latin typeface="Inter"/>
              </a:rPr>
            </a:br>
            <a:endParaRPr lang="en-US" sz="4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8EEB27-9249-8B3A-C8C2-18F9DC48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82CAC-96FF-EBE5-E97D-0BE2B8A51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99535"/>
            <a:ext cx="1115568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71EE6F-9721-D5EB-A680-711B3EA793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243076"/>
              </p:ext>
            </p:extLst>
          </p:nvPr>
        </p:nvGraphicFramePr>
        <p:xfrm>
          <a:off x="4384964" y="978406"/>
          <a:ext cx="7301068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836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D7AE-8266-32D8-9F1A-395A85DA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4032504" cy="3364992"/>
          </a:xfrm>
        </p:spPr>
        <p:txBody>
          <a:bodyPr>
            <a:normAutofit/>
          </a:bodyPr>
          <a:lstStyle/>
          <a:p>
            <a:r>
              <a:rPr lang="en-ZA" sz="3700" b="1" i="0" dirty="0">
                <a:effectLst/>
                <a:latin typeface="Inter"/>
              </a:rPr>
              <a:t>Recommendations for Curriculum Redesign</a:t>
            </a:r>
            <a:br>
              <a:rPr lang="en-ZA" sz="3700" b="1" i="0" dirty="0">
                <a:effectLst/>
                <a:latin typeface="Inter"/>
              </a:rPr>
            </a:br>
            <a:r>
              <a:rPr lang="en-ZA" sz="3700" b="1" i="0" dirty="0">
                <a:effectLst/>
                <a:latin typeface="Inter"/>
              </a:rPr>
              <a:t>Content:</a:t>
            </a:r>
            <a:br>
              <a:rPr lang="en-ZA" sz="3700" b="0" i="0" dirty="0">
                <a:effectLst/>
                <a:latin typeface="Inter"/>
              </a:rPr>
            </a:br>
            <a:endParaRPr lang="en-US" sz="3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403250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808AB-2943-464C-A710-F2A18D869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776" y="6300216"/>
            <a:ext cx="662025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C03A67-5FF9-060A-0390-ED6A5BAF6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70345"/>
              </p:ext>
            </p:extLst>
          </p:nvPr>
        </p:nvGraphicFramePr>
        <p:xfrm>
          <a:off x="5065776" y="978408"/>
          <a:ext cx="6620256" cy="496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63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196C0-43F9-BC00-4660-3E28FF7F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978408"/>
            <a:ext cx="3154680" cy="4069080"/>
          </a:xfrm>
        </p:spPr>
        <p:txBody>
          <a:bodyPr anchor="t">
            <a:normAutofit/>
          </a:bodyPr>
          <a:lstStyle/>
          <a:p>
            <a:r>
              <a:rPr lang="en-ZA" sz="4000" b="1" i="0">
                <a:effectLst/>
                <a:latin typeface="Inter"/>
              </a:rPr>
              <a:t> Leveraging Technology for Authentic E-learning</a:t>
            </a:r>
            <a:br>
              <a:rPr lang="en-ZA" sz="4000" b="1" i="0">
                <a:effectLst/>
                <a:latin typeface="Inter"/>
              </a:rPr>
            </a:br>
            <a:endParaRPr lang="en-US" sz="4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8EEB27-9249-8B3A-C8C2-18F9DC48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482CAC-96FF-EBE5-E97D-0BE2B8A51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99535"/>
            <a:ext cx="1115568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3DA9FA-6D18-81F0-B92F-C727DD14B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772321"/>
              </p:ext>
            </p:extLst>
          </p:nvPr>
        </p:nvGraphicFramePr>
        <p:xfrm>
          <a:off x="4384964" y="978406"/>
          <a:ext cx="7301068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4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C7385-AB71-3892-E4AA-94644B31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978408"/>
            <a:ext cx="3154680" cy="4069080"/>
          </a:xfrm>
        </p:spPr>
        <p:txBody>
          <a:bodyPr anchor="t">
            <a:normAutofit/>
          </a:bodyPr>
          <a:lstStyle/>
          <a:p>
            <a:r>
              <a:rPr lang="en-ZA" sz="4000" b="1" i="0">
                <a:effectLst/>
                <a:latin typeface="Inter"/>
              </a:rPr>
              <a:t>Authentic Assessment Strategies</a:t>
            </a:r>
            <a:br>
              <a:rPr lang="en-ZA" sz="4000" b="1" i="0">
                <a:effectLst/>
                <a:latin typeface="Inter"/>
              </a:rPr>
            </a:br>
            <a:endParaRPr lang="en-US" sz="4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8EEB27-9249-8B3A-C8C2-18F9DC48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482CAC-96FF-EBE5-E97D-0BE2B8A51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99535"/>
            <a:ext cx="1115568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A993E9-9E25-0DEF-EA1C-A383C4399D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881308"/>
              </p:ext>
            </p:extLst>
          </p:nvPr>
        </p:nvGraphicFramePr>
        <p:xfrm>
          <a:off x="4384964" y="978406"/>
          <a:ext cx="7301068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372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FED79-07A6-E190-8702-6F319EAE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978408"/>
            <a:ext cx="3154680" cy="4069080"/>
          </a:xfrm>
        </p:spPr>
        <p:txBody>
          <a:bodyPr anchor="t">
            <a:normAutofit/>
          </a:bodyPr>
          <a:lstStyle/>
          <a:p>
            <a:r>
              <a:rPr lang="en-ZA" sz="4000" b="1" i="0">
                <a:effectLst/>
                <a:latin typeface="Inter"/>
              </a:rPr>
              <a:t>Enhancing Quality in Higher Education</a:t>
            </a:r>
            <a:br>
              <a:rPr lang="en-ZA" sz="4000" b="1" i="0">
                <a:effectLst/>
                <a:latin typeface="Inter"/>
              </a:rPr>
            </a:br>
            <a:endParaRPr lang="en-US" sz="4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8EEB27-9249-8B3A-C8C2-18F9DC48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482CAC-96FF-EBE5-E97D-0BE2B8A51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99535"/>
            <a:ext cx="1115568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B0F85B9-9164-51F2-A547-1769ABF3BA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800457"/>
              </p:ext>
            </p:extLst>
          </p:nvPr>
        </p:nvGraphicFramePr>
        <p:xfrm>
          <a:off x="4384964" y="978406"/>
          <a:ext cx="7301068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113768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DarkSeedLeftStep">
      <a:dk1>
        <a:srgbClr val="000000"/>
      </a:dk1>
      <a:lt1>
        <a:srgbClr val="FFFFFF"/>
      </a:lt1>
      <a:dk2>
        <a:srgbClr val="382029"/>
      </a:dk2>
      <a:lt2>
        <a:srgbClr val="E2E3E8"/>
      </a:lt2>
      <a:accent1>
        <a:srgbClr val="ACA244"/>
      </a:accent1>
      <a:accent2>
        <a:srgbClr val="B1753B"/>
      </a:accent2>
      <a:accent3>
        <a:srgbClr val="C3554D"/>
      </a:accent3>
      <a:accent4>
        <a:srgbClr val="B13B63"/>
      </a:accent4>
      <a:accent5>
        <a:srgbClr val="C34DA7"/>
      </a:accent5>
      <a:accent6>
        <a:srgbClr val="9C3BB1"/>
      </a:accent6>
      <a:hlink>
        <a:srgbClr val="BF3F8B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7921</TotalTime>
  <Words>1023</Words>
  <Application>Microsoft Macintosh PowerPoint</Application>
  <PresentationFormat>Widescreen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Bierstadt</vt:lpstr>
      <vt:lpstr>Inter</vt:lpstr>
      <vt:lpstr>GestaltVTI</vt:lpstr>
      <vt:lpstr>Office Theme</vt:lpstr>
      <vt:lpstr>Social Work course redesigning and rethinking in alignment with the elements of authentic e-learning.   </vt:lpstr>
      <vt:lpstr>Introduction</vt:lpstr>
      <vt:lpstr>Authentic learning elements</vt:lpstr>
      <vt:lpstr>Research Objectives and Methodology </vt:lpstr>
      <vt:lpstr>Key Findings: Challenges and Benefits of Authentic E-learning </vt:lpstr>
      <vt:lpstr>Recommendations for Curriculum Redesign Content: </vt:lpstr>
      <vt:lpstr> Leveraging Technology for Authentic E-learning </vt:lpstr>
      <vt:lpstr>Authentic Assessment Strategies </vt:lpstr>
      <vt:lpstr>Enhancing Quality in Higher Education </vt:lpstr>
      <vt:lpstr> Conclusion and Call to Action </vt:lpstr>
      <vt:lpstr>Thank you    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Reviewer</dc:creator>
  <cp:lastModifiedBy>Agrippa </cp:lastModifiedBy>
  <cp:revision>16</cp:revision>
  <dcterms:created xsi:type="dcterms:W3CDTF">2025-02-12T19:10:32Z</dcterms:created>
  <dcterms:modified xsi:type="dcterms:W3CDTF">2025-09-08T13:50:33Z</dcterms:modified>
</cp:coreProperties>
</file>