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4" r:id="rId7"/>
    <p:sldId id="278" r:id="rId8"/>
    <p:sldId id="279" r:id="rId9"/>
    <p:sldId id="266" r:id="rId10"/>
    <p:sldId id="267" r:id="rId11"/>
    <p:sldId id="276" r:id="rId12"/>
    <p:sldId id="270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2:57.590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0,'0'5,"0"7,0 5,0 5,4-1,2 1,0 1,-1 6,3-1,1-1,-2-1,4-4,-1-1,-2 0,2-3,0 0,-2-2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32.60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33.42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38.68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41.80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42.97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0,'5'0,"6"0,7 0,4 0,4 0,6 0,4 0,-1 0,-1 0,4 0,0 0,-2 0,7 0,1 0,-1 0,-4 0,-4 5,-2 2,-3 4,3 0,1-2,0 3,-2-1,0-2,-2-3,-1-2,-1-2,5-1,2-1,-6-1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40.08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40.71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40.92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44.12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1231 182,'-5'0,"-7"0,-5 0,-5 0,-4 0,-7-4,-7-3,-12 1,-1 1,-6-3,2-1,-9-3,3 1,6 1,0-2,-6 1,3 3,8-3,7 1,1 3,0-4,-3 2,2 1,3 2,5 2,3 3,3 0,2 1,6-4,7-2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4:48.12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13:10.25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24575,'200'323'0,"163"192"-2333,-221-319 1781,314 434-1720,-143-213 2272,124 170 0,-349-463 0,426 552 0,-441-595-43,2-4 1,5-3 0,89 64 0,-66-56 42,19 12 0,-110-85 461,1 0 0,-1 0 0,0 1 0,-1 1 0,0 0 0,15 20 0,-16-13-6553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16:21.1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923 0 24575,'-606'0'0,"570"2"0,-62 11 0,-10 0 0,94-12-341,0 1 0,1 0-1,-20 6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4:17.2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532 1 24575,'-11'-1'0,"0"1"0,0 1 0,0 0 0,1 0 0,-1 1 0,0 1 0,1 0 0,0 0 0,-1 1 0,1 0 0,1 1 0,-1 0 0,1 0 0,0 1 0,-11 9 0,-9 10 0,-31 35 0,48-47 0,2 1 0,-1-1 0,2 2 0,0-1 0,-8 19 0,1 16 0,12-36 0,1 0 0,-2-1 0,-5 12 0,-82 167 0,82-169 0,2 1 0,1 0 0,-8 42 0,-4 76 0,16-119 0,-2 26 0,2 0 0,4 75 0,-1-121 0,0 0 0,0 0 0,0 1 0,1-1 0,-1 0 0,1 0 0,0 0 0,-1 0 0,1 0 0,0 0 0,0 0 0,0 0 0,1 0 0,-1-1 0,0 1 0,1 0 0,-1-1 0,1 1 0,-1-1 0,1 1 0,3 1 0,-2-2 0,0 0 0,0 0 0,1 0 0,-1 0 0,0-1 0,0 1 0,1-1 0,-1 0 0,0 0 0,1 0 0,-1 0 0,6-2 0,6-2 0,0 0 0,0-1 0,0-1 0,23-13 0,-21 8 0,24-18 0,-27 19 0,0 0 0,27-14 0,0 5-47,59-30-291,-86 41 292,1-1-1,-1-1 1,0 0 0,16-18 0,-10 11 115,-15 13-22,0 0 1,-1 0 0,1 0 0,-1-1-1,0 0 1,4-5 0,-8 9-42,1 0 1,-1-1 0,1 1-1,-1 0 1,1-1 0,-1 1-1,0 0 1,0-1 0,1 1-1,-1-1 1,0 1 0,0 0-1,0-1 1,-1 1 0,1-1-1,0 1 1,0 0 0,-1-1 0,1 1-1,-1 0 1,1-1 0,-1 1-1,0 0 1,1 0 0,-1 0-1,0-1 1,0 1 0,0 0-1,0 0 1,0 0 0,-2-1-1,-2-2-201,0-1 0,-1 1 0,0 1 0,0-1 0,0 1 0,-10-4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7:32.99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1120 30 24575,'-849'0'0,"843"0"0,0 0 0,0 1 0,0-2 0,0 1 0,-1-1 0,1 1 0,0-2 0,0 1 0,0-1 0,-7-3 0,13 5 0,1 0 0,-1 0 0,0 0 0,0 0 0,1 0 0,-1 0 0,0 0 0,0 0 0,0 0 0,1 0 0,-1 0 0,0 0 0,0 0 0,0 0 0,1 0 0,-1 0 0,0 0 0,0-1 0,0 1 0,0 0 0,1 0 0,-1 0 0,0 0 0,0-1 0,0 1 0,0 0 0,0 0 0,0 0 0,1 0 0,-1-1 0,0 1 0,0 0 0,0 0 0,0 0 0,0-1 0,0 1 0,0 0 0,0 0 0,0-1 0,0 1 0,0 0 0,0 0 0,0 0 0,0-1 0,0 1 0,0 0 0,0 0 0,0 0 0,0-1 0,-1 1 0,1 0 0,0 0 0,0 0 0,0-1 0,0 1 0,0 0 0,0 0 0,-1 0 0,1 0 0,0 0 0,0-1 0,0 1 0,0 0 0,-1 0 0,1 0 0,0 0 0,0 0 0,0 0 0,-1 0 0,18-4 0,42-1 0,108 5 0,-68 2 0,269-2 0,-361 0 0,0 0 0,0 1 0,0 0 0,0 0 0,10 4 0,-15-5 0,-1 0 0,0 1 0,0-1 0,1 1 0,-1-1 0,0 1 0,0 0 0,1-1 0,-1 1 0,0 0 0,0 0 0,0 0 0,0 0 0,0 0 0,0 0 0,0 0 0,-1 0 0,1 0 0,0 1 0,-1-1 0,1 0 0,0 0 0,-1 1 0,0-1 0,1 0 0,-1 1 0,0-1 0,1 0 0,-1 1 0,0-1 0,0 1 0,0-1 0,0 0 0,-1 1 0,1 1 0,-1-1 0,0 0 0,0 0 0,0-1 0,0 1 0,0 0 0,0-1 0,-1 1 0,1-1 0,-1 1 0,1-1 0,-1 1 0,1-1 0,-1 0 0,0 0 0,1 0 0,-1 0 0,0 0 0,0 0 0,0-1 0,0 1 0,0-1 0,0 1 0,-2 0 0,-8 1 0,1-1 0,-21 1 0,28-2 0,-37 1 0,-53-5 0,76 2 0,-1-1 0,1-1 0,0-1 0,0 0 0,-21-10 0,27 10 0,1 1 0,-1 1 0,0 0 0,-1 0 0,1 1 0,-17 0 0,-79 4 0,46 0 0,-261-2-1365,295 0-5461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7:37.3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32 24575,'2'0'0,"0"-1"0,0 1 0,0-1 0,0 0 0,0 0 0,0 1 0,0-1 0,3-3 0,11-3 0,11 1 0,0 2 0,1 1 0,-1 1 0,1 1 0,52 6 0,-59-2 0,28 7 0,-30-5 0,0-2 0,20 3 0,159-5 141,-113-2-1647,-59 1-5320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7:42.31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907 1573 24575,'0'1'0,"0"1"0,0 0 0,0 0 0,-1 0 0,1 0 0,-1 0 0,1 0 0,-1 0 0,0 0 0,0 0 0,1-1 0,-1 1 0,0 0 0,-1-1 0,1 1 0,0-1 0,0 1 0,-1-1 0,1 1 0,-3 1 0,0-1 0,0 0 0,1 0 0,-1 0 0,-1 0 0,1-1 0,0 1 0,0-1 0,-9 1 0,-1 0 0,1-2 0,-1 1 0,1-2 0,-1 0 0,-16-3 0,18 1 0,0-1 0,0 0 0,-16-9 0,18 8 0,0 1 0,0 0 0,0 0 0,0 1 0,-15-2 0,-14 2 0,-63 3 0,-11-1 0,99 0 0,0-2 0,-16-4 0,-24-3 0,40 8 0,0 0 0,0 0 0,0-1 0,-14-6 0,23 8 0,0-2 0,0 1 0,0 0 0,1-1 0,-1 0 0,1 0 0,-1-1 0,1 1 0,0-1 0,0 0 0,1 0 0,-1 0 0,-5-9 0,-7-17 0,1 0 0,1-1 0,-14-49 0,22 48 0,1-1 0,2 1 0,1-1 0,1 0 0,5-39 0,-1-12 0,-4-25 0,3-97 0,1 177 0,2 0 0,0 0 0,14-36 0,36-84 0,-46 125 0,142-288-1365,-132 276-5461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7:53.85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54 376 24575,'-2'-1'0,"1"1"0,-1-1 0,1 1 0,-1-1 0,1 0 0,-1 1 0,1-1 0,0 0 0,-1 0 0,1 0 0,0 0 0,0 0 0,0 0 0,0 0 0,0 0 0,0-1 0,0 1 0,0 0 0,-1-3 0,-13-28 0,12 25 0,1-1 0,0 1 0,0-1 0,1 1 0,0-1 0,0 0 0,0 1 0,1-1 0,1 0 0,-1 0 0,1 1 0,0-1 0,4-10 0,-3 11 0,1 0 0,1 1 0,-1-1 0,1 1 0,0 0 0,0 0 0,1 0 0,0 1 0,0-1 0,0 1 0,1 1 0,0-1 0,-1 1 0,8-5 0,9-3 0,-1 1 0,2 1 0,-1 1 0,1 1 0,1 0 0,39-6 0,-15 7 0,0 2 0,68 2 0,-87 2 0,0-1 0,33-8 0,-29 5 0,39-3 0,-39 7 0,3-1 0,0 2 0,0 1 0,39 7 0,-70-7 0,0 0 0,-1 0 0,1 0 0,-1 1 0,1 0 0,-1 0 0,0 0 0,0 0 0,0 1 0,0 0 0,0 0 0,0 0 0,-1 0 0,0 0 0,1 1 0,3 5 0,-3-1 0,0-1 0,0 1 0,-1 0 0,1 0 0,-2 1 0,0-1 0,0 1 0,1 9 0,2 7-1365,1-3-5461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7:57.5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1077 366 24575,'0'-5'0,"0"-1"0,1 1 0,0 0 0,0 0 0,1-1 0,-1 1 0,1 0 0,0 0 0,1 0 0,-1 1 0,1-1 0,0 1 0,0-1 0,0 1 0,1 0 0,-1 0 0,1 0 0,0 1 0,6-5 0,-3 3 0,0 0 0,0 1 0,1 0 0,0 0 0,-1 1 0,1 0 0,0 0 0,1 1 0,-1 0 0,0 0 0,13 0 0,135 3 0,-62 1 0,-92-2 0,8-1 0,-1 2 0,0-1 0,13 4 0,-20-4 0,0 1 0,0-1 0,0 1 0,0 0 0,0-1 0,0 1 0,0 0 0,0 1 0,0-1 0,0 0 0,0 0 0,-1 1 0,1-1 0,-1 1 0,1 0 0,-1-1 0,1 1 0,-1 0 0,2 3 0,-3-4 0,1 0 0,-1 0 0,0-1 0,1 1 0,-1 0 0,0 0 0,0 0 0,0 0 0,0 0 0,0 0 0,0 0 0,0-1 0,0 1 0,0 0 0,0 0 0,0 0 0,0 0 0,-1 0 0,1 0 0,0-1 0,-1 1 0,1 0 0,-1 0 0,1 0 0,-1-1 0,0 2 0,-1 0 0,0 0 0,0-1 0,0 1 0,0-1 0,-1 0 0,1 1 0,0-1 0,-1 0 0,-3 1 0,-5 1 0,-1-1 0,1 1 0,-14-1 0,-10 0 0,-1-2 0,1-2 0,0-1 0,-51-10 0,62 8 0,-1 2 0,0 0 0,0 2 0,-33 2 0,56-1 0,-1 0 0,1 1 0,0-1 0,-1 0 0,1 1 0,0 0 0,0-1 0,-1 1 0,1 0 0,0 0 0,0 1 0,0-1 0,0 0 0,0 1 0,0-1 0,0 1 0,1-1 0,-1 1 0,1 0 0,-1 0 0,1 0 0,-1 0 0,1 0 0,0 0 0,0 0 0,0 0 0,-1 4 0,0 4 0,0 0 0,1 0 0,0 0 0,1 0 0,1 15 0,0-16 0,-1 0 0,0 0 0,0 0 0,-1 0 0,-2 10 0,2-17 0,0 0 0,0 1 0,0-1 0,0 0 0,0-1 0,-1 1 0,1 0 0,-1 0 0,1 0 0,-1-1 0,0 1 0,1-1 0,-1 1 0,0-1 0,0 0 0,0 0 0,0 0 0,0 0 0,-1 0 0,1 0 0,0-1 0,-5 2 0,-3-1 0,-1 1 0,0-1 0,-17-2 0,16 1 0,-4 0 0,-1-1 0,0-1 0,1 0 0,-17-6 0,27 7 0,0-1 0,0 1 0,0-2 0,1 1 0,-1-1 0,1 0 0,0 0 0,0 0 0,0-1 0,0 1 0,1-1 0,-1 0 0,1-1 0,-5-5 0,8 9 0,1 0 0,-1 0 0,0 0 0,1 0 0,-1 0 0,1 0 0,-1 0 0,1 0 0,0 0 0,-1 0 0,1 0 0,0 0 0,0 0 0,0 0 0,0-1 0,0 1 0,0 0 0,0 0 0,0 0 0,0 0 0,0 0 0,0 0 0,1 0 0,0-2 0,0 2 0,0 0 0,0-1 0,0 1 0,0 0 0,1 0 0,-1 0 0,0 1 0,0-1 0,1 0 0,-1 0 0,1 1 0,-1-1 0,1 1 0,-1-1 0,2 0 0,6 0 0,0 0 0,0 0 0,0 0 0,16 2 0,37 5 0,0 3 0,-1 2 0,70 23 0,-108-28 0,-17-5 0,-1 0 0,0 1 0,0-1 0,0 1 0,0 0 0,7 4 0,-12-6 0,1 0 0,-1 0 0,0 1 0,0-1 0,0 0 0,0 0 0,0 0 0,1 1 0,-1-1 0,0 0 0,0 0 0,0 0 0,0 1 0,0-1 0,0 0 0,0 0 0,0 1 0,0-1 0,0 0 0,0 0 0,0 0 0,0 1 0,0-1 0,0 0 0,0 0 0,0 1 0,0-1 0,0 0 0,0 0 0,0 0 0,0 1 0,0-1 0,0 0 0,-1 0 0,1 0 0,0 1 0,0-1 0,0 0 0,0 0 0,-1 0 0,1 0 0,0 1 0,0-1 0,0 0 0,-1 0 0,1 0 0,0 0 0,0 0 0,0 0 0,-1 0 0,1 0 0,0 0 0,0 1 0,-1-1 0,1 0 0,0 0 0,0 0 0,-1-1 0,-16 6 0,-13-1 0,-1-1 0,1-2 0,-1-1 0,-45-5 0,-121-29 0,-35-28 0,228 59 0,10 1 0,21-1 0,-8 0 0,-18 3 0,-1 0 0,0 0 0,0 0 0,0 0 0,0 0 0,0-1 0,1 1 0,-1 0 0,0 0 0,0 0 0,0 0 0,0 0 0,0 0 0,0-1 0,1 1 0,-1 0 0,0 0 0,0 0 0,0 0 0,0 0 0,0-1 0,0 1 0,0 0 0,0 0 0,0 0 0,0 0 0,0-1 0,0 1 0,0 0 0,0 0 0,0 0 0,0-1 0,0 1 0,0 0 0,0 0 0,0 0 0,0 0 0,0-1 0,0 1 0,0 0 0,0 0 0,0 0 0,-1 0 0,1 0 0,0-1 0,0 1 0,0 0 0,0 0 0,0 0 0,0 0 0,-1 0 0,1 0 0,-9-8 0,8 8 0,-15-10 0,0 1 0,0 1 0,-25-9 0,-9-4 0,11 5 0,0 2 0,-56-13 0,12 4 0,56 15 0,7 2 0,0 0 0,-28-14 0,39 15 0,-1 1 0,-21-7 0,29 10 0,0 1 0,0-1 0,0 1 0,0 0 0,0 0 0,-1 0 0,1 0 0,0 0 0,0 0 0,-3 1 0,4 0 0,0-1 0,1 0 0,-1 1 0,0-1 0,1 0 0,-1 1 0,1-1 0,-1 1 0,0-1 0,1 1 0,-1 0 0,1-1 0,0 1 0,-1-1 0,1 1 0,-1 0 0,1 0 0,0-1 0,0 1 0,-1 0 0,1-1 0,0 1 0,0 0 0,0 0 0,0-1 0,0 1 0,0 0 0,0 1 0,0 1 0,0-1 0,1 1 0,-1-1 0,1 1 0,0-1 0,0 1 0,0-1 0,0 0 0,0 1 0,0-1 0,1 0 0,-1 0 0,1 0 0,0 0 0,2 3 0,34 26 0,-27-24 0,32 26 0,-28-20 0,0 0 0,1-2 0,1 0 0,0-1 0,0 0 0,24 8 0,-29-14 0,10 3 0,-1 1 0,0 0 0,0 1 0,32 21 0,101 75 0,-117-79 0,56 27 0,-72-43 0,-1 0 0,1-2 0,1-1 0,35 8 0,-108-40 0,30 15 0,0 0 0,1-2 0,0 0 0,-30-25 0,9 7 0,36 27 0,0-1 0,0 0 0,1 0 0,-1 0 0,1 0 0,-4-6 0,7 8 0,1 1 0,-1 0 0,0 0 0,0-1 0,1 1 0,-1 0 0,0-1 0,1 1 0,0-1 0,-1 1 0,1-1 0,0 1 0,0-1 0,0 1 0,-1-1 0,2 1 0,-1-1 0,0 1 0,0 0 0,0-1 0,1 1 0,-1-1 0,1 1 0,-1-1 0,1 1 0,0 0 0,-1-1 0,1 1 0,0 0 0,2-3 0,3-2 0,2-1 0,-1 1 0,0 0 0,1 1 0,0-1 0,1 2 0,-1-1 0,17-5 0,6-1 0,36-7 0,-67 18 0,55-14 0,196-51 0,-227 59 0,-19 5 0,-1 1 0,1-1 0,-1 0 0,1-1 0,-1 1 0,0-1 0,0 1 0,0-1 0,0 0 0,0-1 0,0 1 0,0-1 0,-1 0 0,1 0 0,-1 0 0,0 0 0,0 0 0,3-5 0,-1-2 0,1 1 0,-1 1 0,2-1 0,-1 1 0,1 0 0,0 1 0,11-9 0,-15 14 0,-1 0 0,1 1 0,-1-1 0,1 1 0,0 0 0,0-1 0,-1 1 0,1 1 0,0-1 0,0 0 0,0 1 0,0-1 0,0 1 0,0 0 0,0 0 0,0 0 0,0 1 0,0-1 0,0 1 0,0-1 0,0 1 0,-1 0 0,1 0 0,0 0 0,0 1 0,-1-1 0,1 0 0,-1 1 0,1 0 0,3 3 0,-2-1 0,0 0 0,-1 1 0,1-1 0,-1 1 0,0 0 0,0 0 0,0 0 0,-1 0 0,0 0 0,0 1 0,0-1 0,2 12 0,-3-11 0,1 1 0,0-1 0,0 1 0,1-1 0,-1 0 0,1 0 0,1 0 0,-1 0 0,8 9 0,0-5 0,1-1 0,0 0 0,1 0 0,17 8 0,-14-8 0,-1 0 0,21 17 0,-25-16 0,0 0 0,-1 1 0,-1 0 0,0 1 0,0-1 0,-1 2 0,9 17 0,-3-2 0,1 0 0,25 32 0,-27-40 0,0 1 0,-1 0 0,9 25 0,7 13 0,-26-55 0,1 1 0,-1-1 0,0 1 0,0 0 0,-1 0 0,1-1 0,0 7 0,-2-9 0,0-1 0,0 0 0,0 0 0,-1 1 0,1-1 0,0 0 0,0 0 0,-1 1 0,1-1 0,-1 0 0,1 0 0,-1 0 0,1 0 0,-1 0 0,0 0 0,1 0 0,-1 0 0,0 0 0,0 0 0,0 0 0,0 0 0,0 0 0,0-1 0,0 1 0,0 0 0,0-1 0,0 1 0,-1-1 0,1 1 0,0-1 0,0 1 0,0-1 0,-2 0 0,-6 2 0,0-1 0,1 0 0,-1 0 0,0-1 0,0 0 0,0-1 0,0 0 0,1 0 0,-1-1 0,0 0 0,1-1 0,0 0 0,-15-7 0,-8-6 0,1-1 0,-32-23 0,30 17 0,13 9 0,0 1 0,-1 1 0,-32-15 0,42 23 0,1 0 0,-1-1 0,1 0 0,0 0 0,1-1 0,-10-8 0,17 13 0,-1 0 0,0-1 0,1 1 0,0-1 0,-1 1 0,1-1 0,0 0 0,0 0 0,0 1 0,0-1 0,0 0 0,0 0 0,0 0 0,1 0 0,-1 0 0,1 0 0,-1 0 0,1-1 0,0 1 0,0 0 0,0 0 0,0 0 0,0 0 0,0 0 0,1 0 0,-1 0 0,1 0 0,-1 0 0,1 0 0,0 0 0,0 0 0,0 0 0,0 0 0,0 0 0,0 1 0,0-1 0,2-1 0,1-1 0,-1 1 0,0-1 0,1 1 0,-1 0 0,1 0 0,0 1 0,0-1 0,0 1 0,1 0 0,7-3 0,3 1 0,0 0 0,16-1 0,-21 4 0,-1-1 0,1 0 0,0 0 0,-1-1 0,0 0 0,0 0 0,13-8 0,-21 10 0,1 0 0,-1 0 0,0 0 0,0 0 0,0 0 0,0 0 0,0 0 0,0-1 0,0 1 0,0 0 0,0-1 0,0 1 0,-1-1 0,1 1 0,-1-1 0,1 1 0,-1-1 0,1 1 0,-1-1 0,0 1 0,0-1 0,0 0 0,0 1 0,0-1 0,0 1 0,0-1 0,-1 0 0,1 1 0,-1-1 0,1 1 0,-1-1 0,1 1 0,-1-1 0,0 1 0,-1-2 0,-1-3 0,-1 0 0,1 1 0,-2-1 0,1 1 0,-1 0 0,1 0 0,-8-5 0,-13-10 0,0 2 0,-2 0 0,-44-20 0,55 30 0,-1 1 0,-1 1 0,1 0 0,-1 1 0,0 1 0,0 1 0,-31-2 0,43 6 0,0-2 0,0 1 0,0-1 0,0 0 0,0 0 0,0 0 0,0-1 0,0 0 0,-7-4 0,-13-3 0,19 10 0,14 12 0,27 23 0,17 20 0,-34-35 0,1 0 0,0-1 0,2 0 0,37 27 0,-52-43 0,0-1 0,1 1 0,0-1 0,0 0 0,0-1 0,0 0 0,0 0 0,0 0 0,1-1 0,-1 0 0,8 1 0,-9-2 0,-1 0 0,1 0 0,0-1 0,0 0 0,0 0 0,-1 0 0,1 0 0,0-1 0,-1 1 0,1-1 0,-1 0 0,0-1 0,0 1 0,1-1 0,4-5 0,23-20 0,-19 15 0,1 1 0,0 1 0,23-15 0,285-175 0,-283 176 0,260-143-1365,-275 157-5461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4:25.6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1 959 24575,'2'-2'0,"1"0"0,-1 0 0,1 0 0,0 1 0,0-1 0,0 1 0,0 0 0,0 0 0,0 0 0,0 0 0,4-1 0,39-2 0,-34 3 0,119-11 0,66-4 0,111 10-726,596 65 0,-787-43 473,499 81-1428,111 76 1681,-638-146 0,165 28 0,-45-36 261,238-9 0,-245 3-51,-59-1 1605,-131-12-1456,-8 0-322,0 0 0,0 0 0,0 0 0,0 0 0,0 1 0,0-1 0,0 1 0,-1 0-1,1 0 1,0 1 0,0-1 0,5 4 0,-9-5-37,0 0 0,0 0 0,0 0 0,0 0 0,0 0 0,0 0 0,0 0 0,0 0 0,0 1 0,0-1 0,1 0 0,-1 0 0,0 0 0,0 0 0,0 0 0,0 0 0,0 0 0,0 1 0,0-1 0,0 0 0,0 0 0,0 0 0,0 0 0,0 0 0,0 0 0,0 1 0,0-1 0,0 0 0,0 0 0,0 0 0,0 0 0,-1 0 0,1 0 0,0 0 0,0 1 0,0-1 0,0 0 0,0 0 0,0 0 0,0 0 0,0 0 0,0 0 0,0 0 0,-1 0 0,1 0 0,0 0 0,0 0 0,-10 4 0,-11 0 0,-333 0 13,213-5-190,2 0-564,-521-5-3524,3-34 2749,513 26 1516,-206-27 0,43 12-259,-3 27 3467,300 1-2793,1 1 1,-1-1 0,1 0 0,-11-4 0,18 5-324,0-1 1,0 0-1,0 1 1,0-1-1,0 0 1,0 0 0,0 0-1,0-1 1,0 1-1,1 0 1,-3-3-1,4 4-72,-1-1 1,1 0-1,-1 0 0,1 0 1,-1 0-1,1 1 0,0-1 1,0 0-1,-1 0 0,1 0 0,0 0 1,0 0-1,0 0 0,0 0 1,0 0-1,0 0 0,0 0 1,0 0-1,0 0 0,1 1 0,-1-1 1,0 0-1,1 0 0,-1 0 1,0 0-1,2-1 0,-1 0-20,0 0 0,1 0 0,-1 1 0,1-1 0,0 0 0,-1 1 0,1-1 0,0 1 0,0-1 0,0 1 0,0 0 0,0 0 0,4-2 0,33-8 0,-35 10 0,43-8 0,0 2 0,53-2 0,98 7 0,-116 2 0,244 2-1624,499-11-5599,-453-5 6263,0 11 3997,-111-10-3019,-32-1 159,214 15 6398,-437-1-6575,0 0 0,0 1 0,0-1 0,0 1 0,0 1 0,0-1 0,0 1 0,-1 0 0,1 0 0,-1 1 0,1-1 0,-1 1 0,0 0 0,0 1 0,0-1 0,0 1 0,-1 0 0,1 1 0,-1-1 0,0 1 0,6 9 0,3 4 0,2-1 0,-1-1 0,2 0 0,0-1 0,1 0 0,28 18 0,66 30 0,-55-32 0,64 47 0,-101-63 0,1-1 0,0-1 0,0 0 0,1-2 0,45 18 0,-64-29 0,-1 1 0,1-1 0,-1 1 0,0-1 0,1 0 0,-1 1 0,1-1 0,-1 0 0,1 0 0,-1 0 0,1 0 0,-1 0 0,1-1 0,-1 1 0,1 0 0,2-1 0,-4 0 0,1 1 0,-1-1 0,0 1 0,1-1 0,-1 1 0,0-1 0,1 1 0,-1-1 0,0 1 0,0-1 0,1 0 0,-1 1 0,0-1 0,0 1 0,0-1 0,0 0 0,0 1 0,0-1 0,0 1 0,0-1 0,0 0 0,0 1 0,0-1 0,0 1 0,0-1 0,-1-1 0,-1-2 0,0-1 0,0 0 0,0 0 0,-1 1 0,1-1 0,-1 1 0,-6-6 0,-16-18 0,8 10 0,-18-24 0,26 29 0,-1 0 0,0 1 0,0 0 0,-2 0 0,1 2 0,-1-1 0,-16-10 0,10 10 0,8 4 0,-1 0 0,0 0 0,0 1 0,-18-6 0,6 5 0,-13-5 0,2 0 0,-36-19 0,26 11 0,34 17 0,1-1 0,0 0 0,0 0 0,1-1 0,-1 0 0,1-1 0,0 1 0,-13-14 0,-97-98 0,81 84 0,-58-69 0,91 97 0,-12-17 0,-1 1 0,-1 1 0,-1 1 0,-27-22 0,-65-48 0,109 87 0,-1 1 0,1-1 0,0 0 0,-1 1 0,1-1 0,-1 1 0,0 0 0,1 0 0,-5-2 0,6 3 0,0 0 0,-1 0 0,1 0 0,0 0 0,0 0 0,0 1 0,0-1 0,-1 0 0,1 0 0,0 1 0,0-1 0,0 1 0,0-1 0,0 1 0,0-1 0,0 1 0,0 0 0,0-1 0,0 1 0,0 0 0,1 0 0,-1 0 0,0 0 0,1 0 0,-1 0 0,0 0 0,0 1 0,-11 18 0,0 1 0,2 0 0,0 1 0,1 0 0,2 0 0,0 1 0,1 0 0,2 0 0,0 1 0,-1 25 0,6 212 0,1-108 0,-1-137 0,1-1 0,0 1 0,2-1 0,0 0 0,9 25 0,-6-22 0,-2 0 0,0 1 0,3 21 0,-7-31 0,0 0 0,1 0 0,0 0 0,1 0 0,0 0 0,0 0 0,1-1 0,6 12 0,-7-15 0,0 0 0,1-1 0,0 1 0,0-1 0,0 0 0,1 0 0,-1-1 0,1 1 0,0-1 0,0 0 0,0 0 0,0-1 0,0 1 0,11 2 0,-5-2 0,0-1 0,1 0 0,-1-1 0,1 0 0,0 0 0,-1-1 0,1-1 0,-1 0 0,1-1 0,14-4 0,11-4 0,62-29 0,-69 27 0,-1-1 0,0-1 0,-2 0 0,1-3 0,-2 0 0,0-1 0,-2-2 0,0 0 0,-1-2 0,38-45 0,-57 61 0,1-1 0,-1 1 0,-1-1 0,1 0 0,-1 0 0,0 0 0,-1 0 0,0 0 0,0 0 0,1-14 0,-2 16 0,-1 1 0,0-1 0,-1 0 0,1 0 0,-1 0 0,0 1 0,0-1 0,0 0 0,-1 1 0,1-1 0,-1 1 0,0 0 0,-1 0 0,1-1 0,-1 1 0,0 1 0,-6-8 0,-1 2 0,0 0 0,-1 0 0,0 1 0,0 1 0,-1 0 0,-21-10 0,-83-24 0,41 15 0,31 11 0,-1 2 0,0 2 0,-1 2 0,-85-6 0,-191 14 0,174 4 0,-250-3 0,376-1 0,1-2 0,0 0 0,0-2 0,1 0 0,-1-2 0,-37-16 0,7 3 0,28 11 0,7 3 0,0 0 0,0 1 0,0 1 0,-1 0 0,-30-3 0,12 8 0,-21-1 0,53 0 0,-1 0 0,0-1 0,0 0 0,1 1 0,-1-1 0,0-1 0,1 1 0,-1-1 0,1 1 0,-7-5 0,10 6 0,0 0 0,-1 0 0,1 0 0,-1-1 0,1 1 0,0 0 0,-1 0 0,1-1 0,0 1 0,-1 0 0,1-1 0,0 1 0,0 0 0,-1-1 0,1 1 0,0-1 0,0 1 0,0 0 0,-1-1 0,1 1 0,0-1 0,0 1 0,0-1 0,0 1 0,0 0 0,0-1 0,0 1 0,0-1 0,0 1 0,0-1 0,0 1 0,0-1 0,0 1 0,0 0 0,0-1 0,1 1 0,-1-1 0,0 0 0,1 0 0,1 0 0,-1 0 0,0 0 0,1 0 0,-1 0 0,1 1 0,-1-1 0,1 0 0,-1 1 0,4-2 0,41-6 0,160-24 0,0 1 0,325-18 0,-212 21 0,82-36 0,-274 41 0,-75 15 0,1-2 0,60-20 0,12-13 0,185-36 0,-203 57 0,120-22 0,-167 36 0,110-2 0,-157 10 0,-1-1 0,1-1 0,0 0 0,-1 0 0,1-2 0,-1 1 0,0-2 0,13-6 0,-13 6 0,-3 2 0,-1-1 0,1 0 0,-1 0 0,0-1 0,8-6 0,-13 8 0,0 1 0,-1-1 0,0 0 0,0 1 0,0-1 0,0 0 0,0-1 0,0 1 0,-1 0 0,1 0 0,-1-1 0,0 1 0,0-1 0,0 1 0,-1-1 0,1 1 0,-1-5 0,0 3 0,0 0 0,-1 0 0,1 0 0,-1-1 0,0 1 0,-1 0 0,1 1 0,-1-1 0,0 0 0,0 0 0,-1 1 0,1-1 0,-1 1 0,-5-7 0,0 2 0,-1-1 0,0 1 0,0 0 0,-19-13 0,22 18 0,-1 0 0,1 1 0,-1 0 0,0 0 0,0 0 0,0 1 0,-1 0 0,1 0 0,0 1 0,-10-1 0,-9 1 0,-44 4 0,54-1 0,0-1 0,1-1 0,-1 0 0,0-1 0,0 0 0,-26-7 0,29 4 0,-13-4 0,0-1 0,-46-24 0,70 33 0,0-1 0,1 0 0,-1 0 0,0 0 0,1 0 0,-1 0 0,1 0 0,0 0 0,-1-1 0,1 1 0,0 0 0,0-1 0,0 1 0,0-1 0,0 0 0,0 1 0,0-1 0,1 1 0,-1-1 0,0 0 0,1 0 0,0 0 0,-1 1 0,1-1 0,0 0 0,0-2 0,0 2 0,1 0 0,0 1 0,0-1 0,0 0 0,0 1 0,0-1 0,0 1 0,1-1 0,-1 1 0,0 0 0,1 0 0,-1-1 0,1 1 0,-1 0 0,1 0 0,0 0 0,-1 1 0,1-1 0,0 0 0,0 1 0,0-1 0,-1 1 0,1-1 0,0 1 0,3 0 0,42-5 0,-1 3 0,72 5 0,-21 0 0,262-4 0,-342 3 0,-1 0 0,1 1 0,-1 1 0,0 1 0,0 0 0,0 0 0,0 2 0,16 9 0,-18-8 0,-1 0 0,17 13 0,-21-14 0,0-1 0,1 1 0,-1-2 0,1 1 0,1-1 0,12 4 0,-9-5 0,-1 1 0,1 0 0,-1 1 0,0 0 0,-1 1 0,23 16 0,-30-19 0,1 1 0,-1-1 0,-1 1 0,1 0 0,-1 1 0,1-1 0,-2 1 0,1 0 0,-1 0 0,1 0 0,-2 0 0,1 1 0,-1-1 0,0 1 0,0-1 0,1 10 0,-1 6 0,-1-1 0,-1 0 0,-1 0 0,-1 0 0,-1 0 0,0 0 0,-2 0 0,-11 33 0,11-41 0,0 0 0,-1 0 0,0 0 0,-12 17 0,14-24 0,-1 0 0,0-1 0,0 0 0,0 0 0,-1 0 0,0 0 0,0-1 0,0 0 0,0 0 0,-11 5 0,-29 14 0,1 3 0,-59 43 0,53-34 0,-62 33 0,-182 77 0,-303 131-702,397-199 351,-225 54 0,202-64 351,-126 26 0,-351-6 1404,428-56-1404,-272 13 0,473-47 0,-113-17 0,-65-32 0,194 35 0,1-2 0,-100-51 0,114 47 0,-49-35 0,54 33 0,-66-34 0,56 40 0,30 13 0,0-1 0,1 0 0,0-1 0,-27-20 0,-31-28 0,28 22 0,-61-59 0,82 69 0,-2 1 0,0 1 0,-1 1 0,-1 2 0,-50-27 0,60 38 0,-1 1 0,0 1 0,0 1 0,-1 0 0,1 1 0,-35-2 0,-126 7 0,90 2 0,43-1 0,-86 13 0,111-12 0,0 2 0,0 0 0,1 1 0,-42 18 0,-80 34 0,76-33 0,60-21 0,0-1 0,1 1 0,0 0 0,-10 8 0,12-8 0,-1-1 0,0 1 0,1-1 0,-1 0 0,-1 0 0,1-1 0,-7 3 0,5-4 0,9-6 0,14-5 0,8-1 0,1 2 0,0 0 0,0 2 0,30-5 0,108-10 0,-67 11 0,52-3 0,173 5 0,137-19 0,-455 27 0,276-40 0,-145 19 0,-105 17 0,9 0 0,72-21 0,-79 18 0,0 0 0,0 2 0,0 1 0,0 2 0,56 1 0,133-10 0,-32 0 0,-96 13 0,56-2 0,-145 0 0,-1 1 0,1-1 0,0 1 0,-1-1 0,1 0 0,-1 0 0,1 0 0,-1-1 0,0 1 0,0-1 0,1 1 0,-1-1 0,0 0 0,0 1 0,0-1 0,-1 0 0,1 0 0,0-1 0,-1 1 0,1 0 0,-1 0 0,0-1 0,0 1 0,0-1 0,0 1 0,0-1 0,0 1 0,-1-1 0,1 0 0,-1 1 0,0-5 0,1-8 0,0 1 0,-1 0 0,-1-1 0,-4-21 0,1 20 0,-1-1 0,0 1 0,-1 0 0,-15-28 0,11 23 0,-15-42 0,-21-80 0,36 119 0,-1 0 0,0 1 0,-27-39 0,35 59 0,0-1 0,0 1 0,0 0 0,-1 0 0,1 0 0,-1 0 0,0 1 0,0 0 0,0 0 0,0 0 0,0 0 0,0 0 0,0 1 0,-1 0 0,1 0 0,-1 0 0,1 0 0,-1 1 0,1-1 0,-1 1 0,1 0 0,-1 1 0,1-1 0,-1 1 0,-5 2 0,3-2 0,1 1 0,-1 0 0,1 0 0,0 1 0,0 0 0,0 0 0,0 0 0,0 1 0,0 0 0,1 0 0,0 1 0,0-1 0,0 1 0,0 0 0,1 0 0,-5 8 0,-11 25 0,13-23 0,-1 0 0,-18 25 0,-61 58 0,54-63 0,-45 61 0,-95 129 0,122-172 0,-2-3 0,-77 58 0,50-42 0,-4 1 0,-2-4 0,-3-3 0,-114 56 0,143-91 0,-1-1 0,-1-4 0,-65 13 0,26-7 0,65-16 0,1-2 0,-68 7 0,87-14 0,0-1 0,0 0 0,0-2 0,0 1 0,1-2 0,-1 0 0,1-1 0,0-1 0,-16-7 0,-26-13 0,2-2 0,-94-63 0,101 58 0,-27-22 0,67 47 0,-1-1 0,1 0 0,1 0 0,0 0 0,0-1 0,-7-12 0,-19-32 0,26 46 0,4 10 0,7 17 0,7 9 0,1 0 0,26 44 0,44 56 0,-36-57 0,117 151-654,18-14-382,-142-165 897,188 195-294,-194-209 433,1-1 1,1-2 0,2-1-1,1-2 1,52 25-1,-70-41-197,0 0-1,1-1 0,0-1 0,27 4 1,6-4-4747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4:27.3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1404 24575,'3'-1'0,"-1"0"0,1 1 0,-1-1 0,1 0 0,-1 0 0,0 0 0,1 0 0,-1-1 0,0 1 0,0-1 0,0 1 0,0-1 0,0 0 0,0 0 0,2-3 0,24-32 0,-8 4 0,-14 25 0,0-1 0,-1 0 0,0 0 0,0-1 0,-1 0 0,5-16 0,-4-8 0,-1-1 0,-2 0 0,-4-65 0,-1 25 0,19-342 0,-6 47 0,-10 285 0,-1 79 0,2 0 0,-1 1 0,0-1 0,1 0 0,0 1 0,1-1 0,-1 1 0,5-10 0,-6 13 0,1 1 0,0 0 0,0 0 0,-1 0 0,1 0 0,0 0 0,0 0 0,0 0 0,0 0 0,1 0 0,-1 0 0,0 0 0,0 1 0,0-1 0,1 0 0,1 0 0,-1 1 0,0 0 0,1-1 0,-1 1 0,0 0 0,0 0 0,1 0 0,-1 1 0,0-1 0,0 1 0,0-1 0,1 1 0,-1 0 0,3 1 0,3 2 0,1 0 0,-1 1 0,0 0 0,0 0 0,0 1 0,-1 0 0,0 1 0,0-1 0,9 13 0,0 3 0,26 47 0,0 2 0,-9-24 0,-15-23 0,-1 0 0,-1 1 0,-1 1 0,-1 0 0,12 36 0,-17-34 0,-1 0 0,-1 0 0,-2 1 0,-1 0 0,0 40 0,-4-38 0,-3 192 0,2-210 0,-1 1 0,-1-1 0,0 1 0,-1-1 0,-1 0 0,0 0 0,0-1 0,-2 1 0,1-1 0,-1 0 0,-1-1 0,-16 19 0,-4 1 0,-2-1 0,-60 46 0,1-9-1365,5-8-5461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4:08:02.0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1802 1141 24575,'-1'-4'0,"1"1"0,0-1 0,1 0 0,-1 1 0,1-1 0,-1 1 0,1-1 0,2-4 0,-2 7 0,0-1 0,0 1 0,0 0 0,0 0 0,0-1 0,0 1 0,0 0 0,1 0 0,-1 0 0,0 1 0,1-1 0,-1 0 0,1 0 0,-1 1 0,1-1 0,-1 1 0,1-1 0,0 1 0,-1 0 0,1-1 0,2 1 0,14-1 0,0 0 0,1 2 0,-1 0 0,0 1 0,20 4 0,89 29 0,-67-14 0,69 34 0,-123-52 0,-1-1 0,0 0 0,-1 1 0,1-1 0,-1 1 0,1 0 0,-1 0 0,0 1 0,3 3 0,-6-7 0,-1 0 0,0 0 0,0 0 0,0 1 0,0-1 0,0 0 0,0 0 0,0 0 0,0 0 0,1 0 0,-1 1 0,0-1 0,0 0 0,0 0 0,0 0 0,0 0 0,0 1 0,0-1 0,0 0 0,0 0 0,0 0 0,0 0 0,0 1 0,0-1 0,0 0 0,0 0 0,0 0 0,0 0 0,0 0 0,-1 1 0,1-1 0,0 0 0,0 0 0,0 0 0,0 0 0,0 0 0,0 1 0,0-1 0,0 0 0,-1 0 0,1 0 0,0 0 0,0 0 0,0 0 0,0 1 0,-12 1 0,-11-4 0,-449-85 0,304 51 0,68 13 0,59 12 0,0 2 0,-1 2 0,0 1 0,-58 0 0,249 7 0,-47 1 0,143-4 0,252 4 0,-460-1 0,-1 2 0,52 10 0,-84-12 0,0 0 0,0 0 0,0 1 0,0-1 0,0 1 0,0 0 0,-1 0 0,1 1 0,-1-1 0,1 1 0,3 3 0,-2-1 0,-9-7 0,0 0 0,0 0 0,-1 0 0,1 0 0,0 1 0,-1 0 0,0 0 0,1 0 0,-1 0 0,-8 1 0,-4-2 0,-26-5 0,0-2 0,1-2 0,-54-22 0,-116-65 0,186 83 0,-41-33 0,47 32 0,-1 2 0,-38-21 0,58 34 0,1 1 0,-1 0 0,0 0 0,0-1 0,1 1 0,-1 0 0,0-1 0,1 1 0,-1-1 0,0 1 0,1-1 0,-1 1 0,1-1 0,-1 0 0,1 1 0,-1-1 0,1 0 0,-1-1 0,1 2 0,1 0 0,0 0 0,-1 0 0,1-1 0,0 1 0,0 0 0,-1 0 0,1 0 0,0 0 0,0 1 0,-1-1 0,1 0 0,0 0 0,-1 0 0,1 0 0,0 1 0,-1-1 0,1 0 0,0 1 0,-1-1 0,2 1 0,28 15 0,53 36 0,-9-5 0,191 94-963,-13-6 75,-114-56 888,215 121 0,13-19 0,-309-155 27,119 48-84,-131-57 226,92 20 0,71 5 1374,-171-36-1543,1-1 0,0-3 0,-1-1 0,41-4 0,1 1 0,-57 3 0,-12-1 0,-1 1 0,0-2 0,1 1 0,-1-1 0,15-4 0,-22 5 0,0-1 0,1 0 0,-1 0 0,0 0 0,0 0 0,-1 0 0,1-1 0,0 1 0,0-1 0,-1 1 0,1-1 0,0 1 0,-1-1 0,0 0 0,1 0 0,-1 0 0,0 0 0,0 0 0,0 0 0,0 0 0,0 0 0,-1 0 0,1 0 0,-1-1 0,1 1 0,-1 0 0,0 0 0,0-3 0,0-2 0,0 1 0,-1-1 0,0 1 0,0-1 0,0 1 0,-1-1 0,0 1 0,0 0 0,-1 0 0,0 0 0,-5-9 0,-6-6 0,-28-32 0,27 33 0,4 8 0,0 0 0,0 0 0,-1 1 0,0 1 0,-27-18 0,-108-68 0,63 29 0,74 61 0,-1 1 0,0 0 0,0 0 0,0 1 0,-1 1 0,-23-5 0,-21-6 0,-2-4 0,38 13 0,1-1 0,1 0 0,-35-18 0,36 13 0,-1 2 0,0 0 0,0 1 0,0 1 0,-1 0 0,0 2 0,0 0 0,-1 1 0,-37-2 0,-58 6 0,104 2 0,13 1 0,20 7 0,-11-6 0,220 108 0,-57-27 0,-84-44 0,131 66 0,-215-102 0,2-1 0,-1-1 0,0 0 0,1 0 0,-1 0 0,16 3 0,-22-6 0,1 0 0,0 0 0,0 0 0,-1 0 0,1 0 0,0-1 0,-1 1 0,1 0 0,0-1 0,-1 1 0,1-1 0,-1 0 0,1 1 0,-1-1 0,1 0 0,-1 0 0,1 0 0,-1 0 0,0 0 0,0 0 0,1-1 0,-1 1 0,0 0 0,0 0 0,0-1 0,0 1 0,-1-1 0,1 1 0,0-1 0,-1 1 0,1-1 0,0 0 0,-1 1 0,0-1 0,1 0 0,-1 1 0,0-1 0,0-2 0,1-7 0,0 1 0,0-1 0,-1 0 0,-1 0 0,0 0 0,0 0 0,-1 1 0,-3-13 0,4 19 0,-1 0 0,1 0 0,-1 0 0,1 0 0,-1 1 0,0-1 0,0 1 0,-1-1 0,1 1 0,-1 0 0,1 0 0,-1 0 0,0 0 0,0 0 0,-1 1 0,1 0 0,0-1 0,-1 1 0,0 0 0,1 1 0,-1-1 0,0 0 0,0 1 0,-6-1 0,9 2 0,0-1 0,0 1 0,0 0 0,0 0 0,0 0 0,0 0 0,0 0 0,0 0 0,-1 0 0,1 0 0,0 0 0,0 1 0,0-1 0,0 0 0,0 1 0,0-1 0,0 1 0,0-1 0,0 1 0,0 0 0,0-1 0,1 1 0,-1 0 0,-1 1 0,1-1 0,0 1 0,0-1 0,1 1 0,-1 0 0,1 0 0,-1-1 0,1 1 0,-1 0 0,1 0 0,0-1 0,0 1 0,0 0 0,0 3 0,1 2 0,1 1 0,-1 0 0,1-1 0,1 1 0,5 13 0,98 165 0,-101-179 0,1 0 0,0 0 0,0-1 0,0 0 0,1 0 0,0 0 0,0-1 0,1 0 0,-1-1 0,1 0 0,15 6 0,18 12 0,-36-19 0,-1 1 0,0-1 0,0 1 0,0 0 0,-1 1 0,0-1 0,1 1 0,-1-1 0,-1 1 0,1 0 0,1 5 0,-1-3 0,1 0 0,-1-1 0,1 0 0,0 0 0,10 11 0,19 8 0,-28-21 0,1 0 0,0 0 0,-1 1 0,0 0 0,8 10 0,-11-13 0,0 1 0,-1 0 0,0 0 0,1 0 0,-1 0 0,0 0 0,-1 0 0,1 0 0,0 0 0,-1 0 0,0 0 0,0 0 0,0 1 0,0-1 0,0 0 0,0 0 0,-2 4 0,0 1 0,-1 0 0,0-1 0,0 1 0,0 0 0,-1-1 0,-1 0 0,1 0 0,-1 0 0,0 0 0,0-1 0,-12 11 0,-5 2 0,0-1 0,-30 18 0,27-19 0,-1-1 0,-1-1 0,-55 21 0,40-25 0,-10 4 0,-8 8 0,0-3 0,-2-2 0,-66 9 0,72-17 0,24-3 0,-59 4 0,78-11 0,1 1 0,-1 0 0,0 1 0,1 0 0,0 1 0,-1 0 0,1 1 0,0 0 0,1 1 0,-1 1 0,1-1 0,0 2 0,-17 13 0,-10 10 0,-75 47 0,90-64 0,0-2 0,-1 0 0,0-1 0,0-2 0,-29 7 0,36-12 0,-19 6 0,0-3 0,-56 4 0,-67-11 0,71 0 0,-122 12 0,146-5 0,37-4 0,0 1 0,0 1 0,-29 9 0,48-10 0,0 0 0,1 1 0,0 0 0,-1 0 0,1 0 0,1 1 0,-1 0 0,1 1 0,0-1 0,0 1 0,0 0 0,1 1 0,0-1 0,0 1 0,1 0 0,0 0 0,0 1 0,0-1 0,1 1 0,1 0 0,-1 0 0,-1 11 0,-1 3 0,-15 40 0,13-42 0,0 0 0,-5 32 0,10-35 0,1 1 0,1 0 0,0-1 0,2 1 0,0 0 0,1-1 0,6 22 0,-2-15 0,1-2 0,0 1 0,2-2 0,23 39 0,-29-55 0,0 0 0,0 0 0,1 0 0,-1-1 0,1 0 0,0 0 0,0 0 0,1 0 0,-1-1 0,1 0 0,0 0 0,0 0 0,0-1 0,0 0 0,11 2 0,3 0 0,0-1 0,1-1 0,33-1 0,-32-1 0,0-1 0,0-1 0,0-1 0,-1-1 0,33-11 0,-43 11 0,-1 0 0,0 0 0,0-1 0,0-1 0,-1 0 0,0 0 0,0-1 0,-1 0 0,1 0 0,-1-1 0,-1 0 0,13-17 0,-6 4 0,-1-1 0,-1 0 0,-1-1 0,0 0 0,9-36 0,-16 44 0,0-1 0,-2 0 0,0 0 0,0 0 0,-2-1 0,0 1 0,-1 0 0,0 0 0,-7-27 0,-26-76 0,-68-155 0,76 218 0,-2 1 0,-3 1 0,-2 1 0,-2 3 0,-3 0 0,-1 3 0,-3 1 0,-54-47 0,63 65 8,-1 2 0,-2 1 1,0 1-1,-75-34 0,41 28-109,-139-40-1,85 42-100,-1 5 0,-1 5 0,-177-2 0,238 19 198,0 3 0,0 3 1,0 2-1,1 4 1,0 2-1,-105 36 1,128-33-3,0 1-1,2 2 1,0 2 0,1 2 0,1 1-1,1 1 1,2 3 0,0 0 0,2 3-1,-50 60 1,80-89 44,0 0 0,1 0 0,-1 1-1,1-1 1,-1 1 0,1-1 0,0 1-1,0-1 1,-2 6 0,3-7-21,0 0 0,1 0 1,-1-1-1,0 1 0,0 0 1,0 0-1,1 0 0,-1-1 0,0 1 1,1 0-1,-1 0 0,1-1 1,-1 1-1,0 0 0,1 0 0,0-1 1,-1 1-1,1-1 0,-1 1 0,1-1 1,0 1-1,-1-1 0,1 1 1,0-1-1,0 1 0,0-1 0,-1 0 1,1 0-1,0 1 0,0-1 1,0 0-1,-1 0 0,1 0 0,1 0 1,13 3-8,-1-1 0,1-1 0,-1 0 0,26-2 0,60-11 21,-90 10-31,116-22 0,-2-6 0,164-62 0,-200 58-541,-1-3 0,-3-4 0,126-81 0,-162 94 541,-35 22 0,0-1 0,0-1 0,20-16 0,-30 20-5,0 1 1,0-1-1,0 0 1,0 0-1,0-1 1,-1 1 0,0 0-1,0-1 1,0 0-1,0 1 1,-1-1 0,0 0-1,0 0 1,1-7-1,-1-9 337,0 0-1,-3-24 1,1 25 543,-2-30-814,-2 1-1,-2 0 0,-2 0 0,-2 1 0,-31-84 0,40 128-60,-134-331 0,95 245 0,-87-138 0,98 185 0,-1 2 0,-2 1 0,-2 1 0,-2 3 0,-1 0 0,-57-39 0,83 66 0,0 1 0,0 1 0,-1 0 0,0 1 0,-1 0 0,1 1 0,-1 0 0,0 1 0,0 1 0,-1 0 0,1 1 0,-1 1 0,1 0 0,-1 1 0,-27 3 0,39-2 0,0-1 0,0 1 0,0-1 0,0 1 0,0 0 0,0 0 0,0 1 0,0-1 0,1 0 0,-1 1 0,0 0 0,-4 3 0,7-4 0,-1-1 0,1 1 0,-1 0 0,1-1 0,0 1 0,-1 0 0,1-1 0,0 1 0,-1 0 0,1 0 0,0-1 0,0 1 0,0 0 0,-1 0 0,1-1 0,0 1 0,0 0 0,0 0 0,0 0 0,1 1 0,-1 0 0,1-1 0,0 1 0,0 0 0,0-1 0,0 1 0,0-1 0,0 1 0,0-1 0,0 1 0,1-1 0,-1 0 0,3 2 0,26 22 0,2-1 0,0-2 0,2-2 0,0-1 0,1-1 0,1-2 0,1-1 0,0-2 0,62 12 0,43-3-185,0-7-1,1-6 0,158-10 1,-119-13 185,-156 10 0,0 0 0,0-3 0,0 0 0,41-17 0,-59 19-1,1 1 0,-2-1 0,1-1 0,0 1 0,-1-1 0,0 0 1,0-1-1,-1 0 0,0 0 0,0 0 0,5-9 0,-8 11 8,0 0-1,-1 0 1,1 0 0,-1-1 0,0 1-1,0-1 1,-1 1 0,1-1 0,-1 1-1,0-1 1,-1 0 0,0 0-1,0 1 1,0-1 0,0 0 0,-1 0-1,0 1 1,0-1 0,-2-6 0,1 8 15,-1 0 0,1 0 1,-1 0-1,1 0 0,-1 1 1,0-1-1,-1 1 0,1-1 1,-1 1-1,1 0 0,-1 1 1,0-1-1,0 1 0,0-1 1,0 1-1,0 0 0,-9-2 1,-5-2 31,0 2 0,0 0 0,-23-2 0,-54-1-54,-1 5 0,-185 18 0,218-7-507,0 3 1,0 2-1,2 3 0,-90 38 0,21 2-5150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13:15.2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3297 172 24575,'-1332'-17'-773,"848"9"773,111 2 0,254-1 0,-180-36 0,-54-8 0,246 43 64,-123 7 1,244-7 354,17-1-194,36 1-225,1 3 0,82 5 0,-80 0 0,346 12 0,-5 37 0,-273-21 0,176 62 0,232 85 0,-394-114 0,-102-38 0,57 17 0,-60-25 0,0 3 0,88 45 0,-115-53 0,31 11 0,-35-16 0,0 1 0,0 1 0,28 18 0,-42-24 0,0 0 0,-1 0 0,1 0 0,-1 0 0,1 1 0,-1-1 0,0 0 0,0 1 0,1-1 0,-1 1 0,0 0 0,0-1 0,0 1 0,-1 0 0,1 0 0,0-1 0,0 4 0,-1-3 0,0-1 0,0 1 0,0-1 0,-1 0 0,1 1 0,0-1 0,-1 1 0,1-1 0,-1 0 0,1 0 0,-1 1 0,0-1 0,1 0 0,-1 0 0,0 0 0,0 1 0,0-1 0,-2 1 0,-1 2 0,-1-1 0,1 0 0,-1 0 0,0 0 0,0-1 0,0 1 0,-1-1 0,1 0 0,0-1 0,-1 0 0,-5 1 0,-62 5 0,-117-6 0,99-3 0,-49-4 0,0-7 0,-147-32 0,170 26 0,16 2 0,-161-46 0,183 36 0,-207-61 0,237 76 0,0 3 0,-1 2 0,-99-2 0,134 9 0,3 1 0,0-1 0,-19-2 0,29 2 0,-1-1 0,1 1 0,0-1 0,-1 1 0,1-1 0,0 0 0,0 0 0,0 0 0,-1 0 0,1 0 0,0 0 0,0-1 0,1 1 0,-1-1 0,0 1 0,0-1 0,1 0 0,-3-3 0,3 4 0,1 1 0,0-1 0,-1 0 0,1 1 0,0-1 0,0 0 0,-1 1 0,1-1 0,0 0 0,0 1 0,0-1 0,0 0 0,0 0 0,0 1 0,0-1 0,0 0 0,0 1 0,0-1 0,1 0 0,-1 1 0,0-1 0,0 0 0,1 1 0,-1-1 0,1-1 0,0 1 0,1-1 0,-1 1 0,1-1 0,-1 1 0,1 0 0,-1 0 0,1 0 0,0 0 0,2-1 0,40-11 0,-4 6 0,-1 2 0,80 1 0,80 20 0,314 57-421,-153-21 175,146 24 246,-3 29 0,-364-56 0,-106-35 0,1-2 0,-1-1 0,69 12 0,-348-72 494,118 20-321,-60-14-383,-150-26-295,-211 27 502,-2 41 20,233 4 88,310-3-18,-28-2 254,33 2-329,1-1 0,0 1 0,0-1 0,0 1 0,0-1 0,0 0 0,0 0 0,0 0 0,0 0 0,0 0 0,0 0 0,1 0 0,-4-3 0,5 3-12,-1 1 0,1-1 0,0 1 0,-1 0 0,1-1 0,0 1 0,0-1 0,-1 1 0,1-1 0,0 1 0,0-1 0,0 1 0,0-1 0,0 1 0,-1-1 0,1 1 0,0-1 0,0 1 0,0-1 0,0 0 0,1 1 0,-1-1 0,0 1 0,0-1 0,0 1 0,1-2 0,11-10 0,27-6 0,-35 16 0,33-11 0,-1 2 0,67-11 0,77 0 0,78-6 0,174-11 0,-135 39 0,-122 1 0,-382-13 0,64 1 0,-759 3 0,572 10 0,407 0-53,138 23-1,76 34-174,-37-6 38,2-21 106,-70-20 85,199 4 99,-394-16 10,-1-2 0,1 1 0,-12-4 0,-3 0-42,-164-40-68,-54-11 0,134 41 0,-149-4 0,-109 21 0,157 2 0,27-5 0,-151 3 0,313-1 0,0 1 0,0 1 0,-24 7 0,44-10 0,0 0 0,0 0 0,1 0 0,-1 0 0,0 0 0,0 0 0,0 0 0,1 1 0,-1-1 0,0 0 0,0 0 0,0 0 0,0 0 0,1 0 0,-1 0 0,0 1 0,0-1 0,0 0 0,0 0 0,0 0 0,0 0 0,0 1 0,1-1 0,-1 0 0,0 0 0,0 0 0,0 1 0,0-1 0,0 0 0,0 0 0,0 0 0,0 1 0,0-1 0,0 0 0,0 0 0,0 0 0,0 1 0,0-1 0,0 0 0,0 0 0,-1 0 0,1 1 0,0-1 0,0 0 0,0 0 0,0 0 0,0 0 0,0 1 0,0-1 0,-1 0 0,1 0 0,0 0 0,0 0 0,0 0 0,0 0 0,-1 1 0,1-1 0,0 0 0,0 0 0,0 0 0,0 0 0,-1 0 0,1 0 0,0 0 0,0 0 0,-1 0 0,23 9 0,33 5-103,1-2-1,92 6 0,-106-13-436,888 71-4312,-559-66 2124,-360-9 2624,0-1 0,1-1 0,-1 0-1,20-5 1,-27 5 237,-1 0 0,0-1-1,0 1 1,0-1 0,0 1 0,0-1-1,0 0 1,0 0 0,0 0 0,-1-1-1,1 1 1,-1-1 0,0 1 0,0-1-1,0 0 1,0 0 0,0 0 0,0 0-1,1-4 1,7-30-2027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13:21.51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2657 507 24575,'-5'1'0,"-1"0"0,1 0 0,-1 0 0,1 1 0,-1-1 0,-8 5 0,-12 4 0,-18 0 0,-2-1 0,-80 4 0,-96-9 0,182-4 0,-61-4 0,0-4 0,-103-21 0,-197-59 0,190 38 0,141 33 0,0 4 0,-1 3 0,-82-2 0,-65 15 0,214-3 0,1 0 0,-1 0 0,1 0 0,0 1 0,-1-1 0,-5 2 0,9-2 0,0 1 0,0-1 0,0 0 0,-1 0 0,1 0 0,0 0 0,0 0 0,0 0 0,0 0 0,-1 1 0,1-1 0,0 0 0,0 0 0,0 0 0,0 1 0,0-1 0,0 0 0,-1 0 0,1 0 0,0 1 0,0-1 0,0 0 0,0 0 0,0 0 0,0 1 0,0-1 0,0 0 0,0 0 0,0 1 0,0-1 0,0 0 0,0 0 0,0 0 0,0 1 0,0-1 0,12 12 0,17 9 0,0-1 0,2-2 0,44 20 0,103 35 0,-160-67 0,281 97-490,-55-20-214,501 174-1382,-216-117 2086,-430-113 0,-68-17 0,1-1 0,0-2 0,36 4 0,-67-11 22,1 0 1,0 1-1,0-1 0,0 0 1,-1 0-1,1 0 0,0-1 0,0 1 1,-1 0-1,1-1 0,0 1 1,0-1-1,-1 1 0,1-1 0,0 0 1,-1 0-1,1 0 0,-1 0 1,1 0-1,-1 0 0,1 0 0,1-2 1,-2 1 43,0 0 0,-1 0 1,1 0-1,0 0 0,-1 0 1,1 0-1,-1 0 0,0 0 1,0-1-1,0 1 0,0 0 1,0 0-1,0 0 0,-1 0 1,1 0-1,-1-3 0,-4-8 262,0 1 0,0-1 0,-1 1 0,-12-18 0,0 3-328,-1 2 0,-1 0 0,-2 1 0,-40-35 0,-110-75 0,132 105 0,-231-137 0,110 73 0,127 73 0,-1 2 0,0 1 0,-1 1 0,0 2 0,-2 2 0,1 2 0,-1 1 0,-74-8 0,64 14 0,-1 1 0,-70 7 0,115-4 0,0 1 0,0-1 0,0 1 0,0-1 0,0 1 0,0 0 0,0 1 0,1-1 0,-1 1 0,1-1 0,-1 1 0,1 0 0,0 0 0,0 1 0,1-1 0,-5 8 0,0-1 0,0 1 0,1 1 0,1-1 0,-7 21 0,7-13 0,1 0 0,1 1 0,1 0 0,1-1 0,1 23 0,1-23 0,-1 0 0,-1-1 0,-1 1 0,0 0 0,-2 0 0,-6 20 0,0-12 0,-1 0 0,-26 46 0,30-62 0,0-1 0,-1 0 0,0 0 0,-1-1 0,1 0 0,-2 0 0,1-1 0,-1 0 0,-14 8 0,-150 72 0,154-77 0,-2-1 0,1-1 0,-1-2 0,0 0 0,-1-1 0,0-1 0,-28 3 0,2-5 0,0-1 0,-68-7 0,96 4 0,1-1 0,-1 0 0,1-2 0,0-1 0,0 0 0,1-1 0,-1-1 0,1-1 0,1-1 0,-20-12 0,25 13 0,-1 1 0,-26-12 0,31 16 0,0 0 0,1-1 0,-1 0 0,1 0 0,0-1 0,1 0 0,-1-1 0,1 0 0,0 0 0,0 0 0,-10-13 0,-1-10 0,2-1 0,0 0 0,-17-52 0,-11-22 0,22 58 0,3 0 0,-17-59 0,27 75 0,2-2 0,2 1 0,1-1 0,-1-51 0,5 80 0,0 0 0,0 0 0,0 0 0,1 0 0,-1 0 0,0 0 0,1 0 0,0 0 0,0 0 0,0 0 0,0 0 0,0 1 0,1-1 0,-1 0 0,1 1 0,0-1 0,0 1 0,-1 0 0,1 0 0,1-1 0,-1 1 0,0 0 0,1 1 0,-1-1 0,1 0 0,-1 1 0,1-1 0,0 1 0,-1 0 0,1 0 0,0 0 0,0 0 0,4 0 0,5-1 0,0 1 0,0 0 0,0 0 0,1 2 0,-1-1 0,0 1 0,14 4 0,82 25 0,-27 2 0,-3 2 0,113 69 0,-69-35 0,-76-43 0,110 61 0,-128-68 0,-1 1 0,0 1 0,30 31 0,-52-46 0,0 0 0,-1 1 0,0-1 0,0 1 0,0-1 0,-1 1 0,3 7 0,-5-12 0,0 1 0,-1-1 0,1 0 0,-1 1 0,0-1 0,1 1 0,-1-1 0,0 0 0,0 1 0,0-1 0,0 1 0,0-1 0,0 1 0,0-1 0,0 0 0,-1 1 0,1-1 0,-1 1 0,1-1 0,-1 0 0,1 0 0,-1 1 0,0-1 0,0 0 0,1 0 0,-1 0 0,0 1 0,0-1 0,0 0 0,0 0 0,0-1 0,-1 1 0,1 0 0,0 0 0,0 0 0,-1-1 0,1 1 0,0-1 0,-2 1 0,-13 3 0,1-1 0,-1-1 0,1 0 0,-1-1 0,0-1 0,0 0 0,-17-3 0,15 2 0,-26-5 0,0-2 0,0-1 0,-74-28 0,55 17 0,46 13 0,0 0 0,1-2 0,0 0 0,0 0 0,1-2 0,-14-12 0,-10-5 0,36 26 0,-61-48 0,60 47 0,0-1 0,0 0 0,0 0 0,0 0 0,1 0 0,0-1 0,0 1 0,0-1 0,0 0 0,1 0 0,-4-10 0,6 14 0,0 1 0,0 0 0,0-1 0,0 1 0,0-1 0,0 1 0,0-1 0,0 1 0,0-1 0,0 1 0,0 0 0,0-1 0,1 1 0,-1-1 0,0 1 0,0 0 0,0-1 0,1 1 0,-1-1 0,0 1 0,0 0 0,1-1 0,-1 1 0,0 0 0,1 0 0,-1-1 0,0 1 0,1 0 0,0-1 0,15-2 0,23 7 0,-36-4 0,46 11 0,84 29 0,-98-27 0,0-2 0,0-1 0,1-1 0,0-3 0,41 3 0,-73-9 0,1 1 0,-1-2 0,1 1 0,-1 0 0,1-1 0,-1 0 0,1 0 0,7-3 0,-10 2 0,0 1 0,0 0 0,0 0 0,-1-1 0,1 0 0,0 1 0,-1-1 0,1 0 0,-1 1 0,1-1 0,-1 0 0,0 0 0,0 0 0,0 0 0,0-1 0,0 1 0,0 0 0,-1 0 0,1-3 0,1-3 0,-1-1 0,0 0 0,0 0 0,-1 0 0,0 0 0,-1 0 0,0 0 0,0 0 0,-1 1 0,0-1 0,-1 0 0,0 1 0,-7-15 0,-4-4 0,-2 0 0,-32-40 0,17 23 0,-2 0 0,-61-66 0,88 105 0,1 0 0,-1 0 0,0 1 0,0 0 0,-10-5 0,13 7 0,0 1 0,1-1 0,-2 1 0,1 0 0,0 0 0,0 0 0,0 1 0,0-1 0,-1 1 0,1 0 0,0-1 0,0 1 0,-1 1 0,-3 0 0,7-1 0,0 0 0,0 0 0,0 0 0,-1 0 0,1 0 0,0 0 0,0 0 0,0 0 0,0 0 0,0 0 0,0 0 0,0 0 0,0 0 0,0 0 0,0 0 0,0 1 0,-1-1 0,1 0 0,0 0 0,0 0 0,0 0 0,0 0 0,0 0 0,0 0 0,0 0 0,0 0 0,0 1 0,0-1 0,0 0 0,0 0 0,0 0 0,0 0 0,0 0 0,0 0 0,0 0 0,0 0 0,0 1 0,0-1 0,0 0 0,0 0 0,0 0 0,0 0 0,0 0 0,1 0 0,-1 0 0,0 0 0,0 0 0,0 1 0,0-1 0,0 0 0,0 0 0,0 0 0,0 0 0,0 0 0,0 0 0,1 0 0,8 7 0,12 6 0,123 67 0,-81-42 0,123 52 0,157 41 0,-333-128 0,-1 2 0,1-1 0,-1 1 0,0 1 0,-1 0 0,1 0 0,-1 1 0,12 12 0,-17-16 0,0 0 0,0 1 0,-1-1 0,1 0 0,-1 1 0,0-1 0,0 1 0,0 0 0,-1 0 0,1 0 0,-1 0 0,0 0 0,0 0 0,0 0 0,-1 0 0,0 0 0,1 0 0,-1 0 0,-1 1 0,1-1 0,-1 0 0,1 0 0,-1 0 0,-2 6 0,-2-1 0,0 0 0,0-1 0,0 0 0,-1 0 0,0 0 0,-1-1 0,0 0 0,0 0 0,0 0 0,-1-1 0,0 0 0,0-1 0,-1 0 0,1 0 0,-1-1 0,-12 5 0,-17 4 0,-1-1 0,-64 11 0,80-19 0,-62 13 0,-1-4 0,-1-3 0,1-5 0,-107-6 0,180 0 0,0 0 0,-1-2 0,1 1 0,0-1 0,-22-9 0,32 10 0,1 1 0,-1 0 0,0-1 0,1 0 0,-1 1 0,1-1 0,0 0 0,-1 0 0,1-1 0,0 1 0,0 0 0,1-1 0,-3-2 0,3 2 0,0 1 0,1 0 0,-1 0 0,1-1 0,-1 1 0,1-1 0,0 1 0,0 0 0,0-1 0,0 1 0,0 0 0,0-1 0,1 1 0,-1 0 0,1-1 0,0 1 0,0 0 0,-1 0 0,3-3 0,-1 1 0,1 1 0,-1-1 0,1 1 0,-1 0 0,1 0 0,0 0 0,1 0 0,-1 0 0,0 1 0,1-1 0,0 1 0,-1 0 0,1 0 0,0 0 0,6-1 0,6-2 0,0 1 0,25-4 0,47-1 0,0 4 0,96 7 0,-63 1 0,-51-2 0,96-2 0,-164 1 0,1 0 0,-1-1 0,1 1 0,0 0 0,-1-1 0,1 0 0,-1 1 0,1-1 0,-1 0 0,3-2 0,-5 3 0,1 0 0,-1-1 0,0 1 0,0 0 0,0 0 0,0 0 0,0-1 0,1 1 0,-1 0 0,0 0 0,0-1 0,0 1 0,0 0 0,0 0 0,0-1 0,0 1 0,0 0 0,0 0 0,0-1 0,0 1 0,0 0 0,0 0 0,0-1 0,0 1 0,0 0 0,0 0 0,0-1 0,0 1 0,0 0 0,-1 0 0,1-1 0,0 1 0,-14-12 0,-114-77 0,-66-39 0,-82-38 0,259 154 0,0 1 0,-1 1 0,0 0 0,-1 1 0,-24-8 0,21 9 0,22 8 0,0 0 0,0 0 0,-1-1 0,1 1 0,0 0 0,0 0 0,0 0 0,0 0 0,-1 0 0,1 0 0,0 0 0,0 0 0,0-1 0,0 1 0,0 0 0,-1 0 0,1 0 0,0 0 0,0 0 0,0-1 0,0 1 0,0 0 0,0 0 0,0 0 0,0-1 0,0 1 0,0 0 0,0 0 0,0 0 0,0-1 0,0 1 0,0 0 0,0 0 0,0 0 0,0-1 0,0 1 0,0 0 0,0 0 0,0 0 0,0 0 0,0-1 0,0 1 0,0 0 0,0 0 0,0 0 0,0-1 0,1 1 0,-1 0 0,0 0 0,0 0 0,0 0 0,0 0 0,0 0 0,1-1 0,-1 1 0,0 0 0,0 0 0,0 0 0,0 0 0,1 0 0,-1 0 0,0 0 0,0 0 0,0 0 0,1 0 0,-1 0 0,0 0 0,0 0 0,1 0 0,16-4 0,20 0 0,0 2 0,0 1 0,0 2 0,60 9 0,144 38 0,-238-47 0,674 206 0,-673-206 0,16 6 0,1 0 0,35 16 0,-41-11 0,-16-7 0,-8-2 0,-4-5 0,-1 1 0,1-2 0,0 0 0,0 0 0,0-2 0,-24-10 0,10 4 0,-258-120 0,118 49 0,114 57 0,-79-34 0,105 48 0,0 2 0,-51-10 0,128 41 0,204 96-101,159 66-263,103 44-454,-109-45 340,-385-174 478,52 23 0,133 37 0,-173-63 0,-23-7 44,-10-5 65,-13-11 176,-14-10 111,-2 2 1,-60-43 0,47 37-264,-360-256-9995,132 95 7841,158 115 2211,102 71 271,-5-3 625,1 0 0,0-1 1,0-1-1,1 0 0,0-1 0,-12-16 1,23 28-1018,1-1 1,-1 0 0,1 1 0,-1-1-1,1 0 1,0 1 0,-1-1 0,1 0 0,0 0-1,0 1 1,0-1 0,-1 0 0,1 0-1,0 0 1,0 1 0,0-1 0,0-1-1,1 2-39,-1-1-1,0 1 1,0 0 0,0-1-1,1 1 1,-1 0-1,0 0 1,1-1-1,-1 1 1,0 0-1,1 0 1,-1 0-1,0-1 1,1 1 0,-1 0-1,0 0 1,1 0-1,-1 0 1,0 0-1,1 0 1,-1-1-1,1 1 1,-1 0-1,1 0 1,33 6 1132,110 35-926,236 99 0,15 31-236,-378-163 0,46 22 0,132 41 0,-189-70 0,0 1 0,0-1 0,1 0 0,-1-1 0,10 0 0,-15 0 0,0 0 0,0 0 0,0 0 0,0 0 0,0 0 0,0 0 0,1-1 0,-1 1 0,0 0 0,0-1 0,0 1 0,0-1 0,0 1 0,-1-1 0,1 0 0,0 1 0,0-1 0,0 0 0,0 1 0,-1-1 0,1 0 0,0 0 0,-1 0 0,1 0 0,0 0 0,-1 0 0,1 0 0,-1 0 0,0 0 0,1 0 0,-1 0 0,0 0 0,0 0 0,1 0 0,-1 0 0,0 0 0,0 0 0,-1-3 0,0-2 0,0 0 0,0-1 0,-1 1 0,0 0 0,-1 0 0,1 0 0,-1 0 0,0 1 0,-1-1 0,1 1 0,-1 0 0,-7-8 0,-6-5 0,-37-29 0,46 41 0,-40-34 0,21 15 0,-1 2 0,-2 1 0,0 2 0,-58-30 0,39 25 0,38 18 0,-1 0 0,0 1 0,-1 1 0,-18-6 0,30 10 0,-1 1 0,1 0 0,0 0 0,-1-1 0,1 1 0,0 0 0,-1 0 0,1 0 0,-1 1 0,1-1 0,0 0 0,-1 0 0,1 1 0,-3 0 0,4-1 0,-1 1 0,1-1 0,-1 1 0,1-1 0,-1 1 0,1-1 0,-1 1 0,1-1 0,-1 1 0,1-1 0,0 1 0,-1-1 0,1 1 0,0 0 0,0-1 0,-1 1 0,1 0 0,0-1 0,0 1 0,0 0 0,0 0 0,0 2 0,0-1 0,1 0 0,-1 1 0,1-1 0,-1 0 0,1 0 0,0 1 0,0-1 0,0 0 0,0 0 0,0 0 0,1 0 0,-1 0 0,1 0 0,2 2 0,8 7 0,2-1 0,-1 0 0,27 15 0,5 2 0,417 242 0,-406-240 0,-2 2 0,66 49 0,-112-73 0,-5-5 0,-1 0 0,1 1 0,0-1 0,0 0 0,0 0 0,0-1 0,0 1 0,0-1 0,0 1 0,0-1 0,1 0 0,4 1 0,-8-2 0,1 0 0,-1 0 0,0 0 0,1 0 0,-1 0 0,0 0 0,1 0 0,-1 0 0,0-1 0,1 1 0,-1 0 0,0 0 0,1 0 0,-1 0 0,0 0 0,0-1 0,1 1 0,-1 0 0,0 0 0,0-1 0,1 1 0,-1 0 0,0 0 0,0-1 0,0 1 0,1 0 0,-1 0 0,0-1 0,0 1 0,0 0 0,0-1 0,0 1 0,0 0 0,0-1 0,0 1 0,0 0 0,0-1 0,0 1 0,0 0 0,0-1 0,0 0 0,-5-16 0,-8-7 0,0 0 0,-2 1 0,-31-38 0,-64-58 0,38 42 0,3 0 0,-83-89 0,128 141 0,-26-32 0,50 57 0,0 0 0,0 0 0,0 0 0,1 0 0,-1 0 0,0 0 0,0 0 0,0 0 0,0 0 0,0 0 0,0 0 0,0 0 0,0 0 0,0 0 0,0 0 0,0 0 0,0 0 0,0 0 0,0 0 0,0 0 0,1 0 0,-1 0 0,0 0 0,0 0 0,0 0 0,0 0 0,0 0 0,0 0 0,0-1 0,0 1 0,0 0 0,0 0 0,0 0 0,0 0 0,0 0 0,0 0 0,0 0 0,0 0 0,0 0 0,0 0 0,0 0 0,0 0 0,0 0 0,0-1 0,0 1 0,0 0 0,0 0 0,0 0 0,0 0 0,0 0 0,0 0 0,0 0 0,0 0 0,0 0 0,-1 0 0,1 0 0,0 0 0,0 0 0,0 0 0,10 4 0,16 9 0,-10 0 0,-1 0 0,0 0 0,-1 2 0,15 18 0,27 27 0,38 29 0,135 132 0,-124-113 0,89 87 0,-182-183 0,8 7 0,-18-17 0,-13-13 0,-17-20 0,-48-68 0,75 96 0,-4-4 24,0 1 0,1-1 0,0 0 0,-3-9 0,7 14-92,-1 0 1,0 0-1,1 0 1,-1 0-1,1 0 1,-1 0-1,1 0 1,0 0-1,0 0 1,0 0-1,0 0 1,1 0-1,-1 0 1,0 0-1,1 0 1,-1 0-1,1 0 1,0 0-1,0 0 1,0 0-1,1-2 1,9-7-6759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3:26.168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1 910,'0'1,"0"0,1-1,-1 1,0 0,0 0,1 0,-1-1,1 1,-1 0,1 0,-1-1,1 1,-1-1,1 1,-1 0,1-1,0 1,-1-1,1 1,0-1,0 1,-1-1,1 0,0 1,0-1,0 0,1 0,26 6,-23-6,83 7,21 4,62 25,64 11,-190-41,-8-2,-1 2,1 1,-1 1,44 18,38 30,-55-26,102 36,-5-17,246 42,-252-64,-129-22,0-2,1 0,0-2,49-3,-73 2,1 0,0 0,-1-1,1 1,-1-1,1 0,0 1,-1-1,1 0,-1-1,0 1,1 0,-1-1,0 1,0-1,0 0,0 1,0-1,0 0,-1 0,1-1,1-2,-2 2,0 0,0 0,0-1,0 1,-1 0,0-1,1 1,-1-1,-1 1,1 0,0-1,-1 1,0 0,1-1,-2 1,1 0,-3-6,-15-29,-2 0,-28-37,29 45,-172-222,85 118,-133-167,86 110,60 79,76 95,0 0,0 1,-39-24,42 30,-1 2,1 0,-2 1,1 1,-1 0,1 1,-22-3,30 6,0 2,0-1,0 1,0 0,0 1,0-1,0 2,0-1,0 1,1 0,-1 1,1 0,-1 0,1 0,0 1,0 0,-12 10,-12 14,1 0,2 2,1 2,-38 55,61-79,0 0,0 1,1-1,0 1,1-1,0 1,0 0,1 0,0 0,0 0,1 0,1 0,1 11,3 14,2-1,12 38,-12-46,54 244,-17-65,-22-143,-14-41,-1 0,5 25,-11-41,0 1,0 0,-1 0,0 0,0 0,0 0,0-1,-1 1,0 0,0 0,0 0,0-1,-1 1,-3 6,3-8,-1 0,1 0,-1 0,0 0,0 0,0-1,0 1,0-1,-1 0,1 0,-1 0,0 0,1 0,-1-1,0 0,0 0,0 0,0 0,0-1,-5 1,-7 0,0-1,0-1,-27-4,20-1,1 0,0-2,0 0,0-1,-34-21,-38-17,-143-72,215 107,-21-10,30 17,1-1,1 0,-1 0,1-2,0 1,1-1,0-1,-15-15,10 5,2 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3:27.370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0,'7'6,"0"0,0-1,0 0,11 5,7 5,536 398,-321-228,1198 787,-600-475,-736-429,-32-20,-69-47,1 1,-1-1,1 0,-1 0,1-1,0 1,-1 0,1 0,0-1,-1 1,1-1,0 0,0 1,-1-1,1 0,0 0,0 0,0 0,0 0,1-1,-2 1,-1-1,1 1,-1 0,1-1,-1 1,0-1,1 1,-1 0,0-1,1 1,-1-1,0 1,1-1,-1 1,0-1,0 1,0-1,0 0,1 1,-1-1,0 1,0-1,-5-21,-4 5,0 1,-1 0,0 1,-22-23,-2-5,25 30,-32-43,-63-65,-133-136,124 124,-55-70,-35-53,7 10,59 74,51 67,-103-165,166 236,16 25,1 0,0-1,-5-10,10 19,1 1,0 0,0-1,0 1,0-1,0 1,0 0,-1-1,1 1,0-1,0 1,0 0,0-1,1 1,-1-1,0 1,0 0,0-1,0 1,0-1,0 1,1 0,-1-1,0 1,0 0,1-1,-1 1,0 0,0-1,1 1,-1 0,0 0,1-1,-1 1,0 0,1 0,-1 0,1-1,-1 1,0 0,1 0,-1 0,1 0,-1 0,0 0,1 0,-1 0,1 0,22 0,-22 0,48 8,0 2,80 28,-49-13,154 43,696 223,-583-177,-282-98,1-2,1-4,90 4,-148-13,1-1,0-1,0 1,0-2,14-3,-21 5,0-1,0-1,-1 1,1 0,-1-1,1 1,-1-1,1 0,-1 1,0-1,0 0,0-1,0 1,0 0,0 0,-1-1,1 1,-1-1,0 0,0 1,2-7,2-15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13:13:29.276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1288 153,'-13'1,"0"1,0 1,0 0,0 0,1 1,-20 10,-15 4,-14 0,-1-3,-1-3,0-2,-1-3,-93-2,-2-20,18 0,-126 14,172 1,115-1,-1-2,0 0,0-2,31-10,1 0,-3 2,153-33,-47 20,331-49,-345 60,208 4,-335 12,-4-1,-19-4,-10-1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13:43.4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3839 312 24575,'-3'1'0,"-1"0"0,0 1 0,1-1 0,-1 0 0,1 1 0,0 0 0,-1 0 0,1 0 0,-5 4 0,-12 7 0,8-8 0,0-1 0,0 0 0,-1-1 0,1 0 0,-21 2 0,-68-2 0,7 0 0,-51 11 0,-473 56 0,444-50 0,89-12 0,-107 24 0,164-26 0,-1 2 0,-47 20 0,60-21 0,-1-1 0,0 0 0,0-2 0,-1 0 0,0 0 0,1-2 0,-33 1 0,64-3 0,0 2 0,0-1 0,0 2 0,0 0 0,20 7 0,-34-10 0,0 0 0,0 0 0,0 0 0,0 0 0,0 0 0,0 0 0,-1 0 0,1 0 0,0 0 0,0 0 0,0 0 0,0 0 0,0 0 0,0 0 0,0 0 0,0 0 0,0 1 0,-1-1 0,1 0 0,0 0 0,0 0 0,0 0 0,0 0 0,0 0 0,0 0 0,0 0 0,0 0 0,0 0 0,0 0 0,0 0 0,0 0 0,0 1 0,-1-1 0,1 0 0,0 0 0,0 0 0,0 0 0,0 0 0,0 0 0,0 0 0,0 0 0,0 0 0,0 1 0,0-1 0,0 0 0,0 0 0,0 0 0,0 0 0,0 0 0,0 0 0,0 0 0,0 0 0,1 0 0,-1 1 0,0-1 0,0 0 0,0 0 0,0 0 0,0 0 0,0 0 0,0 0 0,0 0 0,0 0 0,-12 2 0,-13-1 0,1-2 0,0 0 0,0-1 0,-47-12 0,-90-37 0,115 35 0,-222-86 0,-42-14 0,228 90 0,0 4 0,-127-16 0,105 22 0,54 8 0,-79-4 0,41 13 0,-47-2 0,127 0 0,0 0 0,0-1 0,0 0 0,0 0 0,0-1 0,1 0 0,-1-1 0,-7-4 0,-7-6 0,-25-20 0,25 17 0,14 12 0,1-1 0,-1 0 0,1-1 0,1 1 0,-1-1 0,1 0 0,-6-9 0,12 15 0,0 1 0,-1-1 0,1 0 0,0 1 0,0-1 0,-1 0 0,1 1 0,0-1 0,0 0 0,0 1 0,0-1 0,0 0 0,0 0 0,0 1 0,0-1 0,0 0 0,1 1 0,-1-1 0,0 0 0,0 1 0,0-1 0,1 0 0,-1 1 0,0-1 0,1 1 0,-1-1 0,1 0 0,-1 1 0,1-1 0,0 0 0,1 0 0,0-1 0,0 1 0,0 0 0,1 0 0,-1 0 0,1 0 0,4-2 0,10-1 0,1 1 0,0 0 0,0 2 0,1 0 0,31 2 0,-5 3 0,53 13 0,456 131 0,-250-50 0,-12 28 0,-142-62 0,-133-54 0,0 1 0,-1 1 0,29 27 0,-4-4 0,-6-9 0,24 19 0,-54-40 0,0 0 0,0 0 0,-1 0 0,1 0 0,-1 1 0,0 0 0,6 11 0,-8-11 0,0-1 0,-1 0 0,0 1 0,0-1 0,0 0 0,0 1 0,-1-1 0,0 1 0,0 0 0,0-1 0,-1 1 0,1-1 0,-4 9 0,3-10 0,0 0 0,-1-1 0,1 1 0,-1-1 0,0 1 0,0-1 0,0 1 0,-1-1 0,1 0 0,-1 0 0,0 0 0,1-1 0,-1 1 0,-1-1 0,1 1 0,0-1 0,0 0 0,-1 0 0,-6 2 0,-3 0 0,0 0 0,0-1 0,-1-1 0,-26 2 0,-59-5 0,55-1 0,-18 2 0,27 1 0,0-2 0,0-1 0,0-2 0,0-1 0,-43-12 0,-54-25 0,-75-24 0,176 55 0,0-1 0,1-2 0,1 0 0,-28-20 0,-14-8 0,50 31 0,0-1 0,-30-24 0,34 22 0,1 1 0,1-2 0,0 0 0,1-1 0,-20-29 0,32 42 0,0 0 0,0 0 0,0 0 0,-1 1 0,1-1 0,-1 0 0,0 1 0,0 0 0,0 0 0,0 0 0,0 0 0,-1 0 0,1 0 0,0 1 0,-6-2 0,-3 0 0,0 1 0,1 0 0,-19 0 0,-23-4 0,39-1 0,14 7 0,0 0 0,0 0 0,0 0 0,0-1 0,0 1 0,0 0 0,0 0 0,0 0 0,0-1 0,0 1 0,0 0 0,0 0 0,1 0 0,-1 0 0,0-1 0,0 1 0,0 0 0,0 0 0,0 0 0,0 0 0,1-1 0,-1 1 0,0 0 0,0 0 0,0 0 0,0 0 0,1 0 0,-1 0 0,0-1 0,0 1 0,0 0 0,0 0 0,1 0 0,-1 0 0,0 0 0,29-6 0,308 1 0,-195 7 0,873-1 0,-990-3 0,-1 0 0,33-8 0,-29 5 0,34-3 0,-53 8 0,0-1 0,1 0 0,-1-1 0,0 0 0,13-4 0,-18 4 0,1 0 0,-1 0 0,0-1 0,0 0 0,0 1 0,0-1 0,0 0 0,-1-1 0,0 1 0,1-1 0,-1 0 0,3-5 0,-4 5 0,1 0 0,-1 0 0,1 1 0,0-1 0,0 1 0,0 0 0,0 0 0,1 0 0,-1 0 0,1 0 0,0 1 0,0-1 0,0 1 0,0 0 0,0 0 0,0 1 0,9-3 0,212-51 0,-122 28 0,59-17 0,-137 37 0,0 2 0,0 0 0,50-2 0,77 9 0,-59 0 0,-77-2 0,-29 0 0,-14 0 0,-1165 0 0,1174-1 0,0-1 0,0-1 0,-24-6 0,-10-3 0,17 6 0,-20-3 0,-95-6 0,-244 16 0,354 1 0,-1 2 0,1 2 0,-61 17 0,62-14 0,4-3 0,-1-1 0,-1-2 0,-66-4 0,137 1 0,6 0 0,1 1 0,38 7 0,251 38 0,4-22 0,515 47 0,-464-49 0,2-23 0,-137-1 0,-213 2 0,1-1 0,0-2 0,55-11 0,-49 7 0,1 2 0,0 2 0,86 5 0,-39 0 0,214-2 0,-287 1 0,0 0 0,0 2 0,0 0 0,-1 1 0,0 1 0,24 10 0,-35-12 0,-1 0 0,0 1 0,0 0 0,0 1 0,0-1 0,-1 1 0,1 0 0,-1 1 0,-1-1 0,1 1 0,-1 0 0,0 0 0,0 0 0,5 12 0,0 4 0,0 1 0,-2 0 0,6 28 0,-10-38 0,-1-1 0,0 1 0,0 0 0,-2 19 0,0-29 0,0 0 0,0 0 0,0 1 0,-1-1 0,0 0 0,1 0 0,-1 0 0,0 0 0,0 0 0,-1 0 0,1 0 0,-1-1 0,1 1 0,-1 0 0,0-1 0,0 1 0,0-1 0,0 0 0,-1 0 0,1 1 0,-1-2 0,1 1 0,-5 3 0,-2-2 0,0 0 0,0 0 0,0-1 0,0 0 0,-1-1 0,-17 1 0,-61-5 0,40 0 0,31 3 0,0-2 0,0 1 0,0-2 0,0 0 0,1-2 0,-1 1 0,1-2 0,0 0 0,-26-15 0,23 12 0,-1 1 0,0 0 0,0 1 0,-1 2 0,0 0 0,-28-3 0,17 3 0,-9 0 0,26 4 0,0 0 0,-18-5 0,29 5 0,1 0 0,0 0 0,-1 0 0,1 0 0,0-1 0,0 0 0,0 1 0,0-1 0,0 0 0,0 0 0,1-1 0,-1 1 0,1 0 0,-4-6 0,5 7 0,0 0 0,0 0 0,1 0 0,-1 0 0,0-1 0,1 1 0,-1 0 0,1-1 0,-1 1 0,1 0 0,0-1 0,0 1 0,-1-1 0,1 1 0,0 0 0,0-1 0,1 1 0,-1-1 0,0 1 0,0 0 0,1-1 0,0-1 0,0 1 0,0-1 0,1 1 0,-1 0 0,1 0 0,0 0 0,0 1 0,0-1 0,-1 0 0,1 1 0,1-1 0,2-1 0,7-3 0,0 1 0,0 0 0,23-5 0,-31 9 0,33-8 0,2 2 0,-1 2 0,40-1 0,119 7 0,-73 2 0,101-3-1365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14:10.1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804F4-6391-45B5-A6F0-0CE55A9B6E81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4C707-BDE2-4EA0-9DFD-022E3169F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6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1A0A-39B2-F609-C42F-8E0416B79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979D0-3B19-D41B-E603-46662C6D1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3AA09-1309-B65C-755F-643913A3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C25EA-E9B7-D817-D6F4-E1DC9FC30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FE19C-62EF-98B9-F7BB-5218654D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58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073E-961B-06E7-D167-CAC3ADEB9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A29F5-256A-CE21-30F4-C2EF31CDC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E8271-B0CE-90C7-2058-BC0B9296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C6F69-B8B0-54B4-60A6-5E7F40D3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968B9-749C-3077-8323-0A1E30A5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D1B63-E024-B198-FDCE-0CE783AC0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CE85C-F39A-D9ED-28BD-761777C88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2FF56-7442-8AB9-0903-97BB31C9F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54338-A599-92C7-6C97-D911F013C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396FF-1FEE-81CB-8247-BD3C5D49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75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865B-8334-43B0-3E15-FE7126FD3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FCBD7-305D-F7F8-B4CF-1600BF03B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95730-0A14-0CB6-0349-1FD83409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6E50F-4247-4ED8-D7C1-7D4AAECB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0EA38-3D77-E2A6-73A0-26FE2BB5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1BE53-27C4-7955-A4BD-BB8642F3C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5B3E1-AFCE-C833-8135-0B27FB753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C50A2-F23C-2030-1B6A-4FBB4477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C1778-A8B7-06CE-9CD4-5D0FB3AD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14EBE-130D-4417-1B21-A7836C98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7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416C-83DA-74A7-8549-AC379B71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EBF5D-A3E1-E32E-CAD7-DC9AB1BEE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235CE-2CC5-D7D2-AD9D-05DEACA9E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A7BD0-6EF7-EA6C-735B-6EA9BD00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AB965-AF02-AAE1-0585-6DD1C904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AE2BB-FEDE-5EF5-DC14-D33D52AA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86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D32A-0DD7-0092-7952-F0AF0229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95CA0-9236-B1C3-3F5B-96AED4701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ABCDA-0DFB-E308-44EA-77A12B308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C9AB4-C77A-AB28-03A2-4389871A84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B73DF8-A767-AFFA-250E-87D75AD50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099D0-9AF1-CF7F-F86E-553BE954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C875-A828-4E0B-D863-5FB2F789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B9303-1734-D24F-3AEF-25A99346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D9CD-9093-D478-CF0D-80568367D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66A290-AB20-44D1-5916-57409F7D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8182C-ED25-9090-D664-5FBE77FB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3F0CD-A2B8-A3A3-EFAA-F03F7D4C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1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F3C926-4AC8-8DCA-2A95-CDF45C39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90543-33D6-DE5A-EBF8-2E5521F6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787AF-F357-F4D8-AC13-FAE79503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16C9-23C8-C116-4396-2A92F8E08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79DF5-0521-A4B3-AAC0-F8F86A359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F8F33-F4AA-F107-15BC-DFADC9435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F5D1F-2053-7EB1-1629-029D6C60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2D15B-E0F3-3A20-EC49-3BB5A62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14B9D-E38B-8575-449A-02C6E47B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62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0CB9-ED6C-64FB-31F3-7BE19BF0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4A363-B598-FD4C-3E76-444B31D10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D6DD2-9D55-FC2B-C9A4-34A6703DE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695FF-136E-A9FE-02EA-F7C11EBD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A660B-6719-7B93-7D43-053A988C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0DADF-6CCC-2106-9B8B-59FE865B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2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E1AE6-1902-B3A8-316F-67A92EE2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DE36C-2172-17B6-8CD3-74207ECE6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06489-3433-86BF-F1F5-D86AE264B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91FF-937A-4EAA-B0D0-322BB39C2A45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AB8C-F3F9-8F7F-0C0C-387D30851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6920D-6BB8-C090-3AF5-B1123E681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901B0-0C83-4C3B-9D56-ABF5992C9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0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20.xml"/><Relationship Id="rId21" Type="http://schemas.openxmlformats.org/officeDocument/2006/relationships/customXml" Target="../ink/ink10.xml"/><Relationship Id="rId34" Type="http://schemas.openxmlformats.org/officeDocument/2006/relationships/customXml" Target="../ink/ink17.xml"/><Relationship Id="rId47" Type="http://schemas.openxmlformats.org/officeDocument/2006/relationships/customXml" Target="../ink/ink23.xml"/><Relationship Id="rId50" Type="http://schemas.openxmlformats.org/officeDocument/2006/relationships/image" Target="../media/image25.png"/><Relationship Id="rId55" Type="http://schemas.openxmlformats.org/officeDocument/2006/relationships/customXml" Target="../ink/ink27.xml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6" Type="http://schemas.openxmlformats.org/officeDocument/2006/relationships/image" Target="../media/image8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9.xml"/><Relationship Id="rId40" Type="http://schemas.openxmlformats.org/officeDocument/2006/relationships/image" Target="../media/image19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29.png"/><Relationship Id="rId5" Type="http://schemas.openxmlformats.org/officeDocument/2006/relationships/customXml" Target="../ink/ink2.xml"/><Relationship Id="rId61" Type="http://schemas.openxmlformats.org/officeDocument/2006/relationships/image" Target="../media/image1.jp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8.xml"/><Relationship Id="rId48" Type="http://schemas.openxmlformats.org/officeDocument/2006/relationships/image" Target="../media/image24.png"/><Relationship Id="rId56" Type="http://schemas.openxmlformats.org/officeDocument/2006/relationships/image" Target="../media/image28.png"/><Relationship Id="rId8" Type="http://schemas.openxmlformats.org/officeDocument/2006/relationships/image" Target="../media/image4.png"/><Relationship Id="rId51" Type="http://schemas.openxmlformats.org/officeDocument/2006/relationships/customXml" Target="../ink/ink25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8.png"/><Relationship Id="rId46" Type="http://schemas.openxmlformats.org/officeDocument/2006/relationships/image" Target="../media/image23.png"/><Relationship Id="rId59" Type="http://schemas.openxmlformats.org/officeDocument/2006/relationships/customXml" Target="../ink/ink29.xml"/><Relationship Id="rId20" Type="http://schemas.openxmlformats.org/officeDocument/2006/relationships/image" Target="../media/image10.png"/><Relationship Id="rId41" Type="http://schemas.openxmlformats.org/officeDocument/2006/relationships/customXml" Target="../ink/ink21.xml"/><Relationship Id="rId54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7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image" Target="../media/image5.png"/><Relationship Id="rId31" Type="http://schemas.openxmlformats.org/officeDocument/2006/relationships/customXml" Target="../ink/ink15.xml"/><Relationship Id="rId44" Type="http://schemas.openxmlformats.org/officeDocument/2006/relationships/image" Target="../media/image22.png"/><Relationship Id="rId52" Type="http://schemas.openxmlformats.org/officeDocument/2006/relationships/image" Target="../media/image26.png"/><Relationship Id="rId60" Type="http://schemas.openxmlformats.org/officeDocument/2006/relationships/image" Target="../media/image3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3933089-CD85-34DE-835C-CA3756108F05}"/>
                  </a:ext>
                </a:extLst>
              </p14:cNvPr>
              <p14:cNvContentPartPr/>
              <p14:nvPr/>
            </p14:nvContentPartPr>
            <p14:xfrm>
              <a:off x="3494800" y="3839840"/>
              <a:ext cx="37440" cy="125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3933089-CD85-34DE-835C-CA3756108F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05160" y="3659840"/>
                <a:ext cx="217080" cy="48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650B646-D6CE-07A8-2C01-6DD3520C3FE0}"/>
                  </a:ext>
                </a:extLst>
              </p14:cNvPr>
              <p14:cNvContentPartPr/>
              <p14:nvPr/>
            </p14:nvContentPartPr>
            <p14:xfrm>
              <a:off x="6736240" y="1878920"/>
              <a:ext cx="1167480" cy="14842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650B646-D6CE-07A8-2C01-6DD3520C3F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27240" y="1870280"/>
                <a:ext cx="1185120" cy="150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E907F87-2AC3-7311-C6F3-3646347D267C}"/>
                  </a:ext>
                </a:extLst>
              </p14:cNvPr>
              <p14:cNvContentPartPr/>
              <p14:nvPr/>
            </p14:nvContentPartPr>
            <p14:xfrm>
              <a:off x="2398960" y="3788360"/>
              <a:ext cx="1216440" cy="2768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E907F87-2AC3-7311-C6F3-3646347D267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89960" y="3779720"/>
                <a:ext cx="123408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1F11961-3F4B-807B-205E-F795B7BCDDB1}"/>
                  </a:ext>
                </a:extLst>
              </p14:cNvPr>
              <p14:cNvContentPartPr/>
              <p14:nvPr/>
            </p14:nvContentPartPr>
            <p14:xfrm>
              <a:off x="2274040" y="3739040"/>
              <a:ext cx="1366560" cy="4262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1F11961-3F4B-807B-205E-F795B7BCDDB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65040" y="3730400"/>
                <a:ext cx="1384200" cy="44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5207E47-EB09-C944-14E8-E51041DAF232}"/>
                  </a:ext>
                </a:extLst>
              </p14:cNvPr>
              <p14:cNvContentPartPr/>
              <p14:nvPr/>
            </p14:nvContentPartPr>
            <p14:xfrm>
              <a:off x="2336320" y="3553280"/>
              <a:ext cx="801720" cy="511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5207E47-EB09-C944-14E8-E51041DAF23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46680" y="3373640"/>
                <a:ext cx="981360" cy="87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F644A08-29DC-864D-D23D-978931D1FC9B}"/>
                  </a:ext>
                </a:extLst>
              </p14:cNvPr>
              <p14:cNvContentPartPr/>
              <p14:nvPr/>
            </p14:nvContentPartPr>
            <p14:xfrm>
              <a:off x="2336320" y="3870440"/>
              <a:ext cx="1458360" cy="8071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F644A08-29DC-864D-D23D-978931D1FC9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46680" y="3690440"/>
                <a:ext cx="1638000" cy="116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5B65E612-E25C-D2AF-D02C-195CCA97AC19}"/>
                  </a:ext>
                </a:extLst>
              </p14:cNvPr>
              <p14:cNvContentPartPr/>
              <p14:nvPr/>
            </p14:nvContentPartPr>
            <p14:xfrm>
              <a:off x="3305440" y="3896720"/>
              <a:ext cx="567720" cy="964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5B65E612-E25C-D2AF-D02C-195CCA97AC1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215440" y="3717080"/>
                <a:ext cx="747360" cy="45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FC2A284-623F-CC1B-44B6-F490A47D745F}"/>
                  </a:ext>
                </a:extLst>
              </p14:cNvPr>
              <p14:cNvContentPartPr/>
              <p14:nvPr/>
            </p14:nvContentPartPr>
            <p14:xfrm>
              <a:off x="2214280" y="3809240"/>
              <a:ext cx="1637280" cy="3081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FC2A284-623F-CC1B-44B6-F490A47D745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51280" y="3746600"/>
                <a:ext cx="1762920" cy="43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345EC01-4F68-55BD-C9E1-27182DF1997F}"/>
                  </a:ext>
                </a:extLst>
              </p14:cNvPr>
              <p14:cNvContentPartPr/>
              <p14:nvPr/>
            </p14:nvContentPartPr>
            <p14:xfrm>
              <a:off x="6034600" y="6004520"/>
              <a:ext cx="360" cy="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345EC01-4F68-55BD-C9E1-27182DF1997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971600" y="594152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F240F058-93EC-1CC8-75B0-1A78A2B3310D}"/>
                  </a:ext>
                </a:extLst>
              </p14:cNvPr>
              <p14:cNvContentPartPr/>
              <p14:nvPr/>
            </p14:nvContentPartPr>
            <p14:xfrm>
              <a:off x="9367120" y="853280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240F058-93EC-1CC8-75B0-1A78A2B3310D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349480" y="7452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3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8743E32A-844A-D98E-E9F1-7E00A7F254A2}"/>
                  </a:ext>
                </a:extLst>
              </p14:cNvPr>
              <p14:cNvContentPartPr/>
              <p14:nvPr/>
            </p14:nvContentPartPr>
            <p14:xfrm>
              <a:off x="9763480" y="1472840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8743E32A-844A-D98E-E9F1-7E00A7F254A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745840" y="136520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5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D411FDD-0466-7E72-E7A3-04BA7FFDB95B}"/>
                  </a:ext>
                </a:extLst>
              </p14:cNvPr>
              <p14:cNvContentPartPr/>
              <p14:nvPr/>
            </p14:nvContentPartPr>
            <p14:xfrm>
              <a:off x="4734280" y="3169160"/>
              <a:ext cx="360" cy="3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D411FDD-0466-7E72-E7A3-04BA7FFDB95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716640" y="3061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F16010DB-5864-EF85-9812-54D417F0607C}"/>
                  </a:ext>
                </a:extLst>
              </p14:cNvPr>
              <p14:cNvContentPartPr/>
              <p14:nvPr/>
            </p14:nvContentPartPr>
            <p14:xfrm>
              <a:off x="9154000" y="2742560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F16010DB-5864-EF85-9812-54D417F0607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9136360" y="263456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9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2D295BF-FB5F-DAAC-1C5E-44A6C66455F5}"/>
                  </a:ext>
                </a:extLst>
              </p14:cNvPr>
              <p14:cNvContentPartPr/>
              <p14:nvPr/>
            </p14:nvContentPartPr>
            <p14:xfrm>
              <a:off x="5333320" y="3403160"/>
              <a:ext cx="341280" cy="3168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2D295BF-FB5F-DAAC-1C5E-44A6C66455F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315680" y="3295160"/>
                <a:ext cx="376920" cy="24732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9DB6A0F3-008B-FC68-1CA1-55D88F8A0A35}"/>
              </a:ext>
            </a:extLst>
          </p:cNvPr>
          <p:cNvGrpSpPr/>
          <p:nvPr/>
        </p:nvGrpSpPr>
        <p:grpSpPr>
          <a:xfrm>
            <a:off x="4545640" y="3337640"/>
            <a:ext cx="443160" cy="65880"/>
            <a:chOff x="4545640" y="3337640"/>
            <a:chExt cx="443160" cy="658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1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718874D-7D38-1AD9-9CD6-F65546F76F41}"/>
                    </a:ext>
                  </a:extLst>
                </p14:cNvPr>
                <p14:cNvContentPartPr/>
                <p14:nvPr/>
              </p14:nvContentPartPr>
              <p14:xfrm>
                <a:off x="4693600" y="3352400"/>
                <a:ext cx="360" cy="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718874D-7D38-1AD9-9CD6-F65546F76F4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675600" y="324476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3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1244D93-5716-7B66-44B8-5A255D4DD50B}"/>
                    </a:ext>
                  </a:extLst>
                </p14:cNvPr>
                <p14:cNvContentPartPr/>
                <p14:nvPr/>
              </p14:nvContentPartPr>
              <p14:xfrm>
                <a:off x="4693600" y="3352400"/>
                <a:ext cx="36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1244D93-5716-7B66-44B8-5A255D4DD50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675600" y="324476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006E7B4-658E-9EBA-EAA8-D792369115F1}"/>
                    </a:ext>
                  </a:extLst>
                </p14:cNvPr>
                <p14:cNvContentPartPr/>
                <p14:nvPr/>
              </p14:nvContentPartPr>
              <p14:xfrm>
                <a:off x="4693600" y="3352400"/>
                <a:ext cx="360" cy="3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006E7B4-658E-9EBA-EAA8-D792369115F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675600" y="324476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EAF0D0C-1640-5A63-41AD-0919A23D0DC8}"/>
                    </a:ext>
                  </a:extLst>
                </p14:cNvPr>
                <p14:cNvContentPartPr/>
                <p14:nvPr/>
              </p14:nvContentPartPr>
              <p14:xfrm>
                <a:off x="4545640" y="3337640"/>
                <a:ext cx="443160" cy="65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EAF0D0C-1640-5A63-41AD-0919A23D0DC8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527640" y="3230000"/>
                  <a:ext cx="478800" cy="281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7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D8F1A5A2-358F-89CF-6DD8-4E2504733CE5}"/>
                  </a:ext>
                </a:extLst>
              </p14:cNvPr>
              <p14:cNvContentPartPr/>
              <p14:nvPr/>
            </p14:nvContentPartPr>
            <p14:xfrm>
              <a:off x="6786640" y="1909520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8F1A5A2-358F-89CF-6DD8-4E2504733CE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769000" y="1801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E37771A0-D60C-A34F-1CD3-3E7DADF39F72}"/>
                  </a:ext>
                </a:extLst>
              </p14:cNvPr>
              <p14:cNvContentPartPr/>
              <p14:nvPr/>
            </p14:nvContentPartPr>
            <p14:xfrm>
              <a:off x="449560" y="6745840"/>
              <a:ext cx="332640" cy="1512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E37771A0-D60C-A34F-1CD3-3E7DADF39F72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86920" y="6682840"/>
                <a:ext cx="45828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24BF727E-37EA-07FD-4B04-C810AFE1324C}"/>
                  </a:ext>
                </a:extLst>
              </p14:cNvPr>
              <p14:cNvContentPartPr/>
              <p14:nvPr/>
            </p14:nvContentPartPr>
            <p14:xfrm>
              <a:off x="2665875" y="3457200"/>
              <a:ext cx="210960" cy="4003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24BF727E-37EA-07FD-4B04-C810AFE1324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603235" y="3394200"/>
                <a:ext cx="336600" cy="52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C673E6E0-90E2-7D80-629D-24A95FF067AD}"/>
                  </a:ext>
                </a:extLst>
              </p14:cNvPr>
              <p14:cNvContentPartPr/>
              <p14:nvPr/>
            </p14:nvContentPartPr>
            <p14:xfrm>
              <a:off x="472755" y="6799440"/>
              <a:ext cx="403200" cy="3132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C673E6E0-90E2-7D80-629D-24A95FF067AD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455115" y="6781800"/>
                <a:ext cx="43884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00113459-6867-1908-B89B-30EFE074F89D}"/>
                  </a:ext>
                </a:extLst>
              </p14:cNvPr>
              <p14:cNvContentPartPr/>
              <p14:nvPr/>
            </p14:nvContentPartPr>
            <p14:xfrm>
              <a:off x="456555" y="6798720"/>
              <a:ext cx="255960" cy="1224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00113459-6867-1908-B89B-30EFE074F89D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38915" y="6780720"/>
                <a:ext cx="29160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0DBEABCE-350D-C8A8-EBE8-96EA2BC671AD}"/>
                  </a:ext>
                </a:extLst>
              </p14:cNvPr>
              <p14:cNvContentPartPr/>
              <p14:nvPr/>
            </p14:nvContentPartPr>
            <p14:xfrm>
              <a:off x="397155" y="6253320"/>
              <a:ext cx="326880" cy="58680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0DBEABCE-350D-C8A8-EBE8-96EA2BC671AD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79155" y="6235680"/>
                <a:ext cx="362520" cy="62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1D4DF330-81E7-7677-7C34-534202379735}"/>
                  </a:ext>
                </a:extLst>
              </p14:cNvPr>
              <p14:cNvContentPartPr/>
              <p14:nvPr/>
            </p14:nvContentPartPr>
            <p14:xfrm>
              <a:off x="2590635" y="3426960"/>
              <a:ext cx="376560" cy="13536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1D4DF330-81E7-7677-7C34-534202379735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572635" y="3409320"/>
                <a:ext cx="41220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B541F828-2075-016B-0B80-301D9A3F78FE}"/>
                  </a:ext>
                </a:extLst>
              </p14:cNvPr>
              <p14:cNvContentPartPr/>
              <p14:nvPr/>
            </p14:nvContentPartPr>
            <p14:xfrm>
              <a:off x="2584155" y="3411480"/>
              <a:ext cx="791640" cy="3222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B541F828-2075-016B-0B80-301D9A3F78FE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2566515" y="3393840"/>
                <a:ext cx="827280" cy="357840"/>
              </a:xfrm>
              <a:prstGeom prst="rect">
                <a:avLst/>
              </a:prstGeom>
            </p:spPr>
          </p:pic>
        </mc:Fallback>
      </mc:AlternateContent>
      <p:grpSp>
        <p:nvGrpSpPr>
          <p:cNvPr id="76" name="Group 75">
            <a:extLst>
              <a:ext uri="{FF2B5EF4-FFF2-40B4-BE49-F238E27FC236}">
                <a16:creationId xmlns:a16="http://schemas.microsoft.com/office/drawing/2014/main" id="{17C0D764-951A-DDBE-E82B-43A83F969B69}"/>
              </a:ext>
            </a:extLst>
          </p:cNvPr>
          <p:cNvGrpSpPr/>
          <p:nvPr/>
        </p:nvGrpSpPr>
        <p:grpSpPr>
          <a:xfrm>
            <a:off x="2447715" y="3122760"/>
            <a:ext cx="2487600" cy="1212120"/>
            <a:chOff x="2447715" y="3122760"/>
            <a:chExt cx="2487600" cy="121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1002C655-8609-98AC-D3AB-ED9D15F53E91}"/>
                    </a:ext>
                  </a:extLst>
                </p14:cNvPr>
                <p14:cNvContentPartPr/>
                <p14:nvPr/>
              </p14:nvContentPartPr>
              <p14:xfrm>
                <a:off x="2447715" y="3283320"/>
                <a:ext cx="2487600" cy="9219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1002C655-8609-98AC-D3AB-ED9D15F53E9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385075" y="3220680"/>
                  <a:ext cx="2613240" cy="10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20BB69E-58CC-072C-738F-26FDAF9AEF27}"/>
                    </a:ext>
                  </a:extLst>
                </p14:cNvPr>
                <p14:cNvContentPartPr/>
                <p14:nvPr/>
              </p14:nvContentPartPr>
              <p14:xfrm>
                <a:off x="4591155" y="3485640"/>
                <a:ext cx="210600" cy="5054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20BB69E-58CC-072C-738F-26FDAF9AEF27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528155" y="3422640"/>
                  <a:ext cx="336240" cy="63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8EAD552-D658-D222-5347-2A420D36277C}"/>
                    </a:ext>
                  </a:extLst>
                </p14:cNvPr>
                <p14:cNvContentPartPr/>
                <p14:nvPr/>
              </p14:nvContentPartPr>
              <p14:xfrm>
                <a:off x="2894475" y="3122760"/>
                <a:ext cx="1617840" cy="12121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8EAD552-D658-D222-5347-2A420D36277C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876475" y="3105120"/>
                  <a:ext cx="1653480" cy="12477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EBBA16F8-5A98-DB16-F2CD-6F423FFDC5A6}"/>
              </a:ext>
            </a:extLst>
          </p:cNvPr>
          <p:cNvSpPr txBox="1"/>
          <p:nvPr/>
        </p:nvSpPr>
        <p:spPr>
          <a:xfrm>
            <a:off x="279475" y="1114785"/>
            <a:ext cx="10811030" cy="2853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Z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RESILIENCE OF SOCIAL WORKERS RENDERING SERVICES TO DISTRESSED COMMUNITIES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ZA" sz="28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ZA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					</a:t>
            </a:r>
            <a:r>
              <a:rPr lang="en-US" sz="2800" b="1" dirty="0">
                <a:latin typeface="Arial Nova Cond" panose="020B0506020202020204" pitchFamily="34" charset="0"/>
                <a:cs typeface="Arabic Typesetting" panose="03020402040406030203" pitchFamily="66" charset="-78"/>
              </a:rPr>
              <a:t>Sekgobela T</a:t>
            </a:r>
            <a:endParaRPr lang="en-US" sz="2800" dirty="0">
              <a:latin typeface="Arial Nova Cond" panose="020B0506020202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265E2CE-9916-F9CC-9ED7-704C02B74410}"/>
              </a:ext>
            </a:extLst>
          </p:cNvPr>
          <p:cNvPicPr/>
          <p:nvPr/>
        </p:nvPicPr>
        <p:blipFill>
          <a:blip r:embed="rId61"/>
          <a:stretch>
            <a:fillRect/>
          </a:stretch>
        </p:blipFill>
        <p:spPr>
          <a:xfrm>
            <a:off x="9011730" y="5385160"/>
            <a:ext cx="1947970" cy="124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61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33E8-EE77-BDBD-4F6A-D81AB275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552450"/>
            <a:ext cx="10982325" cy="73342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 Nova Cond" panose="020B0506020202020204" pitchFamily="34" charset="0"/>
              </a:rPr>
              <a:t>RESULTS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- CONT</a:t>
            </a:r>
            <a:endParaRPr lang="en-GB" b="1" dirty="0">
              <a:latin typeface="Arial Nova Cond" panose="020B0506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AB161-664A-3EAE-E74A-A72F32757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511166"/>
            <a:ext cx="11777980" cy="4752514"/>
          </a:xfrm>
        </p:spPr>
        <p:txBody>
          <a:bodyPr anchor="ctr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sz="7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7000" i="1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n-US" sz="11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Colleague and supervision support was found to be critical in the process of resilience of social workers</a:t>
            </a: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workers use pastoral and religious support to cope with complexities.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GB" sz="112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satisfaction of helping clients effectively </a:t>
            </a:r>
            <a:r>
              <a:rPr lang="en-GB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 established to retain social workers to the profession</a:t>
            </a:r>
            <a:endParaRPr kumimoji="0" lang="en-GB" sz="112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  <a:p>
            <a:pPr marL="0" indent="0">
              <a:buNone/>
            </a:pPr>
            <a:endParaRPr lang="en-GB" sz="2400" dirty="0">
              <a:solidFill>
                <a:srgbClr val="FFC000"/>
              </a:solidFill>
              <a:latin typeface="Arial Nova Cond" panose="020B0506020202020204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6BF55ACE-BF98-2F24-C28D-D23219394F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153650" y="5457825"/>
            <a:ext cx="1457324" cy="117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0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0D0C-51E9-A319-BC90-C3D8D5A3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590550"/>
            <a:ext cx="11077575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>
                <a:solidFill>
                  <a:prstClr val="black"/>
                </a:solidFill>
                <a:latin typeface="Arial Nova Cond" panose="020B0506020202020204" pitchFamily="34" charset="0"/>
              </a:rPr>
              <a:t>CONCLUSION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3A14D-F929-65C8-31FC-270757A27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209675"/>
            <a:ext cx="11915774" cy="5054005"/>
          </a:xfrm>
        </p:spPr>
        <p:txBody>
          <a:bodyPr>
            <a:normAutofit/>
          </a:bodyPr>
          <a:lstStyle/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workers rely on the support of colleagues and supervisors for the support.</a:t>
            </a: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Religion support is an important source of stren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gths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social workers who experience difficulties.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6000" marR="0" lvl="0" indent="-306000" algn="just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>
                <a:srgbClr val="ED8428"/>
              </a:buClr>
              <a:buSzPct val="92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Self-satisfaction is important to ensure the provision of complete effective service to the users.</a:t>
            </a:r>
            <a:endParaRPr kumimoji="0" lang="en-ZA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ZA" sz="2000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FDB1E964-806A-E604-524C-69390FF5F9E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86924" y="5534025"/>
            <a:ext cx="1743075" cy="110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2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33E8-EE77-BDBD-4F6A-D81AB275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346076"/>
            <a:ext cx="11182350" cy="838202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CONCLUSION-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AB161-664A-3EAE-E74A-A72F32757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49" y="1285875"/>
            <a:ext cx="11820526" cy="5372100"/>
          </a:xfrm>
        </p:spPr>
        <p:txBody>
          <a:bodyPr anchor="ctr">
            <a:normAutofit/>
          </a:bodyPr>
          <a:lstStyle/>
          <a:p>
            <a:pPr marL="306000" marR="0" lvl="0" indent="-3060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 and good application of problem-solving skills assist with reduction of stress. </a:t>
            </a:r>
          </a:p>
          <a:p>
            <a:pPr marL="306000" marR="0" lvl="0" indent="-3060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workers rely on their families to cope with stresses associated with their jobs</a:t>
            </a: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06000" marR="0" lvl="0" indent="-3060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thinking assist with the process of understanding the challenges that are experienced in performance of duties.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E3C65DF-4A11-31D5-28A8-16285B7177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258425" y="5572126"/>
            <a:ext cx="13906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997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5733E8-EE77-BDBD-4F6A-D81AB275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 for your time and attention.</a:t>
            </a:r>
          </a:p>
        </p:txBody>
      </p:sp>
      <p:sp>
        <p:nvSpPr>
          <p:cNvPr id="76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F0E4726D-415E-76D4-166A-620BA8A53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14" y="1904400"/>
            <a:ext cx="9216000" cy="4953600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F956DD-2130-4478-D5CB-8EB1952CF5C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89920" y="5090160"/>
            <a:ext cx="1402080" cy="154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33E8-EE77-BDBD-4F6A-D81AB275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65125"/>
            <a:ext cx="11163300" cy="2590726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 Nova Cond" panose="020B0506020202020204" pitchFamily="34" charset="0"/>
              </a:rPr>
              <a:t>                          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AB161-664A-3EAE-E74A-A72F32757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2050180"/>
            <a:ext cx="11820525" cy="456397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F8CE6CD-F8B1-5CE2-DD41-0BC49CEE93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867775" y="5362574"/>
            <a:ext cx="2091925" cy="127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91302FA-C089-359B-77E1-69D8DE602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1095375"/>
            <a:ext cx="10515600" cy="609600"/>
          </a:xfrm>
        </p:spPr>
        <p:txBody>
          <a:bodyPr>
            <a:noAutofit/>
          </a:bodyPr>
          <a:lstStyle/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AB161-664A-3EAE-E74A-A72F32757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1704975"/>
            <a:ext cx="12039600" cy="5153024"/>
          </a:xfrm>
        </p:spPr>
        <p:txBody>
          <a:bodyPr anchor="ctr">
            <a:normAutofit/>
          </a:bodyPr>
          <a:lstStyle/>
          <a:p>
            <a:r>
              <a:rPr lang="en-ZA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Resilience is an individual’s capacity to handle difficulties, demands and pressure without experiencing negative effects.</a:t>
            </a:r>
          </a:p>
          <a:p>
            <a:r>
              <a:rPr lang="en-ZA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Resilience is a concept that is increasingly used to describe and explain the complexities of individual and group responses to traumatic and challenging situations</a:t>
            </a:r>
          </a:p>
          <a:p>
            <a:r>
              <a:rPr lang="en-ZA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It is a universal term that has gained interest of many helping professionals and social scientists.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Social workers build their own resilience that assist in responding and resisting oppressive factors.</a:t>
            </a:r>
            <a:endParaRPr lang="en-Z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defTabSz="457200">
              <a:lnSpc>
                <a:spcPct val="170000"/>
              </a:lnSpc>
              <a:spcAft>
                <a:spcPts val="800"/>
              </a:spcAft>
              <a:buClr>
                <a:srgbClr val="83992A"/>
              </a:buClr>
              <a:buSzPct val="115000"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4ECCE81-AD73-7CB6-ED92-CF5AC03CCD9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77400" y="5915026"/>
            <a:ext cx="1419225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5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33E8-EE77-BDBD-4F6A-D81AB275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581274"/>
          </a:xfrm>
        </p:spPr>
        <p:txBody>
          <a:bodyPr>
            <a:normAutofit/>
          </a:bodyPr>
          <a:lstStyle/>
          <a:p>
            <a:r>
              <a:rPr lang="en-ZA" b="1" dirty="0">
                <a:solidFill>
                  <a:prstClr val="black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INTRODUCTION</a:t>
            </a:r>
            <a:r>
              <a:rPr kumimoji="0" lang="en-Z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-</a:t>
            </a:r>
            <a:r>
              <a:rPr kumimoji="0" lang="en-Z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CONT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AB161-664A-3EAE-E74A-A72F32757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90675"/>
            <a:ext cx="12039599" cy="5267325"/>
          </a:xfrm>
        </p:spPr>
        <p:txBody>
          <a:bodyPr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Burnout is one of the challenges that requires social workers to be resilient.</a:t>
            </a:r>
            <a:endParaRPr lang="en-Z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Z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Sufficient management of stress and development of coping skills assist social workers to have different levels of burnout.</a:t>
            </a:r>
          </a:p>
          <a:p>
            <a:r>
              <a:rPr lang="en-Z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Resilience has generated a lot of interest among researchers over the past two decades.</a:t>
            </a:r>
          </a:p>
          <a:p>
            <a:r>
              <a:rPr lang="en-Z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workers need to be resilient if they are to effectively discharge their duties and help the distressed in society.</a:t>
            </a:r>
          </a:p>
          <a:p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Resilience is needed in social work profession as resilient individuals are better positioned to assist their service users regardless of emotional turmoil they may be undergoing.</a:t>
            </a:r>
            <a:endParaRPr lang="en-Z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70000"/>
              </a:lnSpc>
              <a:spcBef>
                <a:spcPts val="1000"/>
              </a:spcBef>
              <a:spcAft>
                <a:spcPts val="800"/>
              </a:spcAft>
              <a:buClr>
                <a:srgbClr val="83992A"/>
              </a:buClr>
              <a:buSzPct val="115000"/>
              <a:buNone/>
              <a:tabLst/>
              <a:defRPr/>
            </a:pPr>
            <a:endParaRPr lang="en-GB" sz="2400" b="1" dirty="0">
              <a:solidFill>
                <a:srgbClr val="FFC000"/>
              </a:solidFill>
              <a:latin typeface="Arial Nova Cond" panose="020B05060202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C6888EA-98C1-4A5F-9C2E-D73ACC037BE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020300" y="5838825"/>
            <a:ext cx="1333500" cy="79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6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33E8-EE77-BDBD-4F6A-D81AB275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9937"/>
            <a:ext cx="10515600" cy="1197245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0308A-FF5A-1DFC-04C5-0330CDA5D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explore the resilience of social workers working with the distressed communities in Waterberg District of Limpopo province, South Africa.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0FA62B1-4650-C709-8654-E6DD7B77B54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925050" y="5648326"/>
            <a:ext cx="1428750" cy="98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33E8-EE77-BDBD-4F6A-D81AB275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20992"/>
            <a:ext cx="11049000" cy="541351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EC5EC-57B5-ED45-7C4D-8E7E3963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ZA" sz="6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study </a:t>
            </a:r>
            <a:r>
              <a:rPr lang="en-ZA" sz="6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applied the qualitative research approach.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6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This approach was used because it puts emphasis on studying human behaviour and attitudes in their natural settings.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6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approach was found relevant because the researcher was interested in gaining in-depth understanding of the resilience of social workers.</a:t>
            </a:r>
          </a:p>
          <a:p>
            <a:endParaRPr lang="en-ZA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0274735-3ACD-FA33-0208-CEF0083CEB3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75" y="5638801"/>
            <a:ext cx="1581149" cy="99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5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D81B-5B72-EB05-F07D-8B8BF09B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 CONTINUES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1671C-38A2-A464-7522-E98351155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Explorative research design was used to gain insight into the phenomenon </a:t>
            </a: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was being studied.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population of the study was social workers who are employed by the Department of social development in Waterberg District of Limpopo province.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BB4A798-8A2F-CEBE-5293-188B77106C8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620249" y="5162550"/>
            <a:ext cx="2047875" cy="14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25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1FA1B-CE38-B030-5E43-74E5A72E0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 CONTINUES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9951B-7A7C-E163-3830-02109F831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1"/>
            <a:ext cx="10429875" cy="468630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Sampling technique: the study applied non-probability sampling with purposing sampling selected as the sub-type of the non-probability sampling.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collection: semi-structured interviews with open-ended questions were used to collect data from the participants.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Sample size: 19 social workers were interviewed.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analysis: Thematic content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was used to analyse the data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ZA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ZA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90289EE-9959-073A-DB5C-FF78560BE82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658475" y="5886450"/>
            <a:ext cx="1533525" cy="74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07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33E8-EE77-BDBD-4F6A-D81AB275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40" y="908385"/>
            <a:ext cx="11059160" cy="465137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BB810B4-5517-C294-400F-D1674772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6" y="1435434"/>
            <a:ext cx="11944350" cy="4828245"/>
          </a:xfrm>
        </p:spPr>
        <p:txBody>
          <a:bodyPr>
            <a:normAutofit/>
          </a:bodyPr>
          <a:lstStyle/>
          <a:p>
            <a:pPr marL="306000" marR="0" lvl="0" indent="-3060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 was found to be the important structure in the provision of support to distressed social workers.</a:t>
            </a:r>
          </a:p>
          <a:p>
            <a:pPr marL="306000" marR="0" lvl="0" indent="-3060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workers draw strength from the family members to be able to continue with their functions despite difficulties.</a:t>
            </a:r>
          </a:p>
          <a:p>
            <a:pPr marL="306000" marR="0" lvl="0" indent="-3060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feelings/emotions was found to be key in ensuring that social work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able to stand adversity.</a:t>
            </a:r>
          </a:p>
          <a:p>
            <a:pPr marL="306000" marR="0" lvl="0" indent="-3060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use of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 experience in social work play a fundamental role in the resilience of social workers.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ED842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ZA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2000" dirty="0">
              <a:latin typeface="Bookman Old Style" panose="02050604050505020204" pitchFamily="18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8BFA2386-4498-9CB5-1AFA-12188BE0167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572749" y="5638800"/>
            <a:ext cx="1247775" cy="99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9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6513</TotalTime>
  <Words>598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Nova Cond</vt:lpstr>
      <vt:lpstr>Bookman Old Style</vt:lpstr>
      <vt:lpstr>Calibri</vt:lpstr>
      <vt:lpstr>Calibri Light</vt:lpstr>
      <vt:lpstr>Wingdings</vt:lpstr>
      <vt:lpstr>Wingdings 2</vt:lpstr>
      <vt:lpstr>Office Theme</vt:lpstr>
      <vt:lpstr>PowerPoint Presentation</vt:lpstr>
      <vt:lpstr>                           OVERVIEW</vt:lpstr>
      <vt:lpstr>INTRODUCTION </vt:lpstr>
      <vt:lpstr>INTRODUCTION- CONT</vt:lpstr>
      <vt:lpstr>PURPOSE</vt:lpstr>
      <vt:lpstr>METHODS</vt:lpstr>
      <vt:lpstr>METHODS CONTINUES</vt:lpstr>
      <vt:lpstr>METHODS CONTINUES</vt:lpstr>
      <vt:lpstr>RESULTS</vt:lpstr>
      <vt:lpstr>RESULTS- CONT</vt:lpstr>
      <vt:lpstr>CONCLUSION</vt:lpstr>
      <vt:lpstr>CONCLUSION- CONT.</vt:lpstr>
      <vt:lpstr>Thank you for your time and attention.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Tumelo Sekgobela</cp:lastModifiedBy>
  <cp:revision>158</cp:revision>
  <dcterms:created xsi:type="dcterms:W3CDTF">2022-09-12T14:55:28Z</dcterms:created>
  <dcterms:modified xsi:type="dcterms:W3CDTF">2023-09-25T04:39:07Z</dcterms:modified>
</cp:coreProperties>
</file>