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0"/>
  </p:notesMasterIdLst>
  <p:sldIdLst>
    <p:sldId id="301" r:id="rId5"/>
    <p:sldId id="378" r:id="rId6"/>
    <p:sldId id="379" r:id="rId7"/>
    <p:sldId id="380" r:id="rId8"/>
    <p:sldId id="381" r:id="rId9"/>
    <p:sldId id="382" r:id="rId10"/>
    <p:sldId id="368" r:id="rId11"/>
    <p:sldId id="383" r:id="rId12"/>
    <p:sldId id="384" r:id="rId13"/>
    <p:sldId id="386" r:id="rId14"/>
    <p:sldId id="385" r:id="rId15"/>
    <p:sldId id="387" r:id="rId16"/>
    <p:sldId id="388" r:id="rId17"/>
    <p:sldId id="389" r:id="rId18"/>
    <p:sldId id="390" r:id="rId19"/>
    <p:sldId id="392" r:id="rId20"/>
    <p:sldId id="391" r:id="rId21"/>
    <p:sldId id="393" r:id="rId22"/>
    <p:sldId id="394" r:id="rId23"/>
    <p:sldId id="395" r:id="rId24"/>
    <p:sldId id="396" r:id="rId25"/>
    <p:sldId id="360" r:id="rId26"/>
    <p:sldId id="397" r:id="rId27"/>
    <p:sldId id="398" r:id="rId28"/>
    <p:sldId id="399"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Raleway" pitchFamily="2" charset="0"/>
      <p:regular r:id="rId35"/>
      <p:bold r:id="rId36"/>
      <p:italic r:id="rId37"/>
      <p:boldItalic r:id="rId38"/>
    </p:embeddedFont>
    <p:embeddedFont>
      <p:font typeface="Raleway Light" pitchFamily="2" charset="0"/>
      <p:regular r:id="rId39"/>
      <p:italic r:id="rId40"/>
    </p:embeddedFont>
    <p:embeddedFont>
      <p:font typeface="Raleway Medium" pitchFamily="2" charset="0"/>
      <p:regular r:id="rId41"/>
      <p:italic r:id="rId42"/>
    </p:embeddedFont>
    <p:embeddedFont>
      <p:font typeface="Raleway Thin" pitchFamily="2" charset="0"/>
      <p:regular r:id="rId43"/>
      <p:italic r:id="rId44"/>
    </p:embeddedFont>
    <p:embeddedFont>
      <p:font typeface="Trebuchet MS" panose="020B060302020202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81346"/>
    <a:srgbClr val="B79961"/>
    <a:srgbClr val="B79962"/>
    <a:srgbClr val="61223B"/>
    <a:srgbClr val="60223B"/>
    <a:srgbClr val="61223A"/>
    <a:srgbClr val="A78C53"/>
    <a:srgbClr val="EEE8DC"/>
    <a:srgbClr val="EEC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D2280F-5CBC-4D5E-A80B-6F6B59F087E8}" v="14" dt="2023-09-25T07:03:10.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p:restoredTop sz="72075"/>
  </p:normalViewPr>
  <p:slideViewPr>
    <p:cSldViewPr snapToGrid="0" snapToObjects="1" showGuides="1">
      <p:cViewPr varScale="1">
        <p:scale>
          <a:sx n="48" d="100"/>
          <a:sy n="48" d="100"/>
        </p:scale>
        <p:origin x="1188" y="32"/>
      </p:cViewPr>
      <p:guideLst>
        <p:guide orient="horz" pos="2160"/>
        <p:guide pos="3840"/>
      </p:guideLst>
    </p:cSldViewPr>
  </p:slideViewPr>
  <p:notesTextViewPr>
    <p:cViewPr>
      <p:scale>
        <a:sx n="140" d="100"/>
        <a:sy n="14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font" Target="fonts/font11.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ssen-Nordien, T, Dr [nordien@sun.ac.za]" userId="c5eb35a3-5faa-47b9-b340-3299b26eca48" providerId="ADAL" clId="{99D2280F-5CBC-4D5E-A80B-6F6B59F087E8}"/>
    <pc:docChg chg="undo custSel addSld delSld modSld sldOrd">
      <pc:chgData name="Cornelissen-Nordien, T, Dr [nordien@sun.ac.za]" userId="c5eb35a3-5faa-47b9-b340-3299b26eca48" providerId="ADAL" clId="{99D2280F-5CBC-4D5E-A80B-6F6B59F087E8}" dt="2023-09-25T07:05:57.288" v="6504" actId="1076"/>
      <pc:docMkLst>
        <pc:docMk/>
      </pc:docMkLst>
      <pc:sldChg chg="modSp mod">
        <pc:chgData name="Cornelissen-Nordien, T, Dr [nordien@sun.ac.za]" userId="c5eb35a3-5faa-47b9-b340-3299b26eca48" providerId="ADAL" clId="{99D2280F-5CBC-4D5E-A80B-6F6B59F087E8}" dt="2023-09-25T06:54:47.546" v="6379" actId="2711"/>
        <pc:sldMkLst>
          <pc:docMk/>
          <pc:sldMk cId="3511904398" sldId="301"/>
        </pc:sldMkLst>
        <pc:spChg chg="mod">
          <ac:chgData name="Cornelissen-Nordien, T, Dr [nordien@sun.ac.za]" userId="c5eb35a3-5faa-47b9-b340-3299b26eca48" providerId="ADAL" clId="{99D2280F-5CBC-4D5E-A80B-6F6B59F087E8}" dt="2023-09-25T06:54:47.546" v="6379" actId="2711"/>
          <ac:spMkLst>
            <pc:docMk/>
            <pc:sldMk cId="3511904398" sldId="301"/>
            <ac:spMk id="8" creationId="{A46C496D-F057-B84C-A62D-630BEAE45D28}"/>
          </ac:spMkLst>
        </pc:spChg>
        <pc:spChg chg="mod">
          <ac:chgData name="Cornelissen-Nordien, T, Dr [nordien@sun.ac.za]" userId="c5eb35a3-5faa-47b9-b340-3299b26eca48" providerId="ADAL" clId="{99D2280F-5CBC-4D5E-A80B-6F6B59F087E8}" dt="2023-09-22T12:04:01.904" v="123" actId="113"/>
          <ac:spMkLst>
            <pc:docMk/>
            <pc:sldMk cId="3511904398" sldId="301"/>
            <ac:spMk id="9" creationId="{C9A8303B-B93E-9845-88FC-4487BDB3279C}"/>
          </ac:spMkLst>
        </pc:spChg>
      </pc:sldChg>
      <pc:sldChg chg="del">
        <pc:chgData name="Cornelissen-Nordien, T, Dr [nordien@sun.ac.za]" userId="c5eb35a3-5faa-47b9-b340-3299b26eca48" providerId="ADAL" clId="{99D2280F-5CBC-4D5E-A80B-6F6B59F087E8}" dt="2023-09-22T12:57:11.046" v="124" actId="47"/>
        <pc:sldMkLst>
          <pc:docMk/>
          <pc:sldMk cId="4218758553" sldId="307"/>
        </pc:sldMkLst>
      </pc:sldChg>
      <pc:sldChg chg="del">
        <pc:chgData name="Cornelissen-Nordien, T, Dr [nordien@sun.ac.za]" userId="c5eb35a3-5faa-47b9-b340-3299b26eca48" providerId="ADAL" clId="{99D2280F-5CBC-4D5E-A80B-6F6B59F087E8}" dt="2023-09-22T12:00:35.642" v="2" actId="47"/>
        <pc:sldMkLst>
          <pc:docMk/>
          <pc:sldMk cId="380214891" sldId="309"/>
        </pc:sldMkLst>
      </pc:sldChg>
      <pc:sldChg chg="del">
        <pc:chgData name="Cornelissen-Nordien, T, Dr [nordien@sun.ac.za]" userId="c5eb35a3-5faa-47b9-b340-3299b26eca48" providerId="ADAL" clId="{99D2280F-5CBC-4D5E-A80B-6F6B59F087E8}" dt="2023-09-22T12:00:41.022" v="3" actId="47"/>
        <pc:sldMkLst>
          <pc:docMk/>
          <pc:sldMk cId="2506436802" sldId="312"/>
        </pc:sldMkLst>
      </pc:sldChg>
      <pc:sldChg chg="del">
        <pc:chgData name="Cornelissen-Nordien, T, Dr [nordien@sun.ac.za]" userId="c5eb35a3-5faa-47b9-b340-3299b26eca48" providerId="ADAL" clId="{99D2280F-5CBC-4D5E-A80B-6F6B59F087E8}" dt="2023-09-22T12:00:12.872" v="0" actId="47"/>
        <pc:sldMkLst>
          <pc:docMk/>
          <pc:sldMk cId="4124844413" sldId="352"/>
        </pc:sldMkLst>
      </pc:sldChg>
      <pc:sldChg chg="del">
        <pc:chgData name="Cornelissen-Nordien, T, Dr [nordien@sun.ac.za]" userId="c5eb35a3-5faa-47b9-b340-3299b26eca48" providerId="ADAL" clId="{99D2280F-5CBC-4D5E-A80B-6F6B59F087E8}" dt="2023-09-22T12:00:43.157" v="4" actId="47"/>
        <pc:sldMkLst>
          <pc:docMk/>
          <pc:sldMk cId="3883350923" sldId="353"/>
        </pc:sldMkLst>
      </pc:sldChg>
      <pc:sldChg chg="del">
        <pc:chgData name="Cornelissen-Nordien, T, Dr [nordien@sun.ac.za]" userId="c5eb35a3-5faa-47b9-b340-3299b26eca48" providerId="ADAL" clId="{99D2280F-5CBC-4D5E-A80B-6F6B59F087E8}" dt="2023-09-22T12:00:46.631" v="6" actId="47"/>
        <pc:sldMkLst>
          <pc:docMk/>
          <pc:sldMk cId="2168211450" sldId="354"/>
        </pc:sldMkLst>
      </pc:sldChg>
      <pc:sldChg chg="delSp modSp mod modNotesTx">
        <pc:chgData name="Cornelissen-Nordien, T, Dr [nordien@sun.ac.za]" userId="c5eb35a3-5faa-47b9-b340-3299b26eca48" providerId="ADAL" clId="{99D2280F-5CBC-4D5E-A80B-6F6B59F087E8}" dt="2023-09-25T07:05:00.184" v="6503" actId="6549"/>
        <pc:sldMkLst>
          <pc:docMk/>
          <pc:sldMk cId="871362527" sldId="360"/>
        </pc:sldMkLst>
        <pc:spChg chg="mod">
          <ac:chgData name="Cornelissen-Nordien, T, Dr [nordien@sun.ac.za]" userId="c5eb35a3-5faa-47b9-b340-3299b26eca48" providerId="ADAL" clId="{99D2280F-5CBC-4D5E-A80B-6F6B59F087E8}" dt="2023-09-25T07:00:22.625" v="6418" actId="2711"/>
          <ac:spMkLst>
            <pc:docMk/>
            <pc:sldMk cId="871362527" sldId="360"/>
            <ac:spMk id="2" creationId="{67CD3DF9-B159-904D-BBFD-D00F3044C8A4}"/>
          </ac:spMkLst>
        </pc:spChg>
        <pc:spChg chg="del">
          <ac:chgData name="Cornelissen-Nordien, T, Dr [nordien@sun.ac.za]" userId="c5eb35a3-5faa-47b9-b340-3299b26eca48" providerId="ADAL" clId="{99D2280F-5CBC-4D5E-A80B-6F6B59F087E8}" dt="2023-09-25T06:23:30.637" v="4715" actId="478"/>
          <ac:spMkLst>
            <pc:docMk/>
            <pc:sldMk cId="871362527" sldId="360"/>
            <ac:spMk id="3" creationId="{C5622B95-E2A4-8A47-895A-BB974949A5F6}"/>
          </ac:spMkLst>
        </pc:spChg>
        <pc:spChg chg="mod">
          <ac:chgData name="Cornelissen-Nordien, T, Dr [nordien@sun.ac.za]" userId="c5eb35a3-5faa-47b9-b340-3299b26eca48" providerId="ADAL" clId="{99D2280F-5CBC-4D5E-A80B-6F6B59F087E8}" dt="2023-09-25T06:22:50.024" v="4713" actId="20577"/>
          <ac:spMkLst>
            <pc:docMk/>
            <pc:sldMk cId="871362527" sldId="360"/>
            <ac:spMk id="4" creationId="{A7657720-0499-5543-8E15-DD14B96AD504}"/>
          </ac:spMkLst>
        </pc:spChg>
        <pc:spChg chg="del">
          <ac:chgData name="Cornelissen-Nordien, T, Dr [nordien@sun.ac.za]" userId="c5eb35a3-5faa-47b9-b340-3299b26eca48" providerId="ADAL" clId="{99D2280F-5CBC-4D5E-A80B-6F6B59F087E8}" dt="2023-09-25T06:23:27.679" v="4714" actId="478"/>
          <ac:spMkLst>
            <pc:docMk/>
            <pc:sldMk cId="871362527" sldId="360"/>
            <ac:spMk id="9" creationId="{FB436BA4-5498-1145-B9E1-8958380F323D}"/>
          </ac:spMkLst>
        </pc:spChg>
      </pc:sldChg>
      <pc:sldChg chg="del">
        <pc:chgData name="Cornelissen-Nordien, T, Dr [nordien@sun.ac.za]" userId="c5eb35a3-5faa-47b9-b340-3299b26eca48" providerId="ADAL" clId="{99D2280F-5CBC-4D5E-A80B-6F6B59F087E8}" dt="2023-09-22T12:00:58.818" v="9" actId="47"/>
        <pc:sldMkLst>
          <pc:docMk/>
          <pc:sldMk cId="4049686278" sldId="367"/>
        </pc:sldMkLst>
      </pc:sldChg>
      <pc:sldChg chg="modSp mod modNotesTx">
        <pc:chgData name="Cornelissen-Nordien, T, Dr [nordien@sun.ac.za]" userId="c5eb35a3-5faa-47b9-b340-3299b26eca48" providerId="ADAL" clId="{99D2280F-5CBC-4D5E-A80B-6F6B59F087E8}" dt="2023-09-25T06:57:40.805" v="6396" actId="2711"/>
        <pc:sldMkLst>
          <pc:docMk/>
          <pc:sldMk cId="2432678087" sldId="368"/>
        </pc:sldMkLst>
        <pc:spChg chg="mod">
          <ac:chgData name="Cornelissen-Nordien, T, Dr [nordien@sun.ac.za]" userId="c5eb35a3-5faa-47b9-b340-3299b26eca48" providerId="ADAL" clId="{99D2280F-5CBC-4D5E-A80B-6F6B59F087E8}" dt="2023-09-25T03:50:28.279" v="233" actId="27636"/>
          <ac:spMkLst>
            <pc:docMk/>
            <pc:sldMk cId="2432678087" sldId="368"/>
            <ac:spMk id="2" creationId="{C68018D2-2068-8846-9667-5AACF60720AC}"/>
          </ac:spMkLst>
        </pc:spChg>
        <pc:spChg chg="mod">
          <ac:chgData name="Cornelissen-Nordien, T, Dr [nordien@sun.ac.za]" userId="c5eb35a3-5faa-47b9-b340-3299b26eca48" providerId="ADAL" clId="{99D2280F-5CBC-4D5E-A80B-6F6B59F087E8}" dt="2023-09-25T03:50:34.227" v="236" actId="403"/>
          <ac:spMkLst>
            <pc:docMk/>
            <pc:sldMk cId="2432678087" sldId="368"/>
            <ac:spMk id="3" creationId="{6D26E743-07F6-9C4E-99A2-352B69EF89B1}"/>
          </ac:spMkLst>
        </pc:spChg>
        <pc:spChg chg="mod">
          <ac:chgData name="Cornelissen-Nordien, T, Dr [nordien@sun.ac.za]" userId="c5eb35a3-5faa-47b9-b340-3299b26eca48" providerId="ADAL" clId="{99D2280F-5CBC-4D5E-A80B-6F6B59F087E8}" dt="2023-09-25T06:57:40.805" v="6396" actId="2711"/>
          <ac:spMkLst>
            <pc:docMk/>
            <pc:sldMk cId="2432678087" sldId="368"/>
            <ac:spMk id="4" creationId="{72B3CBB5-1E10-3E4E-BE9C-39F002582110}"/>
          </ac:spMkLst>
        </pc:spChg>
      </pc:sldChg>
      <pc:sldChg chg="addSp delSp modSp del mod ord">
        <pc:chgData name="Cornelissen-Nordien, T, Dr [nordien@sun.ac.za]" userId="c5eb35a3-5faa-47b9-b340-3299b26eca48" providerId="ADAL" clId="{99D2280F-5CBC-4D5E-A80B-6F6B59F087E8}" dt="2023-09-25T04:32:37.438" v="671" actId="47"/>
        <pc:sldMkLst>
          <pc:docMk/>
          <pc:sldMk cId="3919443322" sldId="371"/>
        </pc:sldMkLst>
        <pc:spChg chg="del">
          <ac:chgData name="Cornelissen-Nordien, T, Dr [nordien@sun.ac.za]" userId="c5eb35a3-5faa-47b9-b340-3299b26eca48" providerId="ADAL" clId="{99D2280F-5CBC-4D5E-A80B-6F6B59F087E8}" dt="2023-09-25T04:29:12.857" v="617" actId="478"/>
          <ac:spMkLst>
            <pc:docMk/>
            <pc:sldMk cId="3919443322" sldId="371"/>
            <ac:spMk id="2" creationId="{B53132FA-65C4-0F4A-8F7B-EE3CFA557229}"/>
          </ac:spMkLst>
        </pc:spChg>
        <pc:spChg chg="del">
          <ac:chgData name="Cornelissen-Nordien, T, Dr [nordien@sun.ac.za]" userId="c5eb35a3-5faa-47b9-b340-3299b26eca48" providerId="ADAL" clId="{99D2280F-5CBC-4D5E-A80B-6F6B59F087E8}" dt="2023-09-25T04:29:15.384" v="618" actId="478"/>
          <ac:spMkLst>
            <pc:docMk/>
            <pc:sldMk cId="3919443322" sldId="371"/>
            <ac:spMk id="4" creationId="{D6CF7D00-2A98-7144-BA88-1E6B985B9C39}"/>
          </ac:spMkLst>
        </pc:spChg>
        <pc:picChg chg="add mod">
          <ac:chgData name="Cornelissen-Nordien, T, Dr [nordien@sun.ac.za]" userId="c5eb35a3-5faa-47b9-b340-3299b26eca48" providerId="ADAL" clId="{99D2280F-5CBC-4D5E-A80B-6F6B59F087E8}" dt="2023-09-25T04:29:25.545" v="620" actId="1076"/>
          <ac:picMkLst>
            <pc:docMk/>
            <pc:sldMk cId="3919443322" sldId="371"/>
            <ac:picMk id="5" creationId="{EC30AF60-8BB0-A0F9-FF06-AC165729B667}"/>
          </ac:picMkLst>
        </pc:picChg>
      </pc:sldChg>
      <pc:sldChg chg="del">
        <pc:chgData name="Cornelissen-Nordien, T, Dr [nordien@sun.ac.za]" userId="c5eb35a3-5faa-47b9-b340-3299b26eca48" providerId="ADAL" clId="{99D2280F-5CBC-4D5E-A80B-6F6B59F087E8}" dt="2023-09-22T12:00:57.170" v="8" actId="47"/>
        <pc:sldMkLst>
          <pc:docMk/>
          <pc:sldMk cId="2223802552" sldId="372"/>
        </pc:sldMkLst>
      </pc:sldChg>
      <pc:sldChg chg="del">
        <pc:chgData name="Cornelissen-Nordien, T, Dr [nordien@sun.ac.za]" userId="c5eb35a3-5faa-47b9-b340-3299b26eca48" providerId="ADAL" clId="{99D2280F-5CBC-4D5E-A80B-6F6B59F087E8}" dt="2023-09-25T07:01:14.583" v="6422" actId="47"/>
        <pc:sldMkLst>
          <pc:docMk/>
          <pc:sldMk cId="2871306321" sldId="375"/>
        </pc:sldMkLst>
      </pc:sldChg>
      <pc:sldChg chg="del">
        <pc:chgData name="Cornelissen-Nordien, T, Dr [nordien@sun.ac.za]" userId="c5eb35a3-5faa-47b9-b340-3299b26eca48" providerId="ADAL" clId="{99D2280F-5CBC-4D5E-A80B-6F6B59F087E8}" dt="2023-09-22T12:00:49.756" v="7" actId="47"/>
        <pc:sldMkLst>
          <pc:docMk/>
          <pc:sldMk cId="1493484928" sldId="376"/>
        </pc:sldMkLst>
      </pc:sldChg>
      <pc:sldChg chg="del">
        <pc:chgData name="Cornelissen-Nordien, T, Dr [nordien@sun.ac.za]" userId="c5eb35a3-5faa-47b9-b340-3299b26eca48" providerId="ADAL" clId="{99D2280F-5CBC-4D5E-A80B-6F6B59F087E8}" dt="2023-09-22T12:00:44.413" v="5" actId="47"/>
        <pc:sldMkLst>
          <pc:docMk/>
          <pc:sldMk cId="2480279935" sldId="377"/>
        </pc:sldMkLst>
      </pc:sldChg>
      <pc:sldChg chg="modSp new mod">
        <pc:chgData name="Cornelissen-Nordien, T, Dr [nordien@sun.ac.za]" userId="c5eb35a3-5faa-47b9-b340-3299b26eca48" providerId="ADAL" clId="{99D2280F-5CBC-4D5E-A80B-6F6B59F087E8}" dt="2023-09-25T06:56:26.998" v="6386" actId="2711"/>
        <pc:sldMkLst>
          <pc:docMk/>
          <pc:sldMk cId="4081536575" sldId="378"/>
        </pc:sldMkLst>
        <pc:spChg chg="mod">
          <ac:chgData name="Cornelissen-Nordien, T, Dr [nordien@sun.ac.za]" userId="c5eb35a3-5faa-47b9-b340-3299b26eca48" providerId="ADAL" clId="{99D2280F-5CBC-4D5E-A80B-6F6B59F087E8}" dt="2023-09-25T03:42:26.481" v="153" actId="403"/>
          <ac:spMkLst>
            <pc:docMk/>
            <pc:sldMk cId="4081536575" sldId="378"/>
            <ac:spMk id="2" creationId="{03705F8D-D7F1-FB32-29C0-0E16AF3AD9C2}"/>
          </ac:spMkLst>
        </pc:spChg>
        <pc:spChg chg="mod">
          <ac:chgData name="Cornelissen-Nordien, T, Dr [nordien@sun.ac.za]" userId="c5eb35a3-5faa-47b9-b340-3299b26eca48" providerId="ADAL" clId="{99D2280F-5CBC-4D5E-A80B-6F6B59F087E8}" dt="2023-09-25T06:56:26.998" v="6386" actId="2711"/>
          <ac:spMkLst>
            <pc:docMk/>
            <pc:sldMk cId="4081536575" sldId="378"/>
            <ac:spMk id="3" creationId="{6B8A2C77-094D-4B71-1D7B-171E8C0D8C97}"/>
          </ac:spMkLst>
        </pc:spChg>
      </pc:sldChg>
      <pc:sldChg chg="modSp new mod">
        <pc:chgData name="Cornelissen-Nordien, T, Dr [nordien@sun.ac.za]" userId="c5eb35a3-5faa-47b9-b340-3299b26eca48" providerId="ADAL" clId="{99D2280F-5CBC-4D5E-A80B-6F6B59F087E8}" dt="2023-09-25T06:56:34.147" v="6387" actId="2711"/>
        <pc:sldMkLst>
          <pc:docMk/>
          <pc:sldMk cId="443803624" sldId="379"/>
        </pc:sldMkLst>
        <pc:spChg chg="mod">
          <ac:chgData name="Cornelissen-Nordien, T, Dr [nordien@sun.ac.za]" userId="c5eb35a3-5faa-47b9-b340-3299b26eca48" providerId="ADAL" clId="{99D2280F-5CBC-4D5E-A80B-6F6B59F087E8}" dt="2023-09-25T03:45:41.603" v="163" actId="403"/>
          <ac:spMkLst>
            <pc:docMk/>
            <pc:sldMk cId="443803624" sldId="379"/>
            <ac:spMk id="2" creationId="{E760A561-E006-549D-1C1F-6939D5AD5DF6}"/>
          </ac:spMkLst>
        </pc:spChg>
        <pc:spChg chg="mod">
          <ac:chgData name="Cornelissen-Nordien, T, Dr [nordien@sun.ac.za]" userId="c5eb35a3-5faa-47b9-b340-3299b26eca48" providerId="ADAL" clId="{99D2280F-5CBC-4D5E-A80B-6F6B59F087E8}" dt="2023-09-25T06:56:34.147" v="6387" actId="2711"/>
          <ac:spMkLst>
            <pc:docMk/>
            <pc:sldMk cId="443803624" sldId="379"/>
            <ac:spMk id="3" creationId="{EF1E851D-D0B7-C368-E1FF-09F7D641F09B}"/>
          </ac:spMkLst>
        </pc:spChg>
      </pc:sldChg>
      <pc:sldChg chg="modSp new mod">
        <pc:chgData name="Cornelissen-Nordien, T, Dr [nordien@sun.ac.za]" userId="c5eb35a3-5faa-47b9-b340-3299b26eca48" providerId="ADAL" clId="{99D2280F-5CBC-4D5E-A80B-6F6B59F087E8}" dt="2023-09-25T06:57:04.049" v="6393" actId="20577"/>
        <pc:sldMkLst>
          <pc:docMk/>
          <pc:sldMk cId="1593726494" sldId="380"/>
        </pc:sldMkLst>
        <pc:spChg chg="mod">
          <ac:chgData name="Cornelissen-Nordien, T, Dr [nordien@sun.ac.za]" userId="c5eb35a3-5faa-47b9-b340-3299b26eca48" providerId="ADAL" clId="{99D2280F-5CBC-4D5E-A80B-6F6B59F087E8}" dt="2023-09-25T03:46:17.245" v="173" actId="404"/>
          <ac:spMkLst>
            <pc:docMk/>
            <pc:sldMk cId="1593726494" sldId="380"/>
            <ac:spMk id="2" creationId="{22D949C8-DEB2-3A23-8DE3-75152C3528E5}"/>
          </ac:spMkLst>
        </pc:spChg>
        <pc:spChg chg="mod">
          <ac:chgData name="Cornelissen-Nordien, T, Dr [nordien@sun.ac.za]" userId="c5eb35a3-5faa-47b9-b340-3299b26eca48" providerId="ADAL" clId="{99D2280F-5CBC-4D5E-A80B-6F6B59F087E8}" dt="2023-09-25T06:57:04.049" v="6393" actId="20577"/>
          <ac:spMkLst>
            <pc:docMk/>
            <pc:sldMk cId="1593726494" sldId="380"/>
            <ac:spMk id="3" creationId="{D90C637B-4DFB-243B-042C-20DF36583D37}"/>
          </ac:spMkLst>
        </pc:spChg>
      </pc:sldChg>
      <pc:sldChg chg="modSp new mod">
        <pc:chgData name="Cornelissen-Nordien, T, Dr [nordien@sun.ac.za]" userId="c5eb35a3-5faa-47b9-b340-3299b26eca48" providerId="ADAL" clId="{99D2280F-5CBC-4D5E-A80B-6F6B59F087E8}" dt="2023-09-25T06:57:17.669" v="6394" actId="2711"/>
        <pc:sldMkLst>
          <pc:docMk/>
          <pc:sldMk cId="1149118992" sldId="381"/>
        </pc:sldMkLst>
        <pc:spChg chg="mod">
          <ac:chgData name="Cornelissen-Nordien, T, Dr [nordien@sun.ac.za]" userId="c5eb35a3-5faa-47b9-b340-3299b26eca48" providerId="ADAL" clId="{99D2280F-5CBC-4D5E-A80B-6F6B59F087E8}" dt="2023-09-25T03:47:23.742" v="195" actId="122"/>
          <ac:spMkLst>
            <pc:docMk/>
            <pc:sldMk cId="1149118992" sldId="381"/>
            <ac:spMk id="2" creationId="{9AC1477D-A67E-89CE-496A-57443DBEFCB1}"/>
          </ac:spMkLst>
        </pc:spChg>
        <pc:spChg chg="mod">
          <ac:chgData name="Cornelissen-Nordien, T, Dr [nordien@sun.ac.za]" userId="c5eb35a3-5faa-47b9-b340-3299b26eca48" providerId="ADAL" clId="{99D2280F-5CBC-4D5E-A80B-6F6B59F087E8}" dt="2023-09-25T06:57:17.669" v="6394" actId="2711"/>
          <ac:spMkLst>
            <pc:docMk/>
            <pc:sldMk cId="1149118992" sldId="381"/>
            <ac:spMk id="3" creationId="{6B941EF3-1124-5E16-26FC-F1D68F3ADD66}"/>
          </ac:spMkLst>
        </pc:spChg>
      </pc:sldChg>
      <pc:sldChg chg="delSp modSp new mod">
        <pc:chgData name="Cornelissen-Nordien, T, Dr [nordien@sun.ac.za]" userId="c5eb35a3-5faa-47b9-b340-3299b26eca48" providerId="ADAL" clId="{99D2280F-5CBC-4D5E-A80B-6F6B59F087E8}" dt="2023-09-25T06:57:32.826" v="6395" actId="2711"/>
        <pc:sldMkLst>
          <pc:docMk/>
          <pc:sldMk cId="2063591340" sldId="382"/>
        </pc:sldMkLst>
        <pc:spChg chg="del">
          <ac:chgData name="Cornelissen-Nordien, T, Dr [nordien@sun.ac.za]" userId="c5eb35a3-5faa-47b9-b340-3299b26eca48" providerId="ADAL" clId="{99D2280F-5CBC-4D5E-A80B-6F6B59F087E8}" dt="2023-09-25T03:48:56.612" v="211" actId="478"/>
          <ac:spMkLst>
            <pc:docMk/>
            <pc:sldMk cId="2063591340" sldId="382"/>
            <ac:spMk id="2" creationId="{732824BF-7EA6-BDC3-838E-CAF0AFAE4475}"/>
          </ac:spMkLst>
        </pc:spChg>
        <pc:spChg chg="mod">
          <ac:chgData name="Cornelissen-Nordien, T, Dr [nordien@sun.ac.za]" userId="c5eb35a3-5faa-47b9-b340-3299b26eca48" providerId="ADAL" clId="{99D2280F-5CBC-4D5E-A80B-6F6B59F087E8}" dt="2023-09-25T06:57:32.826" v="6395" actId="2711"/>
          <ac:spMkLst>
            <pc:docMk/>
            <pc:sldMk cId="2063591340" sldId="382"/>
            <ac:spMk id="3" creationId="{8CBA2111-D8D4-040E-ECE2-23C204862D4C}"/>
          </ac:spMkLst>
        </pc:spChg>
      </pc:sldChg>
      <pc:sldChg chg="addSp delSp modSp new mod modNotesTx">
        <pc:chgData name="Cornelissen-Nordien, T, Dr [nordien@sun.ac.za]" userId="c5eb35a3-5faa-47b9-b340-3299b26eca48" providerId="ADAL" clId="{99D2280F-5CBC-4D5E-A80B-6F6B59F087E8}" dt="2023-09-25T04:46:34.062" v="1446" actId="20577"/>
        <pc:sldMkLst>
          <pc:docMk/>
          <pc:sldMk cId="466646621" sldId="383"/>
        </pc:sldMkLst>
        <pc:spChg chg="del">
          <ac:chgData name="Cornelissen-Nordien, T, Dr [nordien@sun.ac.za]" userId="c5eb35a3-5faa-47b9-b340-3299b26eca48" providerId="ADAL" clId="{99D2280F-5CBC-4D5E-A80B-6F6B59F087E8}" dt="2023-09-25T04:30:04.027" v="623"/>
          <ac:spMkLst>
            <pc:docMk/>
            <pc:sldMk cId="466646621" sldId="383"/>
            <ac:spMk id="2" creationId="{A1ED4DE6-E134-8471-EEAB-A87965EFB016}"/>
          </ac:spMkLst>
        </pc:spChg>
        <pc:spChg chg="mod">
          <ac:chgData name="Cornelissen-Nordien, T, Dr [nordien@sun.ac.za]" userId="c5eb35a3-5faa-47b9-b340-3299b26eca48" providerId="ADAL" clId="{99D2280F-5CBC-4D5E-A80B-6F6B59F087E8}" dt="2023-09-25T04:44:21.063" v="1348" actId="1076"/>
          <ac:spMkLst>
            <pc:docMk/>
            <pc:sldMk cId="466646621" sldId="383"/>
            <ac:spMk id="3" creationId="{8AED4A0B-F545-1728-1399-D6E1B5E87982}"/>
          </ac:spMkLst>
        </pc:spChg>
        <pc:spChg chg="mod">
          <ac:chgData name="Cornelissen-Nordien, T, Dr [nordien@sun.ac.za]" userId="c5eb35a3-5faa-47b9-b340-3299b26eca48" providerId="ADAL" clId="{99D2280F-5CBC-4D5E-A80B-6F6B59F087E8}" dt="2023-09-25T04:40:14.985" v="1209" actId="20577"/>
          <ac:spMkLst>
            <pc:docMk/>
            <pc:sldMk cId="466646621" sldId="383"/>
            <ac:spMk id="4" creationId="{B9874A2C-745E-3604-6A56-9542E66B5883}"/>
          </ac:spMkLst>
        </pc:spChg>
        <pc:picChg chg="add mod">
          <ac:chgData name="Cornelissen-Nordien, T, Dr [nordien@sun.ac.za]" userId="c5eb35a3-5faa-47b9-b340-3299b26eca48" providerId="ADAL" clId="{99D2280F-5CBC-4D5E-A80B-6F6B59F087E8}" dt="2023-09-25T04:30:17.606" v="625" actId="1076"/>
          <ac:picMkLst>
            <pc:docMk/>
            <pc:sldMk cId="466646621" sldId="383"/>
            <ac:picMk id="5" creationId="{C233E02F-0B93-9AF0-6ED7-EE06500F75D4}"/>
          </ac:picMkLst>
        </pc:picChg>
      </pc:sldChg>
      <pc:sldChg chg="modSp new mod">
        <pc:chgData name="Cornelissen-Nordien, T, Dr [nordien@sun.ac.za]" userId="c5eb35a3-5faa-47b9-b340-3299b26eca48" providerId="ADAL" clId="{99D2280F-5CBC-4D5E-A80B-6F6B59F087E8}" dt="2023-09-25T06:57:53.723" v="6397" actId="2711"/>
        <pc:sldMkLst>
          <pc:docMk/>
          <pc:sldMk cId="1379721753" sldId="384"/>
        </pc:sldMkLst>
        <pc:spChg chg="mod">
          <ac:chgData name="Cornelissen-Nordien, T, Dr [nordien@sun.ac.za]" userId="c5eb35a3-5faa-47b9-b340-3299b26eca48" providerId="ADAL" clId="{99D2280F-5CBC-4D5E-A80B-6F6B59F087E8}" dt="2023-09-25T04:47:12.505" v="1450" actId="403"/>
          <ac:spMkLst>
            <pc:docMk/>
            <pc:sldMk cId="1379721753" sldId="384"/>
            <ac:spMk id="2" creationId="{49EB6D85-8CE4-B1F8-6B74-CF03A88F849C}"/>
          </ac:spMkLst>
        </pc:spChg>
        <pc:spChg chg="mod">
          <ac:chgData name="Cornelissen-Nordien, T, Dr [nordien@sun.ac.za]" userId="c5eb35a3-5faa-47b9-b340-3299b26eca48" providerId="ADAL" clId="{99D2280F-5CBC-4D5E-A80B-6F6B59F087E8}" dt="2023-09-25T06:57:53.723" v="6397" actId="2711"/>
          <ac:spMkLst>
            <pc:docMk/>
            <pc:sldMk cId="1379721753" sldId="384"/>
            <ac:spMk id="3" creationId="{05494332-3506-F54A-1407-07ED2E9ED3D2}"/>
          </ac:spMkLst>
        </pc:spChg>
      </pc:sldChg>
      <pc:sldChg chg="addSp delSp modSp new mod setBg modNotesTx">
        <pc:chgData name="Cornelissen-Nordien, T, Dr [nordien@sun.ac.za]" userId="c5eb35a3-5faa-47b9-b340-3299b26eca48" providerId="ADAL" clId="{99D2280F-5CBC-4D5E-A80B-6F6B59F087E8}" dt="2023-09-25T06:58:34.801" v="6403" actId="2711"/>
        <pc:sldMkLst>
          <pc:docMk/>
          <pc:sldMk cId="2684405496" sldId="385"/>
        </pc:sldMkLst>
        <pc:spChg chg="mod">
          <ac:chgData name="Cornelissen-Nordien, T, Dr [nordien@sun.ac.za]" userId="c5eb35a3-5faa-47b9-b340-3299b26eca48" providerId="ADAL" clId="{99D2280F-5CBC-4D5E-A80B-6F6B59F087E8}" dt="2023-09-25T06:54:03.107" v="6377" actId="20577"/>
          <ac:spMkLst>
            <pc:docMk/>
            <pc:sldMk cId="2684405496" sldId="385"/>
            <ac:spMk id="2" creationId="{DCE8A0E0-0716-ECA7-4436-5D7AAFC7CA1A}"/>
          </ac:spMkLst>
        </pc:spChg>
        <pc:spChg chg="add del mod">
          <ac:chgData name="Cornelissen-Nordien, T, Dr [nordien@sun.ac.za]" userId="c5eb35a3-5faa-47b9-b340-3299b26eca48" providerId="ADAL" clId="{99D2280F-5CBC-4D5E-A80B-6F6B59F087E8}" dt="2023-09-25T06:58:34.801" v="6403" actId="2711"/>
          <ac:spMkLst>
            <pc:docMk/>
            <pc:sldMk cId="2684405496" sldId="385"/>
            <ac:spMk id="3" creationId="{365B3A19-E5A5-591A-0406-FB6F7E163095}"/>
          </ac:spMkLst>
        </pc:spChg>
        <pc:spChg chg="add del">
          <ac:chgData name="Cornelissen-Nordien, T, Dr [nordien@sun.ac.za]" userId="c5eb35a3-5faa-47b9-b340-3299b26eca48" providerId="ADAL" clId="{99D2280F-5CBC-4D5E-A80B-6F6B59F087E8}" dt="2023-09-25T04:57:19.719" v="1504" actId="26606"/>
          <ac:spMkLst>
            <pc:docMk/>
            <pc:sldMk cId="2684405496" sldId="385"/>
            <ac:spMk id="9" creationId="{53B021B3-DE93-4AB7-8A18-CF5F1CED88B8}"/>
          </ac:spMkLst>
        </pc:spChg>
        <pc:spChg chg="add del">
          <ac:chgData name="Cornelissen-Nordien, T, Dr [nordien@sun.ac.za]" userId="c5eb35a3-5faa-47b9-b340-3299b26eca48" providerId="ADAL" clId="{99D2280F-5CBC-4D5E-A80B-6F6B59F087E8}" dt="2023-09-25T04:57:19.719" v="1504" actId="26606"/>
          <ac:spMkLst>
            <pc:docMk/>
            <pc:sldMk cId="2684405496" sldId="385"/>
            <ac:spMk id="11" creationId="{52D502E5-F6B4-4D58-B4AE-FC466FF15EE8}"/>
          </ac:spMkLst>
        </pc:spChg>
        <pc:spChg chg="add del">
          <ac:chgData name="Cornelissen-Nordien, T, Dr [nordien@sun.ac.za]" userId="c5eb35a3-5faa-47b9-b340-3299b26eca48" providerId="ADAL" clId="{99D2280F-5CBC-4D5E-A80B-6F6B59F087E8}" dt="2023-09-25T04:57:19.719" v="1504" actId="26606"/>
          <ac:spMkLst>
            <pc:docMk/>
            <pc:sldMk cId="2684405496" sldId="385"/>
            <ac:spMk id="13" creationId="{9DECDBF4-02B6-4BB4-B65B-B8107AD6A9E8}"/>
          </ac:spMkLst>
        </pc:spChg>
        <pc:spChg chg="add del">
          <ac:chgData name="Cornelissen-Nordien, T, Dr [nordien@sun.ac.za]" userId="c5eb35a3-5faa-47b9-b340-3299b26eca48" providerId="ADAL" clId="{99D2280F-5CBC-4D5E-A80B-6F6B59F087E8}" dt="2023-09-25T04:57:59.068" v="1508" actId="26606"/>
          <ac:spMkLst>
            <pc:docMk/>
            <pc:sldMk cId="2684405496" sldId="385"/>
            <ac:spMk id="15" creationId="{70DFC902-7D23-471A-B557-B6B6917D7A0D}"/>
          </ac:spMkLst>
        </pc:spChg>
        <pc:spChg chg="add del">
          <ac:chgData name="Cornelissen-Nordien, T, Dr [nordien@sun.ac.za]" userId="c5eb35a3-5faa-47b9-b340-3299b26eca48" providerId="ADAL" clId="{99D2280F-5CBC-4D5E-A80B-6F6B59F087E8}" dt="2023-09-25T04:57:59.068" v="1508" actId="26606"/>
          <ac:spMkLst>
            <pc:docMk/>
            <pc:sldMk cId="2684405496" sldId="385"/>
            <ac:spMk id="16" creationId="{A55D5633-D557-4DCA-982C-FF36EB7A1C00}"/>
          </ac:spMkLst>
        </pc:spChg>
        <pc:graphicFrameChg chg="add del mod modGraphic">
          <ac:chgData name="Cornelissen-Nordien, T, Dr [nordien@sun.ac.za]" userId="c5eb35a3-5faa-47b9-b340-3299b26eca48" providerId="ADAL" clId="{99D2280F-5CBC-4D5E-A80B-6F6B59F087E8}" dt="2023-09-25T04:58:00.803" v="1509"/>
          <ac:graphicFrameMkLst>
            <pc:docMk/>
            <pc:sldMk cId="2684405496" sldId="385"/>
            <ac:graphicFrameMk id="4" creationId="{E3C58069-F503-E131-2C7E-23271E36351A}"/>
          </ac:graphicFrameMkLst>
        </pc:graphicFrameChg>
      </pc:sldChg>
      <pc:sldChg chg="addSp delSp modSp new mod">
        <pc:chgData name="Cornelissen-Nordien, T, Dr [nordien@sun.ac.za]" userId="c5eb35a3-5faa-47b9-b340-3299b26eca48" providerId="ADAL" clId="{99D2280F-5CBC-4D5E-A80B-6F6B59F087E8}" dt="2023-09-25T07:05:57.288" v="6504" actId="1076"/>
        <pc:sldMkLst>
          <pc:docMk/>
          <pc:sldMk cId="1222718766" sldId="386"/>
        </pc:sldMkLst>
        <pc:spChg chg="mod">
          <ac:chgData name="Cornelissen-Nordien, T, Dr [nordien@sun.ac.za]" userId="c5eb35a3-5faa-47b9-b340-3299b26eca48" providerId="ADAL" clId="{99D2280F-5CBC-4D5E-A80B-6F6B59F087E8}" dt="2023-09-25T05:06:48.663" v="1899" actId="6549"/>
          <ac:spMkLst>
            <pc:docMk/>
            <pc:sldMk cId="1222718766" sldId="386"/>
            <ac:spMk id="2" creationId="{AC825E62-EDC4-2CF2-F848-B4DDCC1CDAD9}"/>
          </ac:spMkLst>
        </pc:spChg>
        <pc:spChg chg="del">
          <ac:chgData name="Cornelissen-Nordien, T, Dr [nordien@sun.ac.za]" userId="c5eb35a3-5faa-47b9-b340-3299b26eca48" providerId="ADAL" clId="{99D2280F-5CBC-4D5E-A80B-6F6B59F087E8}" dt="2023-09-25T04:58:16.402" v="1511" actId="3680"/>
          <ac:spMkLst>
            <pc:docMk/>
            <pc:sldMk cId="1222718766" sldId="386"/>
            <ac:spMk id="3" creationId="{BBCEAAFD-8DC6-F71B-E057-9E8C1015C17A}"/>
          </ac:spMkLst>
        </pc:spChg>
        <pc:graphicFrameChg chg="add mod ord modGraphic">
          <ac:chgData name="Cornelissen-Nordien, T, Dr [nordien@sun.ac.za]" userId="c5eb35a3-5faa-47b9-b340-3299b26eca48" providerId="ADAL" clId="{99D2280F-5CBC-4D5E-A80B-6F6B59F087E8}" dt="2023-09-25T07:05:57.288" v="6504" actId="1076"/>
          <ac:graphicFrameMkLst>
            <pc:docMk/>
            <pc:sldMk cId="1222718766" sldId="386"/>
            <ac:graphicFrameMk id="4" creationId="{300878F8-23B7-B122-2329-4D95655DE06C}"/>
          </ac:graphicFrameMkLst>
        </pc:graphicFrameChg>
      </pc:sldChg>
      <pc:sldChg chg="addSp delSp modSp new mod setBg modNotesTx">
        <pc:chgData name="Cornelissen-Nordien, T, Dr [nordien@sun.ac.za]" userId="c5eb35a3-5faa-47b9-b340-3299b26eca48" providerId="ADAL" clId="{99D2280F-5CBC-4D5E-A80B-6F6B59F087E8}" dt="2023-09-25T05:22:25.319" v="2640" actId="20577"/>
        <pc:sldMkLst>
          <pc:docMk/>
          <pc:sldMk cId="3762411151" sldId="387"/>
        </pc:sldMkLst>
        <pc:spChg chg="add del">
          <ac:chgData name="Cornelissen-Nordien, T, Dr [nordien@sun.ac.za]" userId="c5eb35a3-5faa-47b9-b340-3299b26eca48" providerId="ADAL" clId="{99D2280F-5CBC-4D5E-A80B-6F6B59F087E8}" dt="2023-09-25T05:16:39.881" v="2385" actId="26606"/>
          <ac:spMkLst>
            <pc:docMk/>
            <pc:sldMk cId="3762411151" sldId="387"/>
            <ac:spMk id="2" creationId="{B2B986C2-D0F1-A4F9-1208-F06390C2DD49}"/>
          </ac:spMkLst>
        </pc:spChg>
        <pc:spChg chg="del">
          <ac:chgData name="Cornelissen-Nordien, T, Dr [nordien@sun.ac.za]" userId="c5eb35a3-5faa-47b9-b340-3299b26eca48" providerId="ADAL" clId="{99D2280F-5CBC-4D5E-A80B-6F6B59F087E8}" dt="2023-09-25T05:12:35.297" v="2345"/>
          <ac:spMkLst>
            <pc:docMk/>
            <pc:sldMk cId="3762411151" sldId="387"/>
            <ac:spMk id="3" creationId="{5C18D193-7334-9C0D-7852-7FBB7493A9E6}"/>
          </ac:spMkLst>
        </pc:spChg>
        <pc:spChg chg="add del mod">
          <ac:chgData name="Cornelissen-Nordien, T, Dr [nordien@sun.ac.za]" userId="c5eb35a3-5faa-47b9-b340-3299b26eca48" providerId="ADAL" clId="{99D2280F-5CBC-4D5E-A80B-6F6B59F087E8}" dt="2023-09-25T05:14:25.221" v="2362"/>
          <ac:spMkLst>
            <pc:docMk/>
            <pc:sldMk cId="3762411151" sldId="387"/>
            <ac:spMk id="6" creationId="{2456EACD-5D92-80EB-F2D4-ACB0BA0BF4D3}"/>
          </ac:spMkLst>
        </pc:spChg>
        <pc:spChg chg="add del mod">
          <ac:chgData name="Cornelissen-Nordien, T, Dr [nordien@sun.ac.za]" userId="c5eb35a3-5faa-47b9-b340-3299b26eca48" providerId="ADAL" clId="{99D2280F-5CBC-4D5E-A80B-6F6B59F087E8}" dt="2023-09-25T05:14:52.344" v="2369"/>
          <ac:spMkLst>
            <pc:docMk/>
            <pc:sldMk cId="3762411151" sldId="387"/>
            <ac:spMk id="9" creationId="{2CC390B3-093B-4AE6-920F-A0B6E434C6DA}"/>
          </ac:spMkLst>
        </pc:spChg>
        <pc:spChg chg="add del">
          <ac:chgData name="Cornelissen-Nordien, T, Dr [nordien@sun.ac.za]" userId="c5eb35a3-5faa-47b9-b340-3299b26eca48" providerId="ADAL" clId="{99D2280F-5CBC-4D5E-A80B-6F6B59F087E8}" dt="2023-09-25T05:15:24.177" v="2374" actId="26606"/>
          <ac:spMkLst>
            <pc:docMk/>
            <pc:sldMk cId="3762411151" sldId="387"/>
            <ac:spMk id="12" creationId="{B2B986C2-D0F1-A4F9-1208-F06390C2DD49}"/>
          </ac:spMkLst>
        </pc:spChg>
        <pc:spChg chg="add del mod">
          <ac:chgData name="Cornelissen-Nordien, T, Dr [nordien@sun.ac.za]" userId="c5eb35a3-5faa-47b9-b340-3299b26eca48" providerId="ADAL" clId="{99D2280F-5CBC-4D5E-A80B-6F6B59F087E8}" dt="2023-09-25T05:17:43.497" v="2390" actId="478"/>
          <ac:spMkLst>
            <pc:docMk/>
            <pc:sldMk cId="3762411151" sldId="387"/>
            <ac:spMk id="13" creationId="{3853E4B5-4DE9-BF9C-C742-7453183D9241}"/>
          </ac:spMkLst>
        </pc:spChg>
        <pc:spChg chg="add del">
          <ac:chgData name="Cornelissen-Nordien, T, Dr [nordien@sun.ac.za]" userId="c5eb35a3-5faa-47b9-b340-3299b26eca48" providerId="ADAL" clId="{99D2280F-5CBC-4D5E-A80B-6F6B59F087E8}" dt="2023-09-25T05:15:24.177" v="2374" actId="26606"/>
          <ac:spMkLst>
            <pc:docMk/>
            <pc:sldMk cId="3762411151" sldId="387"/>
            <ac:spMk id="15" creationId="{53F29798-D584-4792-9B62-3F5F5C36D619}"/>
          </ac:spMkLst>
        </pc:spChg>
        <pc:spChg chg="add mod">
          <ac:chgData name="Cornelissen-Nordien, T, Dr [nordien@sun.ac.za]" userId="c5eb35a3-5faa-47b9-b340-3299b26eca48" providerId="ADAL" clId="{99D2280F-5CBC-4D5E-A80B-6F6B59F087E8}" dt="2023-09-25T05:18:34.973" v="2394" actId="1076"/>
          <ac:spMkLst>
            <pc:docMk/>
            <pc:sldMk cId="3762411151" sldId="387"/>
            <ac:spMk id="16" creationId="{681C6F46-508D-BDD1-D1B0-A65B3F1954E2}"/>
          </ac:spMkLst>
        </pc:spChg>
        <pc:spChg chg="add del">
          <ac:chgData name="Cornelissen-Nordien, T, Dr [nordien@sun.ac.za]" userId="c5eb35a3-5faa-47b9-b340-3299b26eca48" providerId="ADAL" clId="{99D2280F-5CBC-4D5E-A80B-6F6B59F087E8}" dt="2023-09-25T05:15:35.620" v="2376" actId="26606"/>
          <ac:spMkLst>
            <pc:docMk/>
            <pc:sldMk cId="3762411151" sldId="387"/>
            <ac:spMk id="17" creationId="{5E6B3632-31A7-4B9A-9B3B-DAADD1D372BA}"/>
          </ac:spMkLst>
        </pc:spChg>
        <pc:spChg chg="add del">
          <ac:chgData name="Cornelissen-Nordien, T, Dr [nordien@sun.ac.za]" userId="c5eb35a3-5faa-47b9-b340-3299b26eca48" providerId="ADAL" clId="{99D2280F-5CBC-4D5E-A80B-6F6B59F087E8}" dt="2023-09-25T05:15:35.620" v="2376" actId="26606"/>
          <ac:spMkLst>
            <pc:docMk/>
            <pc:sldMk cId="3762411151" sldId="387"/>
            <ac:spMk id="18" creationId="{B2B986C2-D0F1-A4F9-1208-F06390C2DD49}"/>
          </ac:spMkLst>
        </pc:spChg>
        <pc:spChg chg="add del">
          <ac:chgData name="Cornelissen-Nordien, T, Dr [nordien@sun.ac.za]" userId="c5eb35a3-5faa-47b9-b340-3299b26eca48" providerId="ADAL" clId="{99D2280F-5CBC-4D5E-A80B-6F6B59F087E8}" dt="2023-09-25T05:15:38.237" v="2378" actId="26606"/>
          <ac:spMkLst>
            <pc:docMk/>
            <pc:sldMk cId="3762411151" sldId="387"/>
            <ac:spMk id="20" creationId="{B2B986C2-D0F1-A4F9-1208-F06390C2DD49}"/>
          </ac:spMkLst>
        </pc:spChg>
        <pc:spChg chg="add del">
          <ac:chgData name="Cornelissen-Nordien, T, Dr [nordien@sun.ac.za]" userId="c5eb35a3-5faa-47b9-b340-3299b26eca48" providerId="ADAL" clId="{99D2280F-5CBC-4D5E-A80B-6F6B59F087E8}" dt="2023-09-25T05:15:42.080" v="2380" actId="26606"/>
          <ac:spMkLst>
            <pc:docMk/>
            <pc:sldMk cId="3762411151" sldId="387"/>
            <ac:spMk id="22" creationId="{B2B986C2-D0F1-A4F9-1208-F06390C2DD49}"/>
          </ac:spMkLst>
        </pc:spChg>
        <pc:spChg chg="add del">
          <ac:chgData name="Cornelissen-Nordien, T, Dr [nordien@sun.ac.za]" userId="c5eb35a3-5faa-47b9-b340-3299b26eca48" providerId="ADAL" clId="{99D2280F-5CBC-4D5E-A80B-6F6B59F087E8}" dt="2023-09-25T05:15:51.678" v="2382" actId="26606"/>
          <ac:spMkLst>
            <pc:docMk/>
            <pc:sldMk cId="3762411151" sldId="387"/>
            <ac:spMk id="24" creationId="{B2B986C2-D0F1-A4F9-1208-F06390C2DD49}"/>
          </ac:spMkLst>
        </pc:spChg>
        <pc:graphicFrameChg chg="add del mod modGraphic">
          <ac:chgData name="Cornelissen-Nordien, T, Dr [nordien@sun.ac.za]" userId="c5eb35a3-5faa-47b9-b340-3299b26eca48" providerId="ADAL" clId="{99D2280F-5CBC-4D5E-A80B-6F6B59F087E8}" dt="2023-09-25T05:14:09.504" v="2361" actId="478"/>
          <ac:graphicFrameMkLst>
            <pc:docMk/>
            <pc:sldMk cId="3762411151" sldId="387"/>
            <ac:graphicFrameMk id="4" creationId="{F1F5118A-0158-A2D4-A1F1-8FC8FF10C757}"/>
          </ac:graphicFrameMkLst>
        </pc:graphicFrameChg>
        <pc:graphicFrameChg chg="add del mod modGraphic">
          <ac:chgData name="Cornelissen-Nordien, T, Dr [nordien@sun.ac.za]" userId="c5eb35a3-5faa-47b9-b340-3299b26eca48" providerId="ADAL" clId="{99D2280F-5CBC-4D5E-A80B-6F6B59F087E8}" dt="2023-09-25T05:14:44.206" v="2368" actId="478"/>
          <ac:graphicFrameMkLst>
            <pc:docMk/>
            <pc:sldMk cId="3762411151" sldId="387"/>
            <ac:graphicFrameMk id="7" creationId="{C4A771AA-B4B0-03D8-7E40-08EC7E30889A}"/>
          </ac:graphicFrameMkLst>
        </pc:graphicFrameChg>
        <pc:graphicFrameChg chg="add mod modGraphic">
          <ac:chgData name="Cornelissen-Nordien, T, Dr [nordien@sun.ac.za]" userId="c5eb35a3-5faa-47b9-b340-3299b26eca48" providerId="ADAL" clId="{99D2280F-5CBC-4D5E-A80B-6F6B59F087E8}" dt="2023-09-25T05:18:52.988" v="2398" actId="14100"/>
          <ac:graphicFrameMkLst>
            <pc:docMk/>
            <pc:sldMk cId="3762411151" sldId="387"/>
            <ac:graphicFrameMk id="10" creationId="{CC0BABEF-05BF-585A-7C11-36BAEB917822}"/>
          </ac:graphicFrameMkLst>
        </pc:graphicFrameChg>
      </pc:sldChg>
      <pc:sldChg chg="modSp new mod">
        <pc:chgData name="Cornelissen-Nordien, T, Dr [nordien@sun.ac.za]" userId="c5eb35a3-5faa-47b9-b340-3299b26eca48" providerId="ADAL" clId="{99D2280F-5CBC-4D5E-A80B-6F6B59F087E8}" dt="2023-09-25T06:58:48.528" v="6404" actId="403"/>
        <pc:sldMkLst>
          <pc:docMk/>
          <pc:sldMk cId="2943951554" sldId="388"/>
        </pc:sldMkLst>
        <pc:spChg chg="mod">
          <ac:chgData name="Cornelissen-Nordien, T, Dr [nordien@sun.ac.za]" userId="c5eb35a3-5faa-47b9-b340-3299b26eca48" providerId="ADAL" clId="{99D2280F-5CBC-4D5E-A80B-6F6B59F087E8}" dt="2023-09-25T05:24:45.815" v="2688" actId="20577"/>
          <ac:spMkLst>
            <pc:docMk/>
            <pc:sldMk cId="2943951554" sldId="388"/>
            <ac:spMk id="2" creationId="{53D143C6-236B-F58F-7353-04050A435683}"/>
          </ac:spMkLst>
        </pc:spChg>
        <pc:spChg chg="mod">
          <ac:chgData name="Cornelissen-Nordien, T, Dr [nordien@sun.ac.za]" userId="c5eb35a3-5faa-47b9-b340-3299b26eca48" providerId="ADAL" clId="{99D2280F-5CBC-4D5E-A80B-6F6B59F087E8}" dt="2023-09-25T06:58:48.528" v="6404" actId="403"/>
          <ac:spMkLst>
            <pc:docMk/>
            <pc:sldMk cId="2943951554" sldId="388"/>
            <ac:spMk id="3" creationId="{C4AD2EF0-FAEF-032F-D719-C1609EB2C10C}"/>
          </ac:spMkLst>
        </pc:spChg>
      </pc:sldChg>
      <pc:sldChg chg="modSp new mod">
        <pc:chgData name="Cornelissen-Nordien, T, Dr [nordien@sun.ac.za]" userId="c5eb35a3-5faa-47b9-b340-3299b26eca48" providerId="ADAL" clId="{99D2280F-5CBC-4D5E-A80B-6F6B59F087E8}" dt="2023-09-25T06:56:15.149" v="6385" actId="2711"/>
        <pc:sldMkLst>
          <pc:docMk/>
          <pc:sldMk cId="1640723402" sldId="389"/>
        </pc:sldMkLst>
        <pc:spChg chg="mod">
          <ac:chgData name="Cornelissen-Nordien, T, Dr [nordien@sun.ac.za]" userId="c5eb35a3-5faa-47b9-b340-3299b26eca48" providerId="ADAL" clId="{99D2280F-5CBC-4D5E-A80B-6F6B59F087E8}" dt="2023-09-25T05:27:53.936" v="2874" actId="122"/>
          <ac:spMkLst>
            <pc:docMk/>
            <pc:sldMk cId="1640723402" sldId="389"/>
            <ac:spMk id="2" creationId="{2CB559ED-BAD3-9763-3DCA-4B97589CC66F}"/>
          </ac:spMkLst>
        </pc:spChg>
        <pc:spChg chg="mod">
          <ac:chgData name="Cornelissen-Nordien, T, Dr [nordien@sun.ac.za]" userId="c5eb35a3-5faa-47b9-b340-3299b26eca48" providerId="ADAL" clId="{99D2280F-5CBC-4D5E-A80B-6F6B59F087E8}" dt="2023-09-25T06:56:15.149" v="6385" actId="2711"/>
          <ac:spMkLst>
            <pc:docMk/>
            <pc:sldMk cId="1640723402" sldId="389"/>
            <ac:spMk id="3" creationId="{D880F317-5B01-1413-4E14-F7DA55FAC2F8}"/>
          </ac:spMkLst>
        </pc:spChg>
      </pc:sldChg>
      <pc:sldChg chg="delSp modSp new mod">
        <pc:chgData name="Cornelissen-Nordien, T, Dr [nordien@sun.ac.za]" userId="c5eb35a3-5faa-47b9-b340-3299b26eca48" providerId="ADAL" clId="{99D2280F-5CBC-4D5E-A80B-6F6B59F087E8}" dt="2023-09-25T06:59:06.983" v="6405" actId="2711"/>
        <pc:sldMkLst>
          <pc:docMk/>
          <pc:sldMk cId="1311951780" sldId="390"/>
        </pc:sldMkLst>
        <pc:spChg chg="del">
          <ac:chgData name="Cornelissen-Nordien, T, Dr [nordien@sun.ac.za]" userId="c5eb35a3-5faa-47b9-b340-3299b26eca48" providerId="ADAL" clId="{99D2280F-5CBC-4D5E-A80B-6F6B59F087E8}" dt="2023-09-25T05:32:19.858" v="2900" actId="478"/>
          <ac:spMkLst>
            <pc:docMk/>
            <pc:sldMk cId="1311951780" sldId="390"/>
            <ac:spMk id="2" creationId="{61C4D5B3-AC53-4B4B-8729-E09A1430108A}"/>
          </ac:spMkLst>
        </pc:spChg>
        <pc:spChg chg="mod">
          <ac:chgData name="Cornelissen-Nordien, T, Dr [nordien@sun.ac.za]" userId="c5eb35a3-5faa-47b9-b340-3299b26eca48" providerId="ADAL" clId="{99D2280F-5CBC-4D5E-A80B-6F6B59F087E8}" dt="2023-09-25T06:59:06.983" v="6405" actId="2711"/>
          <ac:spMkLst>
            <pc:docMk/>
            <pc:sldMk cId="1311951780" sldId="390"/>
            <ac:spMk id="3" creationId="{6B518580-5240-4472-7AEF-1F82645647D0}"/>
          </ac:spMkLst>
        </pc:spChg>
      </pc:sldChg>
      <pc:sldChg chg="delSp modSp new mod modNotesTx">
        <pc:chgData name="Cornelissen-Nordien, T, Dr [nordien@sun.ac.za]" userId="c5eb35a3-5faa-47b9-b340-3299b26eca48" providerId="ADAL" clId="{99D2280F-5CBC-4D5E-A80B-6F6B59F087E8}" dt="2023-09-25T06:59:26.785" v="6407" actId="2711"/>
        <pc:sldMkLst>
          <pc:docMk/>
          <pc:sldMk cId="3094048020" sldId="391"/>
        </pc:sldMkLst>
        <pc:spChg chg="del">
          <ac:chgData name="Cornelissen-Nordien, T, Dr [nordien@sun.ac.za]" userId="c5eb35a3-5faa-47b9-b340-3299b26eca48" providerId="ADAL" clId="{99D2280F-5CBC-4D5E-A80B-6F6B59F087E8}" dt="2023-09-25T05:45:34.161" v="3099" actId="478"/>
          <ac:spMkLst>
            <pc:docMk/>
            <pc:sldMk cId="3094048020" sldId="391"/>
            <ac:spMk id="2" creationId="{7A2E4F11-6794-EB1B-67F5-4CABDE897DC6}"/>
          </ac:spMkLst>
        </pc:spChg>
        <pc:spChg chg="mod">
          <ac:chgData name="Cornelissen-Nordien, T, Dr [nordien@sun.ac.za]" userId="c5eb35a3-5faa-47b9-b340-3299b26eca48" providerId="ADAL" clId="{99D2280F-5CBC-4D5E-A80B-6F6B59F087E8}" dt="2023-09-25T06:59:26.785" v="6407" actId="2711"/>
          <ac:spMkLst>
            <pc:docMk/>
            <pc:sldMk cId="3094048020" sldId="391"/>
            <ac:spMk id="3" creationId="{CFB4D6C1-215B-BF9C-CC87-C08947DBBF09}"/>
          </ac:spMkLst>
        </pc:spChg>
      </pc:sldChg>
      <pc:sldChg chg="modSp new mod modNotesTx">
        <pc:chgData name="Cornelissen-Nordien, T, Dr [nordien@sun.ac.za]" userId="c5eb35a3-5faa-47b9-b340-3299b26eca48" providerId="ADAL" clId="{99D2280F-5CBC-4D5E-A80B-6F6B59F087E8}" dt="2023-09-25T06:59:17.519" v="6406" actId="2711"/>
        <pc:sldMkLst>
          <pc:docMk/>
          <pc:sldMk cId="619299291" sldId="392"/>
        </pc:sldMkLst>
        <pc:spChg chg="mod">
          <ac:chgData name="Cornelissen-Nordien, T, Dr [nordien@sun.ac.za]" userId="c5eb35a3-5faa-47b9-b340-3299b26eca48" providerId="ADAL" clId="{99D2280F-5CBC-4D5E-A80B-6F6B59F087E8}" dt="2023-09-25T05:49:18.860" v="3408" actId="122"/>
          <ac:spMkLst>
            <pc:docMk/>
            <pc:sldMk cId="619299291" sldId="392"/>
            <ac:spMk id="2" creationId="{A762A2D8-5F2C-464E-FE2C-E42010C908FA}"/>
          </ac:spMkLst>
        </pc:spChg>
        <pc:spChg chg="mod">
          <ac:chgData name="Cornelissen-Nordien, T, Dr [nordien@sun.ac.za]" userId="c5eb35a3-5faa-47b9-b340-3299b26eca48" providerId="ADAL" clId="{99D2280F-5CBC-4D5E-A80B-6F6B59F087E8}" dt="2023-09-25T06:59:17.519" v="6406" actId="2711"/>
          <ac:spMkLst>
            <pc:docMk/>
            <pc:sldMk cId="619299291" sldId="392"/>
            <ac:spMk id="3" creationId="{B21BB63D-C1C5-A342-5673-90B6D7AF1CC9}"/>
          </ac:spMkLst>
        </pc:spChg>
      </pc:sldChg>
      <pc:sldChg chg="modSp new del mod">
        <pc:chgData name="Cornelissen-Nordien, T, Dr [nordien@sun.ac.za]" userId="c5eb35a3-5faa-47b9-b340-3299b26eca48" providerId="ADAL" clId="{99D2280F-5CBC-4D5E-A80B-6F6B59F087E8}" dt="2023-09-25T05:48:43.998" v="3354" actId="47"/>
        <pc:sldMkLst>
          <pc:docMk/>
          <pc:sldMk cId="1914453135" sldId="393"/>
        </pc:sldMkLst>
        <pc:spChg chg="mod">
          <ac:chgData name="Cornelissen-Nordien, T, Dr [nordien@sun.ac.za]" userId="c5eb35a3-5faa-47b9-b340-3299b26eca48" providerId="ADAL" clId="{99D2280F-5CBC-4D5E-A80B-6F6B59F087E8}" dt="2023-09-25T05:48:33.787" v="3353" actId="20577"/>
          <ac:spMkLst>
            <pc:docMk/>
            <pc:sldMk cId="1914453135" sldId="393"/>
            <ac:spMk id="2" creationId="{448FAA1D-B0FD-77C8-1065-A11D0722AF31}"/>
          </ac:spMkLst>
        </pc:spChg>
      </pc:sldChg>
      <pc:sldChg chg="modSp new mod modNotesTx">
        <pc:chgData name="Cornelissen-Nordien, T, Dr [nordien@sun.ac.za]" userId="c5eb35a3-5faa-47b9-b340-3299b26eca48" providerId="ADAL" clId="{99D2280F-5CBC-4D5E-A80B-6F6B59F087E8}" dt="2023-09-25T06:08:47.675" v="4426" actId="207"/>
        <pc:sldMkLst>
          <pc:docMk/>
          <pc:sldMk cId="4163323291" sldId="393"/>
        </pc:sldMkLst>
        <pc:spChg chg="mod">
          <ac:chgData name="Cornelissen-Nordien, T, Dr [nordien@sun.ac.za]" userId="c5eb35a3-5faa-47b9-b340-3299b26eca48" providerId="ADAL" clId="{99D2280F-5CBC-4D5E-A80B-6F6B59F087E8}" dt="2023-09-25T05:49:24.633" v="3409" actId="122"/>
          <ac:spMkLst>
            <pc:docMk/>
            <pc:sldMk cId="4163323291" sldId="393"/>
            <ac:spMk id="2" creationId="{D6EE9DDF-2AE4-1D46-C606-B8A5C356CFEE}"/>
          </ac:spMkLst>
        </pc:spChg>
        <pc:spChg chg="mod">
          <ac:chgData name="Cornelissen-Nordien, T, Dr [nordien@sun.ac.za]" userId="c5eb35a3-5faa-47b9-b340-3299b26eca48" providerId="ADAL" clId="{99D2280F-5CBC-4D5E-A80B-6F6B59F087E8}" dt="2023-09-25T06:08:47.675" v="4426" actId="207"/>
          <ac:spMkLst>
            <pc:docMk/>
            <pc:sldMk cId="4163323291" sldId="393"/>
            <ac:spMk id="3" creationId="{764D9D73-223C-CAD0-A5BF-5007E53D40CF}"/>
          </ac:spMkLst>
        </pc:spChg>
      </pc:sldChg>
      <pc:sldChg chg="modSp new mod modNotesTx">
        <pc:chgData name="Cornelissen-Nordien, T, Dr [nordien@sun.ac.za]" userId="c5eb35a3-5faa-47b9-b340-3299b26eca48" providerId="ADAL" clId="{99D2280F-5CBC-4D5E-A80B-6F6B59F087E8}" dt="2023-09-25T06:59:45.984" v="6412" actId="27636"/>
        <pc:sldMkLst>
          <pc:docMk/>
          <pc:sldMk cId="1062312100" sldId="394"/>
        </pc:sldMkLst>
        <pc:spChg chg="mod">
          <ac:chgData name="Cornelissen-Nordien, T, Dr [nordien@sun.ac.za]" userId="c5eb35a3-5faa-47b9-b340-3299b26eca48" providerId="ADAL" clId="{99D2280F-5CBC-4D5E-A80B-6F6B59F087E8}" dt="2023-09-25T05:54:48.112" v="3888" actId="122"/>
          <ac:spMkLst>
            <pc:docMk/>
            <pc:sldMk cId="1062312100" sldId="394"/>
            <ac:spMk id="2" creationId="{17373C59-3E06-525C-9FDD-DD6107334C88}"/>
          </ac:spMkLst>
        </pc:spChg>
        <pc:spChg chg="mod">
          <ac:chgData name="Cornelissen-Nordien, T, Dr [nordien@sun.ac.za]" userId="c5eb35a3-5faa-47b9-b340-3299b26eca48" providerId="ADAL" clId="{99D2280F-5CBC-4D5E-A80B-6F6B59F087E8}" dt="2023-09-25T06:59:45.984" v="6412" actId="27636"/>
          <ac:spMkLst>
            <pc:docMk/>
            <pc:sldMk cId="1062312100" sldId="394"/>
            <ac:spMk id="3" creationId="{ED31D711-6106-90BA-54D9-9169ED0AA7C5}"/>
          </ac:spMkLst>
        </pc:spChg>
      </pc:sldChg>
      <pc:sldChg chg="modSp new mod">
        <pc:chgData name="Cornelissen-Nordien, T, Dr [nordien@sun.ac.za]" userId="c5eb35a3-5faa-47b9-b340-3299b26eca48" providerId="ADAL" clId="{99D2280F-5CBC-4D5E-A80B-6F6B59F087E8}" dt="2023-09-25T06:59:58.237" v="6414" actId="20577"/>
        <pc:sldMkLst>
          <pc:docMk/>
          <pc:sldMk cId="3887513704" sldId="395"/>
        </pc:sldMkLst>
        <pc:spChg chg="mod">
          <ac:chgData name="Cornelissen-Nordien, T, Dr [nordien@sun.ac.za]" userId="c5eb35a3-5faa-47b9-b340-3299b26eca48" providerId="ADAL" clId="{99D2280F-5CBC-4D5E-A80B-6F6B59F087E8}" dt="2023-09-25T06:06:22.111" v="4341" actId="122"/>
          <ac:spMkLst>
            <pc:docMk/>
            <pc:sldMk cId="3887513704" sldId="395"/>
            <ac:spMk id="2" creationId="{9F4F5B8E-CD83-ABC6-2EFF-1AEDC5B0CD73}"/>
          </ac:spMkLst>
        </pc:spChg>
        <pc:spChg chg="mod">
          <ac:chgData name="Cornelissen-Nordien, T, Dr [nordien@sun.ac.za]" userId="c5eb35a3-5faa-47b9-b340-3299b26eca48" providerId="ADAL" clId="{99D2280F-5CBC-4D5E-A80B-6F6B59F087E8}" dt="2023-09-25T06:59:58.237" v="6414" actId="20577"/>
          <ac:spMkLst>
            <pc:docMk/>
            <pc:sldMk cId="3887513704" sldId="395"/>
            <ac:spMk id="3" creationId="{557BBE49-BD39-5FD4-5251-39AE86AD5CEC}"/>
          </ac:spMkLst>
        </pc:spChg>
      </pc:sldChg>
      <pc:sldChg chg="modSp new mod modNotesTx">
        <pc:chgData name="Cornelissen-Nordien, T, Dr [nordien@sun.ac.za]" userId="c5eb35a3-5faa-47b9-b340-3299b26eca48" providerId="ADAL" clId="{99D2280F-5CBC-4D5E-A80B-6F6B59F087E8}" dt="2023-09-25T07:00:09.468" v="6417" actId="113"/>
        <pc:sldMkLst>
          <pc:docMk/>
          <pc:sldMk cId="3088861629" sldId="396"/>
        </pc:sldMkLst>
        <pc:spChg chg="mod">
          <ac:chgData name="Cornelissen-Nordien, T, Dr [nordien@sun.ac.za]" userId="c5eb35a3-5faa-47b9-b340-3299b26eca48" providerId="ADAL" clId="{99D2280F-5CBC-4D5E-A80B-6F6B59F087E8}" dt="2023-09-25T06:09:42.529" v="4451" actId="20577"/>
          <ac:spMkLst>
            <pc:docMk/>
            <pc:sldMk cId="3088861629" sldId="396"/>
            <ac:spMk id="2" creationId="{B5924684-B916-72D4-2048-2DD5C8ED1D9B}"/>
          </ac:spMkLst>
        </pc:spChg>
        <pc:spChg chg="mod">
          <ac:chgData name="Cornelissen-Nordien, T, Dr [nordien@sun.ac.za]" userId="c5eb35a3-5faa-47b9-b340-3299b26eca48" providerId="ADAL" clId="{99D2280F-5CBC-4D5E-A80B-6F6B59F087E8}" dt="2023-09-25T07:00:09.468" v="6417" actId="113"/>
          <ac:spMkLst>
            <pc:docMk/>
            <pc:sldMk cId="3088861629" sldId="396"/>
            <ac:spMk id="3" creationId="{D6A5E490-4F20-C400-EBF6-91A0EEBD5BFE}"/>
          </ac:spMkLst>
        </pc:spChg>
      </pc:sldChg>
      <pc:sldChg chg="modSp new mod">
        <pc:chgData name="Cornelissen-Nordien, T, Dr [nordien@sun.ac.za]" userId="c5eb35a3-5faa-47b9-b340-3299b26eca48" providerId="ADAL" clId="{99D2280F-5CBC-4D5E-A80B-6F6B59F087E8}" dt="2023-09-25T07:00:32.174" v="6419" actId="2711"/>
        <pc:sldMkLst>
          <pc:docMk/>
          <pc:sldMk cId="2999507452" sldId="397"/>
        </pc:sldMkLst>
        <pc:spChg chg="mod">
          <ac:chgData name="Cornelissen-Nordien, T, Dr [nordien@sun.ac.za]" userId="c5eb35a3-5faa-47b9-b340-3299b26eca48" providerId="ADAL" clId="{99D2280F-5CBC-4D5E-A80B-6F6B59F087E8}" dt="2023-09-25T07:00:32.174" v="6419" actId="2711"/>
          <ac:spMkLst>
            <pc:docMk/>
            <pc:sldMk cId="2999507452" sldId="397"/>
            <ac:spMk id="2" creationId="{4B84F0B9-6049-65A9-D2A9-D59A6FABE7C5}"/>
          </ac:spMkLst>
        </pc:spChg>
        <pc:spChg chg="mod">
          <ac:chgData name="Cornelissen-Nordien, T, Dr [nordien@sun.ac.za]" userId="c5eb35a3-5faa-47b9-b340-3299b26eca48" providerId="ADAL" clId="{99D2280F-5CBC-4D5E-A80B-6F6B59F087E8}" dt="2023-09-25T06:30:38.520" v="5388" actId="403"/>
          <ac:spMkLst>
            <pc:docMk/>
            <pc:sldMk cId="2999507452" sldId="397"/>
            <ac:spMk id="3" creationId="{F97D3964-AA45-65D0-1FF9-B05B673B77AE}"/>
          </ac:spMkLst>
        </pc:spChg>
        <pc:spChg chg="mod">
          <ac:chgData name="Cornelissen-Nordien, T, Dr [nordien@sun.ac.za]" userId="c5eb35a3-5faa-47b9-b340-3299b26eca48" providerId="ADAL" clId="{99D2280F-5CBC-4D5E-A80B-6F6B59F087E8}" dt="2023-09-25T06:28:40.589" v="5198" actId="403"/>
          <ac:spMkLst>
            <pc:docMk/>
            <pc:sldMk cId="2999507452" sldId="397"/>
            <ac:spMk id="4" creationId="{A1A705C0-FBE3-ADDC-5B4F-DC2A72B2A637}"/>
          </ac:spMkLst>
        </pc:spChg>
      </pc:sldChg>
      <pc:sldChg chg="modSp new mod">
        <pc:chgData name="Cornelissen-Nordien, T, Dr [nordien@sun.ac.za]" userId="c5eb35a3-5faa-47b9-b340-3299b26eca48" providerId="ADAL" clId="{99D2280F-5CBC-4D5E-A80B-6F6B59F087E8}" dt="2023-09-25T07:00:42.407" v="6420" actId="2711"/>
        <pc:sldMkLst>
          <pc:docMk/>
          <pc:sldMk cId="699783800" sldId="398"/>
        </pc:sldMkLst>
        <pc:spChg chg="mod">
          <ac:chgData name="Cornelissen-Nordien, T, Dr [nordien@sun.ac.za]" userId="c5eb35a3-5faa-47b9-b340-3299b26eca48" providerId="ADAL" clId="{99D2280F-5CBC-4D5E-A80B-6F6B59F087E8}" dt="2023-09-25T07:00:42.407" v="6420" actId="2711"/>
          <ac:spMkLst>
            <pc:docMk/>
            <pc:sldMk cId="699783800" sldId="398"/>
            <ac:spMk id="2" creationId="{C765B4F3-01CA-D1B1-9FFE-9C7AF5F3E8D6}"/>
          </ac:spMkLst>
        </pc:spChg>
        <pc:spChg chg="mod">
          <ac:chgData name="Cornelissen-Nordien, T, Dr [nordien@sun.ac.za]" userId="c5eb35a3-5faa-47b9-b340-3299b26eca48" providerId="ADAL" clId="{99D2280F-5CBC-4D5E-A80B-6F6B59F087E8}" dt="2023-09-25T06:35:24.511" v="5901" actId="404"/>
          <ac:spMkLst>
            <pc:docMk/>
            <pc:sldMk cId="699783800" sldId="398"/>
            <ac:spMk id="3" creationId="{D2334F15-6AF7-D408-5C23-E2D35563C5A1}"/>
          </ac:spMkLst>
        </pc:spChg>
        <pc:spChg chg="mod">
          <ac:chgData name="Cornelissen-Nordien, T, Dr [nordien@sun.ac.za]" userId="c5eb35a3-5faa-47b9-b340-3299b26eca48" providerId="ADAL" clId="{99D2280F-5CBC-4D5E-A80B-6F6B59F087E8}" dt="2023-09-25T06:35:04.270" v="5883" actId="122"/>
          <ac:spMkLst>
            <pc:docMk/>
            <pc:sldMk cId="699783800" sldId="398"/>
            <ac:spMk id="4" creationId="{870D1140-3D17-E600-D67A-32837C6A28BF}"/>
          </ac:spMkLst>
        </pc:spChg>
      </pc:sldChg>
      <pc:sldChg chg="addSp delSp modSp new mod modNotesTx">
        <pc:chgData name="Cornelissen-Nordien, T, Dr [nordien@sun.ac.za]" userId="c5eb35a3-5faa-47b9-b340-3299b26eca48" providerId="ADAL" clId="{99D2280F-5CBC-4D5E-A80B-6F6B59F087E8}" dt="2023-09-25T07:04:07.999" v="6502" actId="1076"/>
        <pc:sldMkLst>
          <pc:docMk/>
          <pc:sldMk cId="3726776177" sldId="399"/>
        </pc:sldMkLst>
        <pc:spChg chg="add mod">
          <ac:chgData name="Cornelissen-Nordien, T, Dr [nordien@sun.ac.za]" userId="c5eb35a3-5faa-47b9-b340-3299b26eca48" providerId="ADAL" clId="{99D2280F-5CBC-4D5E-A80B-6F6B59F087E8}" dt="2023-09-25T07:04:07.999" v="6502" actId="1076"/>
          <ac:spMkLst>
            <pc:docMk/>
            <pc:sldMk cId="3726776177" sldId="399"/>
            <ac:spMk id="4" creationId="{76F480F2-0B8B-E9FA-D93D-7B0F8DF812D6}"/>
          </ac:spMkLst>
        </pc:spChg>
        <pc:picChg chg="add del mod">
          <ac:chgData name="Cornelissen-Nordien, T, Dr [nordien@sun.ac.za]" userId="c5eb35a3-5faa-47b9-b340-3299b26eca48" providerId="ADAL" clId="{99D2280F-5CBC-4D5E-A80B-6F6B59F087E8}" dt="2023-09-25T07:02:46.293" v="6446" actId="478"/>
          <ac:picMkLst>
            <pc:docMk/>
            <pc:sldMk cId="3726776177" sldId="399"/>
            <ac:picMk id="3" creationId="{3FCD2A69-427D-D86E-8178-31540D152183}"/>
          </ac:picMkLst>
        </pc:picChg>
      </pc:sldChg>
      <pc:sldChg chg="new del">
        <pc:chgData name="Cornelissen-Nordien, T, Dr [nordien@sun.ac.za]" userId="c5eb35a3-5faa-47b9-b340-3299b26eca48" providerId="ADAL" clId="{99D2280F-5CBC-4D5E-A80B-6F6B59F087E8}" dt="2023-09-25T07:01:41.868" v="6426" actId="47"/>
        <pc:sldMkLst>
          <pc:docMk/>
          <pc:sldMk cId="998075517" sldId="400"/>
        </pc:sldMkLst>
      </pc:sldChg>
      <pc:sldChg chg="new del">
        <pc:chgData name="Cornelissen-Nordien, T, Dr [nordien@sun.ac.za]" userId="c5eb35a3-5faa-47b9-b340-3299b26eca48" providerId="ADAL" clId="{99D2280F-5CBC-4D5E-A80B-6F6B59F087E8}" dt="2023-09-25T07:01:36.755" v="6425" actId="47"/>
        <pc:sldMkLst>
          <pc:docMk/>
          <pc:sldMk cId="250812474" sldId="4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9B49-EEFB-4B49-ACAD-82B53A8DDF70}" type="datetimeFigureOut">
              <a:rPr lang="en-US" smtClean="0"/>
              <a:t>9/25/2023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F6EFC-B03E-874C-9CD9-41B66C8AE1E7}" type="slidenum">
              <a:rPr lang="en-US" smtClean="0"/>
              <a:t>‹#›</a:t>
            </a:fld>
            <a:endParaRPr lang="en-US"/>
          </a:p>
        </p:txBody>
      </p:sp>
    </p:spTree>
    <p:extLst>
      <p:ext uri="{BB962C8B-B14F-4D97-AF65-F5344CB8AC3E}">
        <p14:creationId xmlns:p14="http://schemas.microsoft.com/office/powerpoint/2010/main" val="7249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Raleway" panose="020B0003030101060003" pitchFamily="34" charset="0"/>
              </a:rPr>
              <a:t>COVER SLIDE </a:t>
            </a:r>
            <a:r>
              <a:rPr lang="en-GB" b="0" dirty="0">
                <a:latin typeface="Raleway" panose="020B0003030101060003" pitchFamily="34" charset="0"/>
              </a:rPr>
              <a:t>| Option 1b</a:t>
            </a:r>
          </a:p>
          <a:p>
            <a:br>
              <a:rPr lang="en-GB" dirty="0">
                <a:latin typeface="Raleway" panose="020B0003030101060003" pitchFamily="34" charset="0"/>
              </a:rPr>
            </a:br>
            <a:r>
              <a:rPr lang="en-GB" dirty="0">
                <a:latin typeface="Raleway" panose="020B0003030101060003" pitchFamily="34" charset="0"/>
              </a:rPr>
              <a:t>The ”PRESENTATION TITLE” and “Sub-heading” text are editable</a:t>
            </a:r>
          </a:p>
          <a:p>
            <a:endParaRPr lang="en-GB" dirty="0"/>
          </a:p>
        </p:txBody>
      </p:sp>
      <p:sp>
        <p:nvSpPr>
          <p:cNvPr id="4" name="Slide Number Placeholder 3"/>
          <p:cNvSpPr>
            <a:spLocks noGrp="1"/>
          </p:cNvSpPr>
          <p:nvPr>
            <p:ph type="sldNum" sz="quarter" idx="5"/>
          </p:nvPr>
        </p:nvSpPr>
        <p:spPr/>
        <p:txBody>
          <a:bodyPr/>
          <a:lstStyle/>
          <a:p>
            <a:fld id="{99BF6EFC-B03E-874C-9CD9-41B66C8AE1E7}" type="slidenum">
              <a:rPr lang="en-US" smtClean="0"/>
              <a:t>1</a:t>
            </a:fld>
            <a:endParaRPr lang="en-US"/>
          </a:p>
        </p:txBody>
      </p:sp>
    </p:spTree>
    <p:extLst>
      <p:ext uri="{BB962C8B-B14F-4D97-AF65-F5344CB8AC3E}">
        <p14:creationId xmlns:p14="http://schemas.microsoft.com/office/powerpoint/2010/main" val="1745216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indicate that the lack of resources, thus indicating the disconnect between micro and macro level practice.</a:t>
            </a:r>
          </a:p>
          <a:p>
            <a:r>
              <a:rPr lang="en-US" dirty="0"/>
              <a:t>It must be noted that the Children’s Act is only 1 of several documents that guide practice</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17</a:t>
            </a:fld>
            <a:endParaRPr lang="en-US"/>
          </a:p>
        </p:txBody>
      </p:sp>
    </p:spTree>
    <p:extLst>
      <p:ext uri="{BB962C8B-B14F-4D97-AF65-F5344CB8AC3E}">
        <p14:creationId xmlns:p14="http://schemas.microsoft.com/office/powerpoint/2010/main" val="284583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of great concern, given that the criteria for inclusion was that participants had to be rendering services to children who had been sexually abused</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18</a:t>
            </a:fld>
            <a:endParaRPr lang="en-US"/>
          </a:p>
        </p:txBody>
      </p:sp>
    </p:spTree>
    <p:extLst>
      <p:ext uri="{BB962C8B-B14F-4D97-AF65-F5344CB8AC3E}">
        <p14:creationId xmlns:p14="http://schemas.microsoft.com/office/powerpoint/2010/main" val="4140433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narrative is of particular interest, as it displays the understanding of the importance of policy and legislation, and at the same time highlight the disconnect between micro and macro practice. As the majority of participants show very little insight into what is available to guide their services for CSA</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19</a:t>
            </a:fld>
            <a:endParaRPr lang="en-US"/>
          </a:p>
        </p:txBody>
      </p:sp>
    </p:spTree>
    <p:extLst>
      <p:ext uri="{BB962C8B-B14F-4D97-AF65-F5344CB8AC3E}">
        <p14:creationId xmlns:p14="http://schemas.microsoft.com/office/powerpoint/2010/main" val="3485233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views from service providers highlight what has been highlighted in previous studies </a:t>
            </a:r>
            <a:r>
              <a:rPr lang="en-US" dirty="0" err="1"/>
              <a:t>eg</a:t>
            </a:r>
            <a:r>
              <a:rPr lang="en-US" dirty="0"/>
              <a:t> by Richter &amp; Dawes (2008) that despite progressive legislation children are continuing to be sexually abused</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21</a:t>
            </a:fld>
            <a:endParaRPr lang="en-US"/>
          </a:p>
        </p:txBody>
      </p:sp>
    </p:spTree>
    <p:extLst>
      <p:ext uri="{BB962C8B-B14F-4D97-AF65-F5344CB8AC3E}">
        <p14:creationId xmlns:p14="http://schemas.microsoft.com/office/powerpoint/2010/main" val="222588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BF6EFC-B03E-874C-9CD9-41B66C8AE1E7}" type="slidenum">
              <a:rPr lang="en-US" smtClean="0"/>
              <a:t>22</a:t>
            </a:fld>
            <a:endParaRPr lang="en-US"/>
          </a:p>
        </p:txBody>
      </p:sp>
    </p:spTree>
    <p:extLst>
      <p:ext uri="{BB962C8B-B14F-4D97-AF65-F5344CB8AC3E}">
        <p14:creationId xmlns:p14="http://schemas.microsoft.com/office/powerpoint/2010/main" val="1696541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25</a:t>
            </a:fld>
            <a:endParaRPr lang="en-US"/>
          </a:p>
        </p:txBody>
      </p:sp>
    </p:spTree>
    <p:extLst>
      <p:ext uri="{BB962C8B-B14F-4D97-AF65-F5344CB8AC3E}">
        <p14:creationId xmlns:p14="http://schemas.microsoft.com/office/powerpoint/2010/main" val="239734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6</a:t>
            </a:fld>
            <a:endParaRPr lang="en-US"/>
          </a:p>
        </p:txBody>
      </p:sp>
    </p:spTree>
    <p:extLst>
      <p:ext uri="{BB962C8B-B14F-4D97-AF65-F5344CB8AC3E}">
        <p14:creationId xmlns:p14="http://schemas.microsoft.com/office/powerpoint/2010/main" val="1138294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9BF6EFC-B03E-874C-9CD9-41B66C8AE1E7}" type="slidenum">
              <a:rPr lang="en-US" smtClean="0"/>
              <a:t>7</a:t>
            </a:fld>
            <a:endParaRPr lang="en-US"/>
          </a:p>
        </p:txBody>
      </p:sp>
    </p:spTree>
    <p:extLst>
      <p:ext uri="{BB962C8B-B14F-4D97-AF65-F5344CB8AC3E}">
        <p14:creationId xmlns:p14="http://schemas.microsoft.com/office/powerpoint/2010/main" val="83021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ecological perspective is a set of nested structures. Each of which relate to each other on the various levels. This interaction can across different systems and resources can assist service providers to plan and execute service provision for child sexual abuse.</a:t>
            </a:r>
          </a:p>
          <a:p>
            <a:r>
              <a:rPr lang="en-US" dirty="0"/>
              <a:t>It should be specifically noted that demography &amp; social back are risk factors for CSA. Both of which are indicative of social inequality. Lack of resources on each level</a:t>
            </a:r>
          </a:p>
          <a:p>
            <a:r>
              <a:rPr lang="en-US" dirty="0"/>
              <a:t>Social inequality exist on all 3 levels:</a:t>
            </a:r>
          </a:p>
          <a:p>
            <a:endParaRPr lang="en-US" dirty="0"/>
          </a:p>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8</a:t>
            </a:fld>
            <a:endParaRPr lang="en-US"/>
          </a:p>
        </p:txBody>
      </p:sp>
    </p:spTree>
    <p:extLst>
      <p:ext uri="{BB962C8B-B14F-4D97-AF65-F5344CB8AC3E}">
        <p14:creationId xmlns:p14="http://schemas.microsoft.com/office/powerpoint/2010/main" val="40108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10</a:t>
            </a:fld>
            <a:endParaRPr lang="en-US"/>
          </a:p>
        </p:txBody>
      </p:sp>
    </p:spTree>
    <p:extLst>
      <p:ext uri="{BB962C8B-B14F-4D97-AF65-F5344CB8AC3E}">
        <p14:creationId xmlns:p14="http://schemas.microsoft.com/office/powerpoint/2010/main" val="420907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Service providers were asked which policies and legislative frameworks they were familiar with to guide service provision for CSA.</a:t>
            </a:r>
          </a:p>
          <a:p>
            <a:r>
              <a:rPr lang="en-US" dirty="0"/>
              <a:t>With about 60 per day being sexually abused, one would expect that service providers are well acquainted with the array of policy and legislation guiding service provision, but this research highlighted otherwise</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11</a:t>
            </a:fld>
            <a:endParaRPr lang="en-US"/>
          </a:p>
        </p:txBody>
      </p:sp>
    </p:spTree>
    <p:extLst>
      <p:ext uri="{BB962C8B-B14F-4D97-AF65-F5344CB8AC3E}">
        <p14:creationId xmlns:p14="http://schemas.microsoft.com/office/powerpoint/2010/main" val="56747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 indicate that services providers are largely unfamiliar with particularly policy documents which are meant to guide their service delivery for CSA</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12</a:t>
            </a:fld>
            <a:endParaRPr lang="en-US"/>
          </a:p>
        </p:txBody>
      </p:sp>
    </p:spTree>
    <p:extLst>
      <p:ext uri="{BB962C8B-B14F-4D97-AF65-F5344CB8AC3E}">
        <p14:creationId xmlns:p14="http://schemas.microsoft.com/office/powerpoint/2010/main" val="419035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15</a:t>
            </a:fld>
            <a:endParaRPr lang="en-US"/>
          </a:p>
        </p:txBody>
      </p:sp>
    </p:spTree>
    <p:extLst>
      <p:ext uri="{BB962C8B-B14F-4D97-AF65-F5344CB8AC3E}">
        <p14:creationId xmlns:p14="http://schemas.microsoft.com/office/powerpoint/2010/main" val="974891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Times New Roman" panose="02020603050405020304" pitchFamily="18" charset="0"/>
                <a:ea typeface="Calibri" panose="020F0502020204030204" pitchFamily="34" charset="0"/>
              </a:rPr>
              <a:t>The views of participants emphasise the difficulties service providers experience with implementing the laws such as the Children’s Act No 38 of 2005, as they are restrained by a lack of resources which include a lack of human capacity to adequately render services. These findings reiterate the need for increased resources as is explained by UNICEF (2013) </a:t>
            </a:r>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16</a:t>
            </a:fld>
            <a:endParaRPr lang="en-US"/>
          </a:p>
        </p:txBody>
      </p:sp>
    </p:spTree>
    <p:extLst>
      <p:ext uri="{BB962C8B-B14F-4D97-AF65-F5344CB8AC3E}">
        <p14:creationId xmlns:p14="http://schemas.microsoft.com/office/powerpoint/2010/main" val="368176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sv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www.sun.ac.za/"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sv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sun.ac.za/" TargetMode="Externa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sv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hyperlink" Target="http://www.sun.ac.za/" TargetMode="External"/><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3.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8.sv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hyperlink" Target="http://www.sun.ac.za/" TargetMode="External"/><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3.emf"/></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lide Layout #1">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F3FA6AB7-DEBE-C44A-9617-6D480F4B6075}"/>
              </a:ext>
            </a:extLst>
          </p:cNvPr>
          <p:cNvGrpSpPr/>
          <p:nvPr/>
        </p:nvGrpSpPr>
        <p:grpSpPr>
          <a:xfrm>
            <a:off x="272840" y="275798"/>
            <a:ext cx="11646143" cy="6304318"/>
            <a:chOff x="272840" y="275798"/>
            <a:chExt cx="11646143" cy="6304318"/>
          </a:xfrm>
        </p:grpSpPr>
        <p:grpSp>
          <p:nvGrpSpPr>
            <p:cNvPr id="3" name="Graphic 4">
              <a:extLst>
                <a:ext uri="{FF2B5EF4-FFF2-40B4-BE49-F238E27FC236}">
                  <a16:creationId xmlns:a16="http://schemas.microsoft.com/office/drawing/2014/main" id="{D1CBFA23-6FA6-CE46-AFCC-F6D4CC845425}"/>
                </a:ext>
              </a:extLst>
            </p:cNvPr>
            <p:cNvGrpSpPr/>
            <p:nvPr/>
          </p:nvGrpSpPr>
          <p:grpSpPr>
            <a:xfrm>
              <a:off x="272840" y="277017"/>
              <a:ext cx="11640330" cy="6302874"/>
              <a:chOff x="272840" y="277017"/>
              <a:chExt cx="11640330" cy="6302874"/>
            </a:xfrm>
          </p:grpSpPr>
          <p:sp>
            <p:nvSpPr>
              <p:cNvPr id="4" name="Freeform 3">
                <a:extLst>
                  <a:ext uri="{FF2B5EF4-FFF2-40B4-BE49-F238E27FC236}">
                    <a16:creationId xmlns:a16="http://schemas.microsoft.com/office/drawing/2014/main" id="{2CF906D2-ECCC-1143-96B6-816D0AF42019}"/>
                  </a:ext>
                </a:extLst>
              </p:cNvPr>
              <p:cNvSpPr/>
              <p:nvPr/>
            </p:nvSpPr>
            <p:spPr>
              <a:xfrm>
                <a:off x="10443468" y="277017"/>
                <a:ext cx="1463630" cy="2270987"/>
              </a:xfrm>
              <a:custGeom>
                <a:avLst/>
                <a:gdLst>
                  <a:gd name="connsiteX0" fmla="*/ 139250 w 1463630"/>
                  <a:gd name="connsiteY0" fmla="*/ 0 h 2270987"/>
                  <a:gd name="connsiteX1" fmla="*/ 111318 w 1463630"/>
                  <a:gd name="connsiteY1" fmla="*/ 764114 h 2270987"/>
                  <a:gd name="connsiteX2" fmla="*/ 744940 w 1463630"/>
                  <a:gd name="connsiteY2" fmla="*/ 1476900 h 2270987"/>
                  <a:gd name="connsiteX3" fmla="*/ 1407342 w 1463630"/>
                  <a:gd name="connsiteY3" fmla="*/ 2254796 h 2270987"/>
                  <a:gd name="connsiteX4" fmla="*/ 1463631 w 1463630"/>
                  <a:gd name="connsiteY4" fmla="*/ 2228519 h 2270987"/>
                  <a:gd name="connsiteX5" fmla="*/ 1463631 w 1463630"/>
                  <a:gd name="connsiteY5" fmla="*/ 0 h 2270987"/>
                  <a:gd name="connsiteX6" fmla="*/ 139250 w 1463630"/>
                  <a:gd name="connsiteY6" fmla="*/ 0 h 227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630" h="2270987">
                    <a:moveTo>
                      <a:pt x="139250" y="0"/>
                    </a:moveTo>
                    <a:cubicBezTo>
                      <a:pt x="139250" y="0"/>
                      <a:pt x="-154517" y="266383"/>
                      <a:pt x="111318" y="764114"/>
                    </a:cubicBezTo>
                    <a:cubicBezTo>
                      <a:pt x="228995" y="984620"/>
                      <a:pt x="482079" y="1223869"/>
                      <a:pt x="744940" y="1476900"/>
                    </a:cubicBezTo>
                    <a:cubicBezTo>
                      <a:pt x="990009" y="1712719"/>
                      <a:pt x="1299441" y="2037536"/>
                      <a:pt x="1407342" y="2254796"/>
                    </a:cubicBezTo>
                    <a:cubicBezTo>
                      <a:pt x="1425134" y="2284135"/>
                      <a:pt x="1463631" y="2272559"/>
                      <a:pt x="1463631" y="2228519"/>
                    </a:cubicBezTo>
                    <a:lnTo>
                      <a:pt x="1463631" y="0"/>
                    </a:lnTo>
                    <a:lnTo>
                      <a:pt x="139250" y="0"/>
                    </a:lnTo>
                    <a:close/>
                  </a:path>
                </a:pathLst>
              </a:custGeom>
              <a:solidFill>
                <a:schemeClr val="accent2"/>
              </a:solidFill>
              <a:ln w="6069"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6759A8DB-BA71-7041-9E0F-877FAF8772F3}"/>
                  </a:ext>
                </a:extLst>
              </p:cNvPr>
              <p:cNvSpPr/>
              <p:nvPr/>
            </p:nvSpPr>
            <p:spPr>
              <a:xfrm>
                <a:off x="272840" y="278303"/>
                <a:ext cx="11640330" cy="6301587"/>
              </a:xfrm>
              <a:custGeom>
                <a:avLst/>
                <a:gdLst>
                  <a:gd name="connsiteX0" fmla="*/ 9141245 w 11640330"/>
                  <a:gd name="connsiteY0" fmla="*/ 0 h 6301587"/>
                  <a:gd name="connsiteX1" fmla="*/ 37 w 11640330"/>
                  <a:gd name="connsiteY1" fmla="*/ 0 h 6301587"/>
                  <a:gd name="connsiteX2" fmla="*/ 37 w 11640330"/>
                  <a:gd name="connsiteY2" fmla="*/ 6124613 h 6301587"/>
                  <a:gd name="connsiteX3" fmla="*/ 177524 w 11640330"/>
                  <a:gd name="connsiteY3" fmla="*/ 6301570 h 6301587"/>
                  <a:gd name="connsiteX4" fmla="*/ 11074473 w 11640330"/>
                  <a:gd name="connsiteY4" fmla="*/ 6301570 h 6301587"/>
                  <a:gd name="connsiteX5" fmla="*/ 11640331 w 11640330"/>
                  <a:gd name="connsiteY5" fmla="*/ 5530962 h 6301587"/>
                  <a:gd name="connsiteX6" fmla="*/ 11640331 w 11640330"/>
                  <a:gd name="connsiteY6" fmla="*/ 4439274 h 6301587"/>
                  <a:gd name="connsiteX7" fmla="*/ 10041128 w 11640330"/>
                  <a:gd name="connsiteY7" fmla="*/ 2039741 h 6301587"/>
                  <a:gd name="connsiteX8" fmla="*/ 9141245 w 11640330"/>
                  <a:gd name="connsiteY8" fmla="*/ 61 h 630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0330" h="6301587">
                    <a:moveTo>
                      <a:pt x="9141245" y="0"/>
                    </a:moveTo>
                    <a:lnTo>
                      <a:pt x="37" y="0"/>
                    </a:lnTo>
                    <a:cubicBezTo>
                      <a:pt x="37" y="199803"/>
                      <a:pt x="37" y="6124613"/>
                      <a:pt x="37" y="6124613"/>
                    </a:cubicBezTo>
                    <a:cubicBezTo>
                      <a:pt x="37" y="6124613"/>
                      <a:pt x="-7128" y="6301570"/>
                      <a:pt x="177524" y="6301570"/>
                    </a:cubicBezTo>
                    <a:lnTo>
                      <a:pt x="11074473" y="6301570"/>
                    </a:lnTo>
                    <a:cubicBezTo>
                      <a:pt x="11074473" y="6301570"/>
                      <a:pt x="11640331" y="6316147"/>
                      <a:pt x="11640331" y="5530962"/>
                    </a:cubicBezTo>
                    <a:lnTo>
                      <a:pt x="11640331" y="4439274"/>
                    </a:lnTo>
                    <a:cubicBezTo>
                      <a:pt x="11640331" y="3892113"/>
                      <a:pt x="11008835" y="2969235"/>
                      <a:pt x="10041128" y="2039741"/>
                    </a:cubicBezTo>
                    <a:cubicBezTo>
                      <a:pt x="9136084" y="1170519"/>
                      <a:pt x="8994909" y="606820"/>
                      <a:pt x="9141245" y="61"/>
                    </a:cubicBezTo>
                  </a:path>
                </a:pathLst>
              </a:custGeom>
              <a:solidFill>
                <a:srgbClr val="61223B"/>
              </a:solidFill>
              <a:ln w="6069" cap="flat">
                <a:noFill/>
                <a:prstDash val="solid"/>
                <a:miter/>
              </a:ln>
            </p:spPr>
            <p:txBody>
              <a:bodyPr rtlCol="0" anchor="ctr"/>
              <a:lstStyle/>
              <a:p>
                <a:endParaRPr lang="en-GB"/>
              </a:p>
            </p:txBody>
          </p:sp>
        </p:grpSp>
        <p:grpSp>
          <p:nvGrpSpPr>
            <p:cNvPr id="8" name="Graphic 4">
              <a:extLst>
                <a:ext uri="{FF2B5EF4-FFF2-40B4-BE49-F238E27FC236}">
                  <a16:creationId xmlns:a16="http://schemas.microsoft.com/office/drawing/2014/main" id="{4400A3FD-81A6-F04A-B10C-43106EEE0201}"/>
                </a:ext>
              </a:extLst>
            </p:cNvPr>
            <p:cNvGrpSpPr/>
            <p:nvPr/>
          </p:nvGrpSpPr>
          <p:grpSpPr>
            <a:xfrm>
              <a:off x="272878" y="278119"/>
              <a:ext cx="11640224" cy="6301997"/>
              <a:chOff x="272878" y="278119"/>
              <a:chExt cx="11640224" cy="6301997"/>
            </a:xfrm>
            <a:solidFill>
              <a:srgbClr val="4A152B"/>
            </a:solidFill>
          </p:grpSpPr>
          <p:sp>
            <p:nvSpPr>
              <p:cNvPr id="9" name="Freeform 8">
                <a:extLst>
                  <a:ext uri="{FF2B5EF4-FFF2-40B4-BE49-F238E27FC236}">
                    <a16:creationId xmlns:a16="http://schemas.microsoft.com/office/drawing/2014/main" id="{B835A3F1-6A45-DF4F-A207-DFE295D77BEF}"/>
                  </a:ext>
                </a:extLst>
              </p:cNvPr>
              <p:cNvSpPr/>
              <p:nvPr/>
            </p:nvSpPr>
            <p:spPr>
              <a:xfrm>
                <a:off x="7426270" y="278303"/>
                <a:ext cx="4486831" cy="6301813"/>
              </a:xfrm>
              <a:custGeom>
                <a:avLst/>
                <a:gdLst>
                  <a:gd name="connsiteX0" fmla="*/ 2962020 w 4486831"/>
                  <a:gd name="connsiteY0" fmla="*/ 6301570 h 6301813"/>
                  <a:gd name="connsiteX1" fmla="*/ 2851508 w 4486831"/>
                  <a:gd name="connsiteY1" fmla="*/ 6301570 h 6301813"/>
                  <a:gd name="connsiteX2" fmla="*/ 2851508 w 4486831"/>
                  <a:gd name="connsiteY2" fmla="*/ 6239889 h 6301813"/>
                  <a:gd name="connsiteX3" fmla="*/ 2737232 w 4486831"/>
                  <a:gd name="connsiteY3" fmla="*/ 6239889 h 6301813"/>
                  <a:gd name="connsiteX4" fmla="*/ 2737232 w 4486831"/>
                  <a:gd name="connsiteY4" fmla="*/ 6301570 h 6301813"/>
                  <a:gd name="connsiteX5" fmla="*/ 2626660 w 4486831"/>
                  <a:gd name="connsiteY5" fmla="*/ 6301570 h 6301813"/>
                  <a:gd name="connsiteX6" fmla="*/ 2626660 w 4486831"/>
                  <a:gd name="connsiteY6" fmla="*/ 6014912 h 6301813"/>
                  <a:gd name="connsiteX7" fmla="*/ 2500421 w 4486831"/>
                  <a:gd name="connsiteY7" fmla="*/ 6014912 h 6301813"/>
                  <a:gd name="connsiteX8" fmla="*/ 2500421 w 4486831"/>
                  <a:gd name="connsiteY8" fmla="*/ 6301570 h 6301813"/>
                  <a:gd name="connsiteX9" fmla="*/ 2389910 w 4486831"/>
                  <a:gd name="connsiteY9" fmla="*/ 6301570 h 6301813"/>
                  <a:gd name="connsiteX10" fmla="*/ 2389910 w 4486831"/>
                  <a:gd name="connsiteY10" fmla="*/ 5789995 h 6301813"/>
                  <a:gd name="connsiteX11" fmla="*/ 2263610 w 4486831"/>
                  <a:gd name="connsiteY11" fmla="*/ 5789995 h 6301813"/>
                  <a:gd name="connsiteX12" fmla="*/ 2263610 w 4486831"/>
                  <a:gd name="connsiteY12" fmla="*/ 6301570 h 6301813"/>
                  <a:gd name="connsiteX13" fmla="*/ 2153099 w 4486831"/>
                  <a:gd name="connsiteY13" fmla="*/ 6301570 h 6301813"/>
                  <a:gd name="connsiteX14" fmla="*/ 2153099 w 4486831"/>
                  <a:gd name="connsiteY14" fmla="*/ 5565080 h 6301813"/>
                  <a:gd name="connsiteX15" fmla="*/ 2032689 w 4486831"/>
                  <a:gd name="connsiteY15" fmla="*/ 5565080 h 6301813"/>
                  <a:gd name="connsiteX16" fmla="*/ 2032689 w 4486831"/>
                  <a:gd name="connsiteY16" fmla="*/ 5813884 h 6301813"/>
                  <a:gd name="connsiteX17" fmla="*/ 2035725 w 4486831"/>
                  <a:gd name="connsiteY17" fmla="*/ 5816824 h 6301813"/>
                  <a:gd name="connsiteX18" fmla="*/ 2032689 w 4486831"/>
                  <a:gd name="connsiteY18" fmla="*/ 5819886 h 6301813"/>
                  <a:gd name="connsiteX19" fmla="*/ 2032689 w 4486831"/>
                  <a:gd name="connsiteY19" fmla="*/ 6124613 h 6301813"/>
                  <a:gd name="connsiteX20" fmla="*/ 2035725 w 4486831"/>
                  <a:gd name="connsiteY20" fmla="*/ 6127615 h 6301813"/>
                  <a:gd name="connsiteX21" fmla="*/ 2032689 w 4486831"/>
                  <a:gd name="connsiteY21" fmla="*/ 6130616 h 6301813"/>
                  <a:gd name="connsiteX22" fmla="*/ 2032689 w 4486831"/>
                  <a:gd name="connsiteY22" fmla="*/ 6301570 h 6301813"/>
                  <a:gd name="connsiteX23" fmla="*/ 1922177 w 4486831"/>
                  <a:gd name="connsiteY23" fmla="*/ 6301570 h 6301813"/>
                  <a:gd name="connsiteX24" fmla="*/ 1922177 w 4486831"/>
                  <a:gd name="connsiteY24" fmla="*/ 6171103 h 6301813"/>
                  <a:gd name="connsiteX25" fmla="*/ 110451 w 4486831"/>
                  <a:gd name="connsiteY25" fmla="*/ 4361301 h 6301813"/>
                  <a:gd name="connsiteX26" fmla="*/ 110451 w 4486831"/>
                  <a:gd name="connsiteY26" fmla="*/ 4538318 h 6301813"/>
                  <a:gd name="connsiteX27" fmla="*/ 1875786 w 4486831"/>
                  <a:gd name="connsiteY27" fmla="*/ 6301570 h 6301813"/>
                  <a:gd name="connsiteX28" fmla="*/ 1718519 w 4486831"/>
                  <a:gd name="connsiteY28" fmla="*/ 6301570 h 6301813"/>
                  <a:gd name="connsiteX29" fmla="*/ 110451 w 4486831"/>
                  <a:gd name="connsiteY29" fmla="*/ 4695245 h 6301813"/>
                  <a:gd name="connsiteX30" fmla="*/ 110451 w 4486831"/>
                  <a:gd name="connsiteY30" fmla="*/ 4869077 h 6301813"/>
                  <a:gd name="connsiteX31" fmla="*/ 1544433 w 4486831"/>
                  <a:gd name="connsiteY31" fmla="*/ 6301570 h 6301813"/>
                  <a:gd name="connsiteX32" fmla="*/ 1387349 w 4486831"/>
                  <a:gd name="connsiteY32" fmla="*/ 6301570 h 6301813"/>
                  <a:gd name="connsiteX33" fmla="*/ 110451 w 4486831"/>
                  <a:gd name="connsiteY33" fmla="*/ 5026065 h 6301813"/>
                  <a:gd name="connsiteX34" fmla="*/ 110451 w 4486831"/>
                  <a:gd name="connsiteY34" fmla="*/ 5185319 h 6301813"/>
                  <a:gd name="connsiteX35" fmla="*/ 1223463 w 4486831"/>
                  <a:gd name="connsiteY35" fmla="*/ 6301508 h 6301813"/>
                  <a:gd name="connsiteX36" fmla="*/ 1066682 w 4486831"/>
                  <a:gd name="connsiteY36" fmla="*/ 6301508 h 6301813"/>
                  <a:gd name="connsiteX37" fmla="*/ 110451 w 4486831"/>
                  <a:gd name="connsiteY37" fmla="*/ 5342613 h 6301813"/>
                  <a:gd name="connsiteX38" fmla="*/ 110451 w 4486831"/>
                  <a:gd name="connsiteY38" fmla="*/ 5507074 h 6301813"/>
                  <a:gd name="connsiteX39" fmla="*/ 905894 w 4486831"/>
                  <a:gd name="connsiteY39" fmla="*/ 6301570 h 6301813"/>
                  <a:gd name="connsiteX40" fmla="*/ 639390 w 4486831"/>
                  <a:gd name="connsiteY40" fmla="*/ 6301570 h 6301813"/>
                  <a:gd name="connsiteX41" fmla="*/ 639390 w 4486831"/>
                  <a:gd name="connsiteY41" fmla="*/ 6192296 h 6301813"/>
                  <a:gd name="connsiteX42" fmla="*/ 535558 w 4486831"/>
                  <a:gd name="connsiteY42" fmla="*/ 6088597 h 6301813"/>
                  <a:gd name="connsiteX43" fmla="*/ 535558 w 4486831"/>
                  <a:gd name="connsiteY43" fmla="*/ 6301570 h 6301813"/>
                  <a:gd name="connsiteX44" fmla="*/ 425045 w 4486831"/>
                  <a:gd name="connsiteY44" fmla="*/ 6301570 h 6301813"/>
                  <a:gd name="connsiteX45" fmla="*/ 425045 w 4486831"/>
                  <a:gd name="connsiteY45" fmla="*/ 5978161 h 6301813"/>
                  <a:gd name="connsiteX46" fmla="*/ 326435 w 4486831"/>
                  <a:gd name="connsiteY46" fmla="*/ 5879607 h 6301813"/>
                  <a:gd name="connsiteX47" fmla="*/ 326435 w 4486831"/>
                  <a:gd name="connsiteY47" fmla="*/ 6301570 h 6301813"/>
                  <a:gd name="connsiteX48" fmla="*/ 215863 w 4486831"/>
                  <a:gd name="connsiteY48" fmla="*/ 6301570 h 6301813"/>
                  <a:gd name="connsiteX49" fmla="*/ 215863 w 4486831"/>
                  <a:gd name="connsiteY49" fmla="*/ 5769170 h 6301813"/>
                  <a:gd name="connsiteX50" fmla="*/ 110573 w 4486831"/>
                  <a:gd name="connsiteY50" fmla="*/ 5664001 h 6301813"/>
                  <a:gd name="connsiteX51" fmla="*/ 110573 w 4486831"/>
                  <a:gd name="connsiteY51" fmla="*/ 6301570 h 6301813"/>
                  <a:gd name="connsiteX52" fmla="*/ 0 w 4486831"/>
                  <a:gd name="connsiteY52" fmla="*/ 6301570 h 6301813"/>
                  <a:gd name="connsiteX53" fmla="*/ 0 w 4486831"/>
                  <a:gd name="connsiteY53" fmla="*/ 0 h 6301813"/>
                  <a:gd name="connsiteX54" fmla="*/ 110573 w 4486831"/>
                  <a:gd name="connsiteY54" fmla="*/ 0 h 6301813"/>
                  <a:gd name="connsiteX55" fmla="*/ 110573 w 4486831"/>
                  <a:gd name="connsiteY55" fmla="*/ 3801400 h 6301813"/>
                  <a:gd name="connsiteX56" fmla="*/ 238087 w 4486831"/>
                  <a:gd name="connsiteY56" fmla="*/ 3686553 h 6301813"/>
                  <a:gd name="connsiteX57" fmla="*/ 230253 w 4486831"/>
                  <a:gd name="connsiteY57" fmla="*/ 3686553 h 6301813"/>
                  <a:gd name="connsiteX58" fmla="*/ 230253 w 4486831"/>
                  <a:gd name="connsiteY58" fmla="*/ 1594687 h 6301813"/>
                  <a:gd name="connsiteX59" fmla="*/ 232682 w 4486831"/>
                  <a:gd name="connsiteY59" fmla="*/ 737164 h 6301813"/>
                  <a:gd name="connsiteX60" fmla="*/ 230253 w 4486831"/>
                  <a:gd name="connsiteY60" fmla="*/ 737164 h 6301813"/>
                  <a:gd name="connsiteX61" fmla="*/ 230253 w 4486831"/>
                  <a:gd name="connsiteY61" fmla="*/ 0 h 6301813"/>
                  <a:gd name="connsiteX62" fmla="*/ 337972 w 4486831"/>
                  <a:gd name="connsiteY62" fmla="*/ 0 h 6301813"/>
                  <a:gd name="connsiteX63" fmla="*/ 337972 w 4486831"/>
                  <a:gd name="connsiteY63" fmla="*/ 429313 h 6301813"/>
                  <a:gd name="connsiteX64" fmla="*/ 458867 w 4486831"/>
                  <a:gd name="connsiteY64" fmla="*/ 202682 h 6301813"/>
                  <a:gd name="connsiteX65" fmla="*/ 458867 w 4486831"/>
                  <a:gd name="connsiteY65" fmla="*/ 0 h 6301813"/>
                  <a:gd name="connsiteX66" fmla="*/ 566586 w 4486831"/>
                  <a:gd name="connsiteY66" fmla="*/ 0 h 6301813"/>
                  <a:gd name="connsiteX67" fmla="*/ 566586 w 4486831"/>
                  <a:gd name="connsiteY67" fmla="*/ 49001 h 6301813"/>
                  <a:gd name="connsiteX68" fmla="*/ 606358 w 4486831"/>
                  <a:gd name="connsiteY68" fmla="*/ 0 h 6301813"/>
                  <a:gd name="connsiteX69" fmla="*/ 769211 w 4486831"/>
                  <a:gd name="connsiteY69" fmla="*/ 0 h 6301813"/>
                  <a:gd name="connsiteX70" fmla="*/ 302025 w 4486831"/>
                  <a:gd name="connsiteY70" fmla="*/ 1170397 h 6301813"/>
                  <a:gd name="connsiteX71" fmla="*/ 1311326 w 4486831"/>
                  <a:gd name="connsiteY71" fmla="*/ 2722084 h 6301813"/>
                  <a:gd name="connsiteX72" fmla="*/ 1398704 w 4486831"/>
                  <a:gd name="connsiteY72" fmla="*/ 2643744 h 6301813"/>
                  <a:gd name="connsiteX73" fmla="*/ 407376 w 4486831"/>
                  <a:gd name="connsiteY73" fmla="*/ 1170519 h 6301813"/>
                  <a:gd name="connsiteX74" fmla="*/ 919738 w 4486831"/>
                  <a:gd name="connsiteY74" fmla="*/ 0 h 6301813"/>
                  <a:gd name="connsiteX75" fmla="*/ 1109915 w 4486831"/>
                  <a:gd name="connsiteY75" fmla="*/ 0 h 6301813"/>
                  <a:gd name="connsiteX76" fmla="*/ 528999 w 4486831"/>
                  <a:gd name="connsiteY76" fmla="*/ 1170397 h 6301813"/>
                  <a:gd name="connsiteX77" fmla="*/ 1501564 w 4486831"/>
                  <a:gd name="connsiteY77" fmla="*/ 2551254 h 6301813"/>
                  <a:gd name="connsiteX78" fmla="*/ 1580501 w 4486831"/>
                  <a:gd name="connsiteY78" fmla="*/ 2480140 h 6301813"/>
                  <a:gd name="connsiteX79" fmla="*/ 621113 w 4486831"/>
                  <a:gd name="connsiteY79" fmla="*/ 1170397 h 6301813"/>
                  <a:gd name="connsiteX80" fmla="*/ 1273679 w 4486831"/>
                  <a:gd name="connsiteY80" fmla="*/ 0 h 6301813"/>
                  <a:gd name="connsiteX81" fmla="*/ 1550809 w 4486831"/>
                  <a:gd name="connsiteY81" fmla="*/ 0 h 6301813"/>
                  <a:gd name="connsiteX82" fmla="*/ 742555 w 4486831"/>
                  <a:gd name="connsiteY82" fmla="*/ 1170397 h 6301813"/>
                  <a:gd name="connsiteX83" fmla="*/ 1688888 w 4486831"/>
                  <a:gd name="connsiteY83" fmla="*/ 2383179 h 6301813"/>
                  <a:gd name="connsiteX84" fmla="*/ 1792660 w 4486831"/>
                  <a:gd name="connsiteY84" fmla="*/ 2289893 h 6301813"/>
                  <a:gd name="connsiteX85" fmla="*/ 854159 w 4486831"/>
                  <a:gd name="connsiteY85" fmla="*/ 1170703 h 6301813"/>
                  <a:gd name="connsiteX86" fmla="*/ 1979436 w 4486831"/>
                  <a:gd name="connsiteY86" fmla="*/ 35587 h 6301813"/>
                  <a:gd name="connsiteX87" fmla="*/ 1979436 w 4486831"/>
                  <a:gd name="connsiteY87" fmla="*/ 35587 h 6301813"/>
                  <a:gd name="connsiteX88" fmla="*/ 1956241 w 4486831"/>
                  <a:gd name="connsiteY88" fmla="*/ 158519 h 6301813"/>
                  <a:gd name="connsiteX89" fmla="*/ 975601 w 4486831"/>
                  <a:gd name="connsiteY89" fmla="*/ 1170703 h 6301813"/>
                  <a:gd name="connsiteX90" fmla="*/ 1979316 w 4486831"/>
                  <a:gd name="connsiteY90" fmla="*/ 2183131 h 6301813"/>
                  <a:gd name="connsiteX91" fmla="*/ 2710332 w 4486831"/>
                  <a:gd name="connsiteY91" fmla="*/ 1863704 h 6301813"/>
                  <a:gd name="connsiteX92" fmla="*/ 2796131 w 4486831"/>
                  <a:gd name="connsiteY92" fmla="*/ 1950681 h 6301813"/>
                  <a:gd name="connsiteX93" fmla="*/ 1979316 w 4486831"/>
                  <a:gd name="connsiteY93" fmla="*/ 2305941 h 6301813"/>
                  <a:gd name="connsiteX94" fmla="*/ 1942033 w 4486831"/>
                  <a:gd name="connsiteY94" fmla="*/ 2304961 h 6301813"/>
                  <a:gd name="connsiteX95" fmla="*/ 1721555 w 4486831"/>
                  <a:gd name="connsiteY95" fmla="*/ 2502865 h 6301813"/>
                  <a:gd name="connsiteX96" fmla="*/ 1709411 w 4486831"/>
                  <a:gd name="connsiteY96" fmla="*/ 2513584 h 6301813"/>
                  <a:gd name="connsiteX97" fmla="*/ 1389048 w 4486831"/>
                  <a:gd name="connsiteY97" fmla="*/ 2801467 h 6301813"/>
                  <a:gd name="connsiteX98" fmla="*/ 1323774 w 4486831"/>
                  <a:gd name="connsiteY98" fmla="*/ 2860084 h 6301813"/>
                  <a:gd name="connsiteX99" fmla="*/ 235475 w 4486831"/>
                  <a:gd name="connsiteY99" fmla="*/ 3838151 h 6301813"/>
                  <a:gd name="connsiteX100" fmla="*/ 453038 w 4486831"/>
                  <a:gd name="connsiteY100" fmla="*/ 3838641 h 6301813"/>
                  <a:gd name="connsiteX101" fmla="*/ 2010162 w 4486831"/>
                  <a:gd name="connsiteY101" fmla="*/ 2439163 h 6301813"/>
                  <a:gd name="connsiteX102" fmla="*/ 2010708 w 4486831"/>
                  <a:gd name="connsiteY102" fmla="*/ 2439776 h 6301813"/>
                  <a:gd name="connsiteX103" fmla="*/ 2036696 w 4486831"/>
                  <a:gd name="connsiteY103" fmla="*/ 2416439 h 6301813"/>
                  <a:gd name="connsiteX104" fmla="*/ 2876222 w 4486831"/>
                  <a:gd name="connsiteY104" fmla="*/ 2028532 h 6301813"/>
                  <a:gd name="connsiteX105" fmla="*/ 2887698 w 4486831"/>
                  <a:gd name="connsiteY105" fmla="*/ 2039557 h 6301813"/>
                  <a:gd name="connsiteX106" fmla="*/ 2963842 w 4486831"/>
                  <a:gd name="connsiteY106" fmla="*/ 2113366 h 6301813"/>
                  <a:gd name="connsiteX107" fmla="*/ 2067118 w 4486831"/>
                  <a:gd name="connsiteY107" fmla="*/ 2537349 h 6301813"/>
                  <a:gd name="connsiteX108" fmla="*/ 1727081 w 4486831"/>
                  <a:gd name="connsiteY108" fmla="*/ 2842995 h 6301813"/>
                  <a:gd name="connsiteX109" fmla="*/ 1727081 w 4486831"/>
                  <a:gd name="connsiteY109" fmla="*/ 2842995 h 6301813"/>
                  <a:gd name="connsiteX110" fmla="*/ 1611712 w 4486831"/>
                  <a:gd name="connsiteY110" fmla="*/ 2946572 h 6301813"/>
                  <a:gd name="connsiteX111" fmla="*/ 1611712 w 4486831"/>
                  <a:gd name="connsiteY111" fmla="*/ 2946572 h 6301813"/>
                  <a:gd name="connsiteX112" fmla="*/ 618866 w 4486831"/>
                  <a:gd name="connsiteY112" fmla="*/ 3839130 h 6301813"/>
                  <a:gd name="connsiteX113" fmla="*/ 818273 w 4486831"/>
                  <a:gd name="connsiteY113" fmla="*/ 3839559 h 6301813"/>
                  <a:gd name="connsiteX114" fmla="*/ 1781426 w 4486831"/>
                  <a:gd name="connsiteY114" fmla="*/ 2973890 h 6301813"/>
                  <a:gd name="connsiteX115" fmla="*/ 1781426 w 4486831"/>
                  <a:gd name="connsiteY115" fmla="*/ 2973890 h 6301813"/>
                  <a:gd name="connsiteX116" fmla="*/ 1907422 w 4486831"/>
                  <a:gd name="connsiteY116" fmla="*/ 2860636 h 6301813"/>
                  <a:gd name="connsiteX117" fmla="*/ 1907422 w 4486831"/>
                  <a:gd name="connsiteY117" fmla="*/ 2860636 h 6301813"/>
                  <a:gd name="connsiteX118" fmla="*/ 2024856 w 4486831"/>
                  <a:gd name="connsiteY118" fmla="*/ 2755038 h 6301813"/>
                  <a:gd name="connsiteX119" fmla="*/ 2024492 w 4486831"/>
                  <a:gd name="connsiteY119" fmla="*/ 2755038 h 6301813"/>
                  <a:gd name="connsiteX120" fmla="*/ 2174897 w 4486831"/>
                  <a:gd name="connsiteY120" fmla="*/ 2619855 h 6301813"/>
                  <a:gd name="connsiteX121" fmla="*/ 3029481 w 4486831"/>
                  <a:gd name="connsiteY121" fmla="*/ 2178231 h 6301813"/>
                  <a:gd name="connsiteX122" fmla="*/ 3115462 w 4486831"/>
                  <a:gd name="connsiteY122" fmla="*/ 2264596 h 6301813"/>
                  <a:gd name="connsiteX123" fmla="*/ 2209751 w 4486831"/>
                  <a:gd name="connsiteY123" fmla="*/ 2738255 h 6301813"/>
                  <a:gd name="connsiteX124" fmla="*/ 2074768 w 4486831"/>
                  <a:gd name="connsiteY124" fmla="*/ 2859533 h 6301813"/>
                  <a:gd name="connsiteX125" fmla="*/ 1935839 w 4486831"/>
                  <a:gd name="connsiteY125" fmla="*/ 2984425 h 6301813"/>
                  <a:gd name="connsiteX126" fmla="*/ 983980 w 4486831"/>
                  <a:gd name="connsiteY126" fmla="*/ 3839927 h 6301813"/>
                  <a:gd name="connsiteX127" fmla="*/ 1188245 w 4486831"/>
                  <a:gd name="connsiteY127" fmla="*/ 3840356 h 6301813"/>
                  <a:gd name="connsiteX128" fmla="*/ 2011072 w 4486831"/>
                  <a:gd name="connsiteY128" fmla="*/ 3100803 h 6301813"/>
                  <a:gd name="connsiteX129" fmla="*/ 2011072 w 4486831"/>
                  <a:gd name="connsiteY129" fmla="*/ 3098292 h 6301813"/>
                  <a:gd name="connsiteX130" fmla="*/ 2013926 w 4486831"/>
                  <a:gd name="connsiteY130" fmla="*/ 3098292 h 6301813"/>
                  <a:gd name="connsiteX131" fmla="*/ 2320505 w 4486831"/>
                  <a:gd name="connsiteY131" fmla="*/ 2822660 h 6301813"/>
                  <a:gd name="connsiteX132" fmla="*/ 2324027 w 4486831"/>
                  <a:gd name="connsiteY132" fmla="*/ 2826702 h 6301813"/>
                  <a:gd name="connsiteX133" fmla="*/ 2324574 w 4486831"/>
                  <a:gd name="connsiteY133" fmla="*/ 2826151 h 6301813"/>
                  <a:gd name="connsiteX134" fmla="*/ 3189541 w 4486831"/>
                  <a:gd name="connsiteY134" fmla="*/ 2340609 h 6301813"/>
                  <a:gd name="connsiteX135" fmla="*/ 3273700 w 4486831"/>
                  <a:gd name="connsiteY135" fmla="*/ 2428812 h 6301813"/>
                  <a:gd name="connsiteX136" fmla="*/ 3266960 w 4486831"/>
                  <a:gd name="connsiteY136" fmla="*/ 2435794 h 6301813"/>
                  <a:gd name="connsiteX137" fmla="*/ 3280319 w 4486831"/>
                  <a:gd name="connsiteY137" fmla="*/ 2435794 h 6301813"/>
                  <a:gd name="connsiteX138" fmla="*/ 3397631 w 4486831"/>
                  <a:gd name="connsiteY138" fmla="*/ 2562646 h 6301813"/>
                  <a:gd name="connsiteX139" fmla="*/ 3137017 w 4486831"/>
                  <a:gd name="connsiteY139" fmla="*/ 2561789 h 6301813"/>
                  <a:gd name="connsiteX140" fmla="*/ 3137017 w 4486831"/>
                  <a:gd name="connsiteY140" fmla="*/ 2557991 h 6301813"/>
                  <a:gd name="connsiteX141" fmla="*/ 2990924 w 4486831"/>
                  <a:gd name="connsiteY141" fmla="*/ 2669775 h 6301813"/>
                  <a:gd name="connsiteX142" fmla="*/ 3496666 w 4486831"/>
                  <a:gd name="connsiteY142" fmla="*/ 2673389 h 6301813"/>
                  <a:gd name="connsiteX143" fmla="*/ 3606450 w 4486831"/>
                  <a:gd name="connsiteY143" fmla="*/ 2800670 h 6301813"/>
                  <a:gd name="connsiteX144" fmla="*/ 3009625 w 4486831"/>
                  <a:gd name="connsiteY144" fmla="*/ 2796383 h 6301813"/>
                  <a:gd name="connsiteX145" fmla="*/ 3009625 w 4486831"/>
                  <a:gd name="connsiteY145" fmla="*/ 3538875 h 6301813"/>
                  <a:gd name="connsiteX146" fmla="*/ 3130521 w 4486831"/>
                  <a:gd name="connsiteY146" fmla="*/ 3416372 h 6301813"/>
                  <a:gd name="connsiteX147" fmla="*/ 3126938 w 4486831"/>
                  <a:gd name="connsiteY147" fmla="*/ 3416372 h 6301813"/>
                  <a:gd name="connsiteX148" fmla="*/ 3127606 w 4486831"/>
                  <a:gd name="connsiteY148" fmla="*/ 2912883 h 6301813"/>
                  <a:gd name="connsiteX149" fmla="*/ 3625516 w 4486831"/>
                  <a:gd name="connsiteY149" fmla="*/ 2915885 h 6301813"/>
                  <a:gd name="connsiteX150" fmla="*/ 3667535 w 4486831"/>
                  <a:gd name="connsiteY150" fmla="*/ 2873437 h 6301813"/>
                  <a:gd name="connsiteX151" fmla="*/ 3737911 w 4486831"/>
                  <a:gd name="connsiteY151" fmla="*/ 2959802 h 6301813"/>
                  <a:gd name="connsiteX152" fmla="*/ 3449851 w 4486831"/>
                  <a:gd name="connsiteY152" fmla="*/ 3251360 h 6301813"/>
                  <a:gd name="connsiteX153" fmla="*/ 3449851 w 4486831"/>
                  <a:gd name="connsiteY153" fmla="*/ 3253197 h 6301813"/>
                  <a:gd name="connsiteX154" fmla="*/ 3448030 w 4486831"/>
                  <a:gd name="connsiteY154" fmla="*/ 3253197 h 6301813"/>
                  <a:gd name="connsiteX155" fmla="*/ 3009625 w 4486831"/>
                  <a:gd name="connsiteY155" fmla="*/ 3697272 h 6301813"/>
                  <a:gd name="connsiteX156" fmla="*/ 3009625 w 4486831"/>
                  <a:gd name="connsiteY156" fmla="*/ 3704438 h 6301813"/>
                  <a:gd name="connsiteX157" fmla="*/ 3002582 w 4486831"/>
                  <a:gd name="connsiteY157" fmla="*/ 3704438 h 6301813"/>
                  <a:gd name="connsiteX158" fmla="*/ 2824852 w 4486831"/>
                  <a:gd name="connsiteY158" fmla="*/ 3884334 h 6301813"/>
                  <a:gd name="connsiteX159" fmla="*/ 4381672 w 4486831"/>
                  <a:gd name="connsiteY159" fmla="*/ 5449069 h 6301813"/>
                  <a:gd name="connsiteX160" fmla="*/ 4381672 w 4486831"/>
                  <a:gd name="connsiteY160" fmla="*/ 5315418 h 6301813"/>
                  <a:gd name="connsiteX161" fmla="*/ 3040229 w 4486831"/>
                  <a:gd name="connsiteY161" fmla="*/ 3962430 h 6301813"/>
                  <a:gd name="connsiteX162" fmla="*/ 3040229 w 4486831"/>
                  <a:gd name="connsiteY162" fmla="*/ 3962430 h 6301813"/>
                  <a:gd name="connsiteX163" fmla="*/ 2962081 w 4486831"/>
                  <a:gd name="connsiteY163" fmla="*/ 3883599 h 6301813"/>
                  <a:gd name="connsiteX164" fmla="*/ 3800028 w 4486831"/>
                  <a:gd name="connsiteY164" fmla="*/ 3038327 h 6301813"/>
                  <a:gd name="connsiteX165" fmla="*/ 3868278 w 4486831"/>
                  <a:gd name="connsiteY165" fmla="*/ 3127264 h 6301813"/>
                  <a:gd name="connsiteX166" fmla="*/ 3118376 w 4486831"/>
                  <a:gd name="connsiteY166" fmla="*/ 3883599 h 6301813"/>
                  <a:gd name="connsiteX167" fmla="*/ 4381369 w 4486831"/>
                  <a:gd name="connsiteY167" fmla="*/ 5157633 h 6301813"/>
                  <a:gd name="connsiteX168" fmla="*/ 4381369 w 4486831"/>
                  <a:gd name="connsiteY168" fmla="*/ 5024963 h 6301813"/>
                  <a:gd name="connsiteX169" fmla="*/ 3327863 w 4486831"/>
                  <a:gd name="connsiteY169" fmla="*/ 3962430 h 6301813"/>
                  <a:gd name="connsiteX170" fmla="*/ 3327863 w 4486831"/>
                  <a:gd name="connsiteY170" fmla="*/ 3962430 h 6301813"/>
                  <a:gd name="connsiteX171" fmla="*/ 3249715 w 4486831"/>
                  <a:gd name="connsiteY171" fmla="*/ 3883599 h 6301813"/>
                  <a:gd name="connsiteX172" fmla="*/ 3924262 w 4486831"/>
                  <a:gd name="connsiteY172" fmla="*/ 3203155 h 6301813"/>
                  <a:gd name="connsiteX173" fmla="*/ 3989780 w 4486831"/>
                  <a:gd name="connsiteY173" fmla="*/ 3294726 h 6301813"/>
                  <a:gd name="connsiteX174" fmla="*/ 3405950 w 4486831"/>
                  <a:gd name="connsiteY174" fmla="*/ 3883599 h 6301813"/>
                  <a:gd name="connsiteX175" fmla="*/ 4380518 w 4486831"/>
                  <a:gd name="connsiteY175" fmla="*/ 4866749 h 6301813"/>
                  <a:gd name="connsiteX176" fmla="*/ 4380518 w 4486831"/>
                  <a:gd name="connsiteY176" fmla="*/ 4729791 h 6301813"/>
                  <a:gd name="connsiteX177" fmla="*/ 3619748 w 4486831"/>
                  <a:gd name="connsiteY177" fmla="*/ 3962430 h 6301813"/>
                  <a:gd name="connsiteX178" fmla="*/ 3619748 w 4486831"/>
                  <a:gd name="connsiteY178" fmla="*/ 3962430 h 6301813"/>
                  <a:gd name="connsiteX179" fmla="*/ 3541600 w 4486831"/>
                  <a:gd name="connsiteY179" fmla="*/ 3883599 h 6301813"/>
                  <a:gd name="connsiteX180" fmla="*/ 4045582 w 4486831"/>
                  <a:gd name="connsiteY180" fmla="*/ 3375211 h 6301813"/>
                  <a:gd name="connsiteX181" fmla="*/ 4107943 w 4486831"/>
                  <a:gd name="connsiteY181" fmla="*/ 3470028 h 6301813"/>
                  <a:gd name="connsiteX182" fmla="*/ 3698260 w 4486831"/>
                  <a:gd name="connsiteY182" fmla="*/ 3883293 h 6301813"/>
                  <a:gd name="connsiteX183" fmla="*/ 4380518 w 4486831"/>
                  <a:gd name="connsiteY183" fmla="*/ 4571516 h 6301813"/>
                  <a:gd name="connsiteX184" fmla="*/ 4380518 w 4486831"/>
                  <a:gd name="connsiteY184" fmla="*/ 4429290 h 6301813"/>
                  <a:gd name="connsiteX185" fmla="*/ 3917401 w 4486831"/>
                  <a:gd name="connsiteY185" fmla="*/ 3962124 h 6301813"/>
                  <a:gd name="connsiteX186" fmla="*/ 3917401 w 4486831"/>
                  <a:gd name="connsiteY186" fmla="*/ 3962124 h 6301813"/>
                  <a:gd name="connsiteX187" fmla="*/ 3839192 w 4486831"/>
                  <a:gd name="connsiteY187" fmla="*/ 3883293 h 6301813"/>
                  <a:gd name="connsiteX188" fmla="*/ 4162531 w 4486831"/>
                  <a:gd name="connsiteY188" fmla="*/ 3557067 h 6301813"/>
                  <a:gd name="connsiteX189" fmla="*/ 4220762 w 4486831"/>
                  <a:gd name="connsiteY189" fmla="*/ 3656050 h 6301813"/>
                  <a:gd name="connsiteX190" fmla="*/ 3994941 w 4486831"/>
                  <a:gd name="connsiteY190" fmla="*/ 3883599 h 6301813"/>
                  <a:gd name="connsiteX191" fmla="*/ 4379547 w 4486831"/>
                  <a:gd name="connsiteY191" fmla="*/ 4271629 h 6301813"/>
                  <a:gd name="connsiteX192" fmla="*/ 4379547 w 4486831"/>
                  <a:gd name="connsiteY192" fmla="*/ 4136446 h 6301813"/>
                  <a:gd name="connsiteX193" fmla="*/ 4207160 w 4486831"/>
                  <a:gd name="connsiteY193" fmla="*/ 3962430 h 6301813"/>
                  <a:gd name="connsiteX194" fmla="*/ 4207160 w 4486831"/>
                  <a:gd name="connsiteY194" fmla="*/ 3962430 h 6301813"/>
                  <a:gd name="connsiteX195" fmla="*/ 4128527 w 4486831"/>
                  <a:gd name="connsiteY195" fmla="*/ 3883660 h 6301813"/>
                  <a:gd name="connsiteX196" fmla="*/ 4268185 w 4486831"/>
                  <a:gd name="connsiteY196" fmla="*/ 3743272 h 6301813"/>
                  <a:gd name="connsiteX197" fmla="*/ 4321012 w 4486831"/>
                  <a:gd name="connsiteY197" fmla="*/ 3847400 h 6301813"/>
                  <a:gd name="connsiteX198" fmla="*/ 4285429 w 4486831"/>
                  <a:gd name="connsiteY198" fmla="*/ 3883293 h 6301813"/>
                  <a:gd name="connsiteX199" fmla="*/ 4379183 w 4486831"/>
                  <a:gd name="connsiteY199" fmla="*/ 3977866 h 6301813"/>
                  <a:gd name="connsiteX200" fmla="*/ 4486780 w 4486831"/>
                  <a:gd name="connsiteY200" fmla="*/ 4439274 h 6301813"/>
                  <a:gd name="connsiteX201" fmla="*/ 4486780 w 4486831"/>
                  <a:gd name="connsiteY201" fmla="*/ 5530962 h 6301813"/>
                  <a:gd name="connsiteX202" fmla="*/ 4462491 w 4486831"/>
                  <a:gd name="connsiteY202" fmla="*/ 5789995 h 6301813"/>
                  <a:gd name="connsiteX203" fmla="*/ 2500421 w 4486831"/>
                  <a:gd name="connsiteY203" fmla="*/ 5789995 h 6301813"/>
                  <a:gd name="connsiteX204" fmla="*/ 2500421 w 4486831"/>
                  <a:gd name="connsiteY204" fmla="*/ 5903434 h 6301813"/>
                  <a:gd name="connsiteX205" fmla="*/ 4431342 w 4486831"/>
                  <a:gd name="connsiteY205" fmla="*/ 5903434 h 6301813"/>
                  <a:gd name="connsiteX206" fmla="*/ 4378089 w 4486831"/>
                  <a:gd name="connsiteY206" fmla="*/ 6021282 h 6301813"/>
                  <a:gd name="connsiteX207" fmla="*/ 4378089 w 4486831"/>
                  <a:gd name="connsiteY207" fmla="*/ 6015156 h 6301813"/>
                  <a:gd name="connsiteX208" fmla="*/ 4300063 w 4486831"/>
                  <a:gd name="connsiteY208" fmla="*/ 6015156 h 6301813"/>
                  <a:gd name="connsiteX209" fmla="*/ 4300063 w 4486831"/>
                  <a:gd name="connsiteY209" fmla="*/ 6128778 h 6301813"/>
                  <a:gd name="connsiteX210" fmla="*/ 4189552 w 4486831"/>
                  <a:gd name="connsiteY210" fmla="*/ 6220288 h 6301813"/>
                  <a:gd name="connsiteX211" fmla="*/ 4189552 w 4486831"/>
                  <a:gd name="connsiteY211" fmla="*/ 6014912 h 6301813"/>
                  <a:gd name="connsiteX212" fmla="*/ 2737232 w 4486831"/>
                  <a:gd name="connsiteY212" fmla="*/ 6014912 h 6301813"/>
                  <a:gd name="connsiteX213" fmla="*/ 2737232 w 4486831"/>
                  <a:gd name="connsiteY213" fmla="*/ 6128288 h 6301813"/>
                  <a:gd name="connsiteX214" fmla="*/ 4103449 w 4486831"/>
                  <a:gd name="connsiteY214" fmla="*/ 6128288 h 6301813"/>
                  <a:gd name="connsiteX215" fmla="*/ 4103449 w 4486831"/>
                  <a:gd name="connsiteY215" fmla="*/ 6263716 h 6301813"/>
                  <a:gd name="connsiteX216" fmla="*/ 3992877 w 4486831"/>
                  <a:gd name="connsiteY216" fmla="*/ 6294954 h 6301813"/>
                  <a:gd name="connsiteX217" fmla="*/ 3992877 w 4486831"/>
                  <a:gd name="connsiteY217" fmla="*/ 6240134 h 6301813"/>
                  <a:gd name="connsiteX218" fmla="*/ 2962020 w 4486831"/>
                  <a:gd name="connsiteY218" fmla="*/ 6240134 h 6301813"/>
                  <a:gd name="connsiteX219" fmla="*/ 2962020 w 4486831"/>
                  <a:gd name="connsiteY219" fmla="*/ 6301814 h 6301813"/>
                  <a:gd name="connsiteX220" fmla="*/ 110451 w 4486831"/>
                  <a:gd name="connsiteY220" fmla="*/ 4050816 h 6301813"/>
                  <a:gd name="connsiteX221" fmla="*/ 110451 w 4486831"/>
                  <a:gd name="connsiteY221" fmla="*/ 4204619 h 6301813"/>
                  <a:gd name="connsiteX222" fmla="*/ 1922177 w 4486831"/>
                  <a:gd name="connsiteY222" fmla="*/ 6014421 h 6301813"/>
                  <a:gd name="connsiteX223" fmla="*/ 1922177 w 4486831"/>
                  <a:gd name="connsiteY223" fmla="*/ 5860374 h 6301813"/>
                  <a:gd name="connsiteX224" fmla="*/ 110451 w 4486831"/>
                  <a:gd name="connsiteY224" fmla="*/ 4050571 h 6301813"/>
                  <a:gd name="connsiteX225" fmla="*/ 1783673 w 4486831"/>
                  <a:gd name="connsiteY225" fmla="*/ 5565080 h 6301813"/>
                  <a:gd name="connsiteX226" fmla="*/ 1922177 w 4486831"/>
                  <a:gd name="connsiteY226" fmla="*/ 5703447 h 6301813"/>
                  <a:gd name="connsiteX227" fmla="*/ 1922177 w 4486831"/>
                  <a:gd name="connsiteY227" fmla="*/ 5565080 h 6301813"/>
                  <a:gd name="connsiteX228" fmla="*/ 1783673 w 4486831"/>
                  <a:gd name="connsiteY228" fmla="*/ 5565080 h 6301813"/>
                  <a:gd name="connsiteX229" fmla="*/ 2263367 w 4486831"/>
                  <a:gd name="connsiteY229" fmla="*/ 5565080 h 6301813"/>
                  <a:gd name="connsiteX230" fmla="*/ 2263367 w 4486831"/>
                  <a:gd name="connsiteY230" fmla="*/ 5678518 h 6301813"/>
                  <a:gd name="connsiteX231" fmla="*/ 4452776 w 4486831"/>
                  <a:gd name="connsiteY231" fmla="*/ 5678518 h 6301813"/>
                  <a:gd name="connsiteX232" fmla="*/ 4339957 w 4486831"/>
                  <a:gd name="connsiteY232" fmla="*/ 5565080 h 6301813"/>
                  <a:gd name="connsiteX233" fmla="*/ 2263306 w 4486831"/>
                  <a:gd name="connsiteY233" fmla="*/ 5565080 h 6301813"/>
                  <a:gd name="connsiteX234" fmla="*/ 1567568 w 4486831"/>
                  <a:gd name="connsiteY234" fmla="*/ 5349474 h 6301813"/>
                  <a:gd name="connsiteX235" fmla="*/ 1671765 w 4486831"/>
                  <a:gd name="connsiteY235" fmla="*/ 5453601 h 6301813"/>
                  <a:gd name="connsiteX236" fmla="*/ 4228716 w 4486831"/>
                  <a:gd name="connsiteY236" fmla="*/ 5453601 h 6301813"/>
                  <a:gd name="connsiteX237" fmla="*/ 4130288 w 4486831"/>
                  <a:gd name="connsiteY237" fmla="*/ 5354680 h 6301813"/>
                  <a:gd name="connsiteX238" fmla="*/ 1567872 w 4486831"/>
                  <a:gd name="connsiteY238" fmla="*/ 5349474 h 6301813"/>
                  <a:gd name="connsiteX239" fmla="*/ 1339501 w 4486831"/>
                  <a:gd name="connsiteY239" fmla="*/ 5121373 h 6301813"/>
                  <a:gd name="connsiteX240" fmla="*/ 1455963 w 4486831"/>
                  <a:gd name="connsiteY240" fmla="*/ 5237751 h 6301813"/>
                  <a:gd name="connsiteX241" fmla="*/ 4019654 w 4486831"/>
                  <a:gd name="connsiteY241" fmla="*/ 5243141 h 6301813"/>
                  <a:gd name="connsiteX242" fmla="*/ 3903678 w 4486831"/>
                  <a:gd name="connsiteY242" fmla="*/ 5126763 h 6301813"/>
                  <a:gd name="connsiteX243" fmla="*/ 1339501 w 4486831"/>
                  <a:gd name="connsiteY243" fmla="*/ 5121557 h 6301813"/>
                  <a:gd name="connsiteX244" fmla="*/ 1093339 w 4486831"/>
                  <a:gd name="connsiteY244" fmla="*/ 4875754 h 6301813"/>
                  <a:gd name="connsiteX245" fmla="*/ 1227653 w 4486831"/>
                  <a:gd name="connsiteY245" fmla="*/ 5009833 h 6301813"/>
                  <a:gd name="connsiteX246" fmla="*/ 3792741 w 4486831"/>
                  <a:gd name="connsiteY246" fmla="*/ 5015285 h 6301813"/>
                  <a:gd name="connsiteX247" fmla="*/ 3659155 w 4486831"/>
                  <a:gd name="connsiteY247" fmla="*/ 4880899 h 6301813"/>
                  <a:gd name="connsiteX248" fmla="*/ 1093399 w 4486831"/>
                  <a:gd name="connsiteY248" fmla="*/ 4875754 h 6301813"/>
                  <a:gd name="connsiteX249" fmla="*/ 865150 w 4486831"/>
                  <a:gd name="connsiteY249" fmla="*/ 4647652 h 6301813"/>
                  <a:gd name="connsiteX250" fmla="*/ 981612 w 4486831"/>
                  <a:gd name="connsiteY250" fmla="*/ 4764030 h 6301813"/>
                  <a:gd name="connsiteX251" fmla="*/ 3548219 w 4486831"/>
                  <a:gd name="connsiteY251" fmla="*/ 4769482 h 6301813"/>
                  <a:gd name="connsiteX252" fmla="*/ 3432181 w 4486831"/>
                  <a:gd name="connsiteY252" fmla="*/ 4653104 h 6301813"/>
                  <a:gd name="connsiteX253" fmla="*/ 865150 w 4486831"/>
                  <a:gd name="connsiteY253" fmla="*/ 4647959 h 6301813"/>
                  <a:gd name="connsiteX254" fmla="*/ 624938 w 4486831"/>
                  <a:gd name="connsiteY254" fmla="*/ 4407423 h 6301813"/>
                  <a:gd name="connsiteX255" fmla="*/ 753363 w 4486831"/>
                  <a:gd name="connsiteY255" fmla="*/ 4535684 h 6301813"/>
                  <a:gd name="connsiteX256" fmla="*/ 3321487 w 4486831"/>
                  <a:gd name="connsiteY256" fmla="*/ 4541136 h 6301813"/>
                  <a:gd name="connsiteX257" fmla="*/ 3193610 w 4486831"/>
                  <a:gd name="connsiteY257" fmla="*/ 4412507 h 6301813"/>
                  <a:gd name="connsiteX258" fmla="*/ 625121 w 4486831"/>
                  <a:gd name="connsiteY258" fmla="*/ 4407301 h 6301813"/>
                  <a:gd name="connsiteX259" fmla="*/ 396871 w 4486831"/>
                  <a:gd name="connsiteY259" fmla="*/ 4179261 h 6301813"/>
                  <a:gd name="connsiteX260" fmla="*/ 513334 w 4486831"/>
                  <a:gd name="connsiteY260" fmla="*/ 4295639 h 6301813"/>
                  <a:gd name="connsiteX261" fmla="*/ 3082855 w 4486831"/>
                  <a:gd name="connsiteY261" fmla="*/ 4301091 h 6301813"/>
                  <a:gd name="connsiteX262" fmla="*/ 2966818 w 4486831"/>
                  <a:gd name="connsiteY262" fmla="*/ 4184712 h 6301813"/>
                  <a:gd name="connsiteX263" fmla="*/ 396871 w 4486831"/>
                  <a:gd name="connsiteY263" fmla="*/ 4179506 h 6301813"/>
                  <a:gd name="connsiteX264" fmla="*/ 166982 w 4486831"/>
                  <a:gd name="connsiteY264" fmla="*/ 3949873 h 6301813"/>
                  <a:gd name="connsiteX265" fmla="*/ 284902 w 4486831"/>
                  <a:gd name="connsiteY265" fmla="*/ 4067599 h 6301813"/>
                  <a:gd name="connsiteX266" fmla="*/ 2855881 w 4486831"/>
                  <a:gd name="connsiteY266" fmla="*/ 4073112 h 6301813"/>
                  <a:gd name="connsiteX267" fmla="*/ 2738021 w 4486831"/>
                  <a:gd name="connsiteY267" fmla="*/ 3955019 h 6301813"/>
                  <a:gd name="connsiteX268" fmla="*/ 166436 w 4486831"/>
                  <a:gd name="connsiteY268" fmla="*/ 3949751 h 6301813"/>
                  <a:gd name="connsiteX269" fmla="*/ 1518566 w 4486831"/>
                  <a:gd name="connsiteY269" fmla="*/ 3692494 h 6301813"/>
                  <a:gd name="connsiteX270" fmla="*/ 1353892 w 4486831"/>
                  <a:gd name="connsiteY270" fmla="*/ 3840478 h 6301813"/>
                  <a:gd name="connsiteX271" fmla="*/ 2707965 w 4486831"/>
                  <a:gd name="connsiteY271" fmla="*/ 3843296 h 6301813"/>
                  <a:gd name="connsiteX272" fmla="*/ 2845922 w 4486831"/>
                  <a:gd name="connsiteY272" fmla="*/ 3703764 h 6301813"/>
                  <a:gd name="connsiteX273" fmla="*/ 1518323 w 4486831"/>
                  <a:gd name="connsiteY273" fmla="*/ 3701131 h 6301813"/>
                  <a:gd name="connsiteX274" fmla="*/ 1518323 w 4486831"/>
                  <a:gd name="connsiteY274" fmla="*/ 3692494 h 6301813"/>
                  <a:gd name="connsiteX275" fmla="*/ 338094 w 4486831"/>
                  <a:gd name="connsiteY275" fmla="*/ 1912644 h 6301813"/>
                  <a:gd name="connsiteX276" fmla="*/ 338094 w 4486831"/>
                  <a:gd name="connsiteY276" fmla="*/ 3597064 h 6301813"/>
                  <a:gd name="connsiteX277" fmla="*/ 457106 w 4486831"/>
                  <a:gd name="connsiteY277" fmla="*/ 3490057 h 6301813"/>
                  <a:gd name="connsiteX278" fmla="*/ 457106 w 4486831"/>
                  <a:gd name="connsiteY278" fmla="*/ 2135722 h 6301813"/>
                  <a:gd name="connsiteX279" fmla="*/ 338094 w 4486831"/>
                  <a:gd name="connsiteY279" fmla="*/ 1912644 h 6301813"/>
                  <a:gd name="connsiteX280" fmla="*/ 1781365 w 4486831"/>
                  <a:gd name="connsiteY280" fmla="*/ 3456614 h 6301813"/>
                  <a:gd name="connsiteX281" fmla="*/ 1649541 w 4486831"/>
                  <a:gd name="connsiteY281" fmla="*/ 3575136 h 6301813"/>
                  <a:gd name="connsiteX282" fmla="*/ 2884237 w 4486831"/>
                  <a:gd name="connsiteY282" fmla="*/ 3577586 h 6301813"/>
                  <a:gd name="connsiteX283" fmla="*/ 2884237 w 4486831"/>
                  <a:gd name="connsiteY283" fmla="*/ 2737765 h 6301813"/>
                  <a:gd name="connsiteX284" fmla="*/ 2786598 w 4486831"/>
                  <a:gd name="connsiteY284" fmla="*/ 2791544 h 6301813"/>
                  <a:gd name="connsiteX285" fmla="*/ 2788177 w 4486831"/>
                  <a:gd name="connsiteY285" fmla="*/ 3459187 h 6301813"/>
                  <a:gd name="connsiteX286" fmla="*/ 1781365 w 4486831"/>
                  <a:gd name="connsiteY286" fmla="*/ 3456369 h 6301813"/>
                  <a:gd name="connsiteX287" fmla="*/ 566950 w 4486831"/>
                  <a:gd name="connsiteY287" fmla="*/ 2291730 h 6301813"/>
                  <a:gd name="connsiteX288" fmla="*/ 566950 w 4486831"/>
                  <a:gd name="connsiteY288" fmla="*/ 3391320 h 6301813"/>
                  <a:gd name="connsiteX289" fmla="*/ 682988 w 4486831"/>
                  <a:gd name="connsiteY289" fmla="*/ 3287192 h 6301813"/>
                  <a:gd name="connsiteX290" fmla="*/ 682988 w 4486831"/>
                  <a:gd name="connsiteY290" fmla="*/ 2426300 h 6301813"/>
                  <a:gd name="connsiteX291" fmla="*/ 566950 w 4486831"/>
                  <a:gd name="connsiteY291" fmla="*/ 2291975 h 6301813"/>
                  <a:gd name="connsiteX292" fmla="*/ 2039489 w 4486831"/>
                  <a:gd name="connsiteY292" fmla="*/ 3224899 h 6301813"/>
                  <a:gd name="connsiteX293" fmla="*/ 1921934 w 4486831"/>
                  <a:gd name="connsiteY293" fmla="*/ 3330558 h 6301813"/>
                  <a:gd name="connsiteX294" fmla="*/ 2662728 w 4486831"/>
                  <a:gd name="connsiteY294" fmla="*/ 3332580 h 6301813"/>
                  <a:gd name="connsiteX295" fmla="*/ 2661635 w 4486831"/>
                  <a:gd name="connsiteY295" fmla="*/ 2849120 h 6301813"/>
                  <a:gd name="connsiteX296" fmla="*/ 2557012 w 4486831"/>
                  <a:gd name="connsiteY296" fmla="*/ 2888811 h 6301813"/>
                  <a:gd name="connsiteX297" fmla="*/ 2558713 w 4486831"/>
                  <a:gd name="connsiteY297" fmla="*/ 3227778 h 6301813"/>
                  <a:gd name="connsiteX298" fmla="*/ 2039429 w 4486831"/>
                  <a:gd name="connsiteY298" fmla="*/ 3224899 h 6301813"/>
                  <a:gd name="connsiteX299" fmla="*/ 3252995 w 4486831"/>
                  <a:gd name="connsiteY299" fmla="*/ 3040287 h 6301813"/>
                  <a:gd name="connsiteX300" fmla="*/ 3252995 w 4486831"/>
                  <a:gd name="connsiteY300" fmla="*/ 3293256 h 6301813"/>
                  <a:gd name="connsiteX301" fmla="*/ 3324888 w 4486831"/>
                  <a:gd name="connsiteY301" fmla="*/ 3220489 h 6301813"/>
                  <a:gd name="connsiteX302" fmla="*/ 3324888 w 4486831"/>
                  <a:gd name="connsiteY302" fmla="*/ 3115871 h 6301813"/>
                  <a:gd name="connsiteX303" fmla="*/ 3427567 w 4486831"/>
                  <a:gd name="connsiteY303" fmla="*/ 3116484 h 6301813"/>
                  <a:gd name="connsiteX304" fmla="*/ 3501100 w 4486831"/>
                  <a:gd name="connsiteY304" fmla="*/ 3041879 h 6301813"/>
                  <a:gd name="connsiteX305" fmla="*/ 3252812 w 4486831"/>
                  <a:gd name="connsiteY305" fmla="*/ 3040348 h 6301813"/>
                  <a:gd name="connsiteX306" fmla="*/ 790524 w 4486831"/>
                  <a:gd name="connsiteY306" fmla="*/ 2530428 h 6301813"/>
                  <a:gd name="connsiteX307" fmla="*/ 790524 w 4486831"/>
                  <a:gd name="connsiteY307" fmla="*/ 3190231 h 6301813"/>
                  <a:gd name="connsiteX308" fmla="*/ 909537 w 4486831"/>
                  <a:gd name="connsiteY308" fmla="*/ 3083224 h 6301813"/>
                  <a:gd name="connsiteX309" fmla="*/ 909537 w 4486831"/>
                  <a:gd name="connsiteY309" fmla="*/ 2627941 h 6301813"/>
                  <a:gd name="connsiteX310" fmla="*/ 790524 w 4486831"/>
                  <a:gd name="connsiteY310" fmla="*/ 2530428 h 6301813"/>
                  <a:gd name="connsiteX311" fmla="*/ 2431685 w 4486831"/>
                  <a:gd name="connsiteY311" fmla="*/ 2926420 h 6301813"/>
                  <a:gd name="connsiteX312" fmla="*/ 2350016 w 4486831"/>
                  <a:gd name="connsiteY312" fmla="*/ 2945592 h 6301813"/>
                  <a:gd name="connsiteX313" fmla="*/ 2179390 w 4486831"/>
                  <a:gd name="connsiteY313" fmla="*/ 3099211 h 6301813"/>
                  <a:gd name="connsiteX314" fmla="*/ 2432717 w 4486831"/>
                  <a:gd name="connsiteY314" fmla="*/ 3100558 h 6301813"/>
                  <a:gd name="connsiteX315" fmla="*/ 2431928 w 4486831"/>
                  <a:gd name="connsiteY315" fmla="*/ 2926420 h 6301813"/>
                  <a:gd name="connsiteX316" fmla="*/ 1017498 w 4486831"/>
                  <a:gd name="connsiteY316" fmla="*/ 2702606 h 6301813"/>
                  <a:gd name="connsiteX317" fmla="*/ 1017498 w 4486831"/>
                  <a:gd name="connsiteY317" fmla="*/ 2986753 h 6301813"/>
                  <a:gd name="connsiteX318" fmla="*/ 1212897 w 4486831"/>
                  <a:gd name="connsiteY318" fmla="*/ 2811206 h 6301813"/>
                  <a:gd name="connsiteX319" fmla="*/ 1017498 w 4486831"/>
                  <a:gd name="connsiteY319" fmla="*/ 2702913 h 630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4486831" h="6301813">
                    <a:moveTo>
                      <a:pt x="2962020" y="6301570"/>
                    </a:moveTo>
                    <a:lnTo>
                      <a:pt x="2851508" y="6301570"/>
                    </a:lnTo>
                    <a:lnTo>
                      <a:pt x="2851508" y="6239889"/>
                    </a:lnTo>
                    <a:lnTo>
                      <a:pt x="2737232" y="6239889"/>
                    </a:lnTo>
                    <a:lnTo>
                      <a:pt x="2737232" y="6301570"/>
                    </a:lnTo>
                    <a:lnTo>
                      <a:pt x="2626660" y="6301570"/>
                    </a:lnTo>
                    <a:lnTo>
                      <a:pt x="2626660" y="6014912"/>
                    </a:lnTo>
                    <a:lnTo>
                      <a:pt x="2500421" y="6014912"/>
                    </a:lnTo>
                    <a:lnTo>
                      <a:pt x="2500421" y="6301570"/>
                    </a:lnTo>
                    <a:lnTo>
                      <a:pt x="2389910" y="6301570"/>
                    </a:lnTo>
                    <a:lnTo>
                      <a:pt x="2389910" y="5789995"/>
                    </a:lnTo>
                    <a:lnTo>
                      <a:pt x="2263610" y="5789995"/>
                    </a:lnTo>
                    <a:lnTo>
                      <a:pt x="2263610" y="6301570"/>
                    </a:lnTo>
                    <a:lnTo>
                      <a:pt x="2153099" y="6301570"/>
                    </a:lnTo>
                    <a:lnTo>
                      <a:pt x="2153099" y="5565080"/>
                    </a:lnTo>
                    <a:lnTo>
                      <a:pt x="2032689" y="5565080"/>
                    </a:lnTo>
                    <a:lnTo>
                      <a:pt x="2032689" y="5813884"/>
                    </a:lnTo>
                    <a:lnTo>
                      <a:pt x="2035725" y="5816824"/>
                    </a:lnTo>
                    <a:lnTo>
                      <a:pt x="2032689" y="5819886"/>
                    </a:lnTo>
                    <a:lnTo>
                      <a:pt x="2032689" y="6124613"/>
                    </a:lnTo>
                    <a:lnTo>
                      <a:pt x="2035725" y="6127615"/>
                    </a:lnTo>
                    <a:lnTo>
                      <a:pt x="2032689" y="6130616"/>
                    </a:lnTo>
                    <a:lnTo>
                      <a:pt x="2032689" y="6301570"/>
                    </a:lnTo>
                    <a:lnTo>
                      <a:pt x="1922177" y="6301570"/>
                    </a:lnTo>
                    <a:lnTo>
                      <a:pt x="1922177" y="6171103"/>
                    </a:lnTo>
                    <a:lnTo>
                      <a:pt x="110451" y="4361301"/>
                    </a:lnTo>
                    <a:lnTo>
                      <a:pt x="110451" y="4538318"/>
                    </a:lnTo>
                    <a:lnTo>
                      <a:pt x="1875786" y="6301570"/>
                    </a:lnTo>
                    <a:lnTo>
                      <a:pt x="1718519" y="6301570"/>
                    </a:lnTo>
                    <a:lnTo>
                      <a:pt x="110451" y="4695245"/>
                    </a:lnTo>
                    <a:lnTo>
                      <a:pt x="110451" y="4869077"/>
                    </a:lnTo>
                    <a:lnTo>
                      <a:pt x="1544433" y="6301570"/>
                    </a:lnTo>
                    <a:lnTo>
                      <a:pt x="1387349" y="6301570"/>
                    </a:lnTo>
                    <a:lnTo>
                      <a:pt x="110451" y="5026065"/>
                    </a:lnTo>
                    <a:lnTo>
                      <a:pt x="110451" y="5185319"/>
                    </a:lnTo>
                    <a:lnTo>
                      <a:pt x="1223463" y="6301508"/>
                    </a:lnTo>
                    <a:lnTo>
                      <a:pt x="1066682" y="6301508"/>
                    </a:lnTo>
                    <a:lnTo>
                      <a:pt x="110451" y="5342613"/>
                    </a:lnTo>
                    <a:lnTo>
                      <a:pt x="110451" y="5507074"/>
                    </a:lnTo>
                    <a:lnTo>
                      <a:pt x="905894" y="6301570"/>
                    </a:lnTo>
                    <a:lnTo>
                      <a:pt x="639390" y="6301570"/>
                    </a:lnTo>
                    <a:lnTo>
                      <a:pt x="639390" y="6192296"/>
                    </a:lnTo>
                    <a:lnTo>
                      <a:pt x="535558" y="6088597"/>
                    </a:lnTo>
                    <a:lnTo>
                      <a:pt x="535558" y="6301570"/>
                    </a:lnTo>
                    <a:lnTo>
                      <a:pt x="425045" y="6301570"/>
                    </a:lnTo>
                    <a:lnTo>
                      <a:pt x="425045" y="5978161"/>
                    </a:lnTo>
                    <a:lnTo>
                      <a:pt x="326435" y="5879607"/>
                    </a:lnTo>
                    <a:lnTo>
                      <a:pt x="326435" y="6301570"/>
                    </a:lnTo>
                    <a:lnTo>
                      <a:pt x="215863" y="6301570"/>
                    </a:lnTo>
                    <a:lnTo>
                      <a:pt x="215863" y="5769170"/>
                    </a:lnTo>
                    <a:lnTo>
                      <a:pt x="110573" y="5664001"/>
                    </a:lnTo>
                    <a:lnTo>
                      <a:pt x="110573" y="6301570"/>
                    </a:lnTo>
                    <a:lnTo>
                      <a:pt x="0" y="6301570"/>
                    </a:lnTo>
                    <a:lnTo>
                      <a:pt x="0" y="0"/>
                    </a:lnTo>
                    <a:lnTo>
                      <a:pt x="110573" y="0"/>
                    </a:lnTo>
                    <a:lnTo>
                      <a:pt x="110573" y="3801400"/>
                    </a:lnTo>
                    <a:lnTo>
                      <a:pt x="238087" y="3686553"/>
                    </a:lnTo>
                    <a:lnTo>
                      <a:pt x="230253" y="3686553"/>
                    </a:lnTo>
                    <a:lnTo>
                      <a:pt x="230253" y="1594687"/>
                    </a:lnTo>
                    <a:cubicBezTo>
                      <a:pt x="163096" y="1312764"/>
                      <a:pt x="163885" y="1018694"/>
                      <a:pt x="232682" y="737164"/>
                    </a:cubicBezTo>
                    <a:lnTo>
                      <a:pt x="230253" y="737164"/>
                    </a:lnTo>
                    <a:lnTo>
                      <a:pt x="230253" y="0"/>
                    </a:lnTo>
                    <a:lnTo>
                      <a:pt x="337972" y="0"/>
                    </a:lnTo>
                    <a:lnTo>
                      <a:pt x="337972" y="429313"/>
                    </a:lnTo>
                    <a:cubicBezTo>
                      <a:pt x="372826" y="350954"/>
                      <a:pt x="413266" y="275217"/>
                      <a:pt x="458867" y="202682"/>
                    </a:cubicBezTo>
                    <a:lnTo>
                      <a:pt x="458867" y="0"/>
                    </a:lnTo>
                    <a:lnTo>
                      <a:pt x="566586" y="0"/>
                    </a:lnTo>
                    <a:lnTo>
                      <a:pt x="566586" y="49001"/>
                    </a:lnTo>
                    <a:cubicBezTo>
                      <a:pt x="579580" y="32382"/>
                      <a:pt x="592817" y="16048"/>
                      <a:pt x="606358" y="0"/>
                    </a:cubicBezTo>
                    <a:lnTo>
                      <a:pt x="769211" y="0"/>
                    </a:lnTo>
                    <a:cubicBezTo>
                      <a:pt x="469190" y="314456"/>
                      <a:pt x="301783" y="733985"/>
                      <a:pt x="302025" y="1170397"/>
                    </a:cubicBezTo>
                    <a:cubicBezTo>
                      <a:pt x="302025" y="1863949"/>
                      <a:pt x="717962" y="2461152"/>
                      <a:pt x="1311326" y="2722084"/>
                    </a:cubicBezTo>
                    <a:lnTo>
                      <a:pt x="1398704" y="2643744"/>
                    </a:lnTo>
                    <a:cubicBezTo>
                      <a:pt x="818577" y="2410252"/>
                      <a:pt x="407376" y="1838101"/>
                      <a:pt x="407376" y="1170519"/>
                    </a:cubicBezTo>
                    <a:cubicBezTo>
                      <a:pt x="407194" y="724981"/>
                      <a:pt x="593182" y="300004"/>
                      <a:pt x="919738" y="0"/>
                    </a:cubicBezTo>
                    <a:lnTo>
                      <a:pt x="1109915" y="0"/>
                    </a:lnTo>
                    <a:cubicBezTo>
                      <a:pt x="744316" y="276018"/>
                      <a:pt x="528999" y="709729"/>
                      <a:pt x="528999" y="1170397"/>
                    </a:cubicBezTo>
                    <a:cubicBezTo>
                      <a:pt x="528999" y="1808271"/>
                      <a:pt x="935829" y="2351512"/>
                      <a:pt x="1501564" y="2551254"/>
                    </a:cubicBezTo>
                    <a:lnTo>
                      <a:pt x="1580501" y="2480140"/>
                    </a:lnTo>
                    <a:cubicBezTo>
                      <a:pt x="1025513" y="2307840"/>
                      <a:pt x="621113" y="1786037"/>
                      <a:pt x="621113" y="1170397"/>
                    </a:cubicBezTo>
                    <a:cubicBezTo>
                      <a:pt x="621113" y="675422"/>
                      <a:pt x="882637" y="240903"/>
                      <a:pt x="1273679" y="0"/>
                    </a:cubicBezTo>
                    <a:lnTo>
                      <a:pt x="1550809" y="0"/>
                    </a:lnTo>
                    <a:cubicBezTo>
                      <a:pt x="1079433" y="176282"/>
                      <a:pt x="742555" y="634690"/>
                      <a:pt x="742555" y="1170397"/>
                    </a:cubicBezTo>
                    <a:cubicBezTo>
                      <a:pt x="742555" y="1757371"/>
                      <a:pt x="1146712" y="2250631"/>
                      <a:pt x="1688888" y="2383179"/>
                    </a:cubicBezTo>
                    <a:lnTo>
                      <a:pt x="1792660" y="2289893"/>
                    </a:lnTo>
                    <a:cubicBezTo>
                      <a:pt x="1260806" y="2199853"/>
                      <a:pt x="854159" y="1732503"/>
                      <a:pt x="854159" y="1170703"/>
                    </a:cubicBezTo>
                    <a:cubicBezTo>
                      <a:pt x="854159" y="544772"/>
                      <a:pt x="1358931" y="35587"/>
                      <a:pt x="1979436" y="35587"/>
                    </a:cubicBezTo>
                    <a:lnTo>
                      <a:pt x="1979436" y="35587"/>
                    </a:lnTo>
                    <a:cubicBezTo>
                      <a:pt x="1970268" y="76667"/>
                      <a:pt x="1962496" y="117644"/>
                      <a:pt x="1956241" y="158519"/>
                    </a:cubicBezTo>
                    <a:cubicBezTo>
                      <a:pt x="1413398" y="170770"/>
                      <a:pt x="975601" y="620234"/>
                      <a:pt x="975601" y="1170703"/>
                    </a:cubicBezTo>
                    <a:cubicBezTo>
                      <a:pt x="975601" y="1728950"/>
                      <a:pt x="1425906" y="2183131"/>
                      <a:pt x="1979316" y="2183131"/>
                    </a:cubicBezTo>
                    <a:cubicBezTo>
                      <a:pt x="2256324" y="2183284"/>
                      <a:pt x="2521005" y="2067635"/>
                      <a:pt x="2710332" y="1863704"/>
                    </a:cubicBezTo>
                    <a:cubicBezTo>
                      <a:pt x="2738143" y="1892431"/>
                      <a:pt x="2766621" y="1921342"/>
                      <a:pt x="2796131" y="1950681"/>
                    </a:cubicBezTo>
                    <a:cubicBezTo>
                      <a:pt x="2583973" y="2177502"/>
                      <a:pt x="2288445" y="2306027"/>
                      <a:pt x="1979316" y="2305941"/>
                    </a:cubicBezTo>
                    <a:cubicBezTo>
                      <a:pt x="1966807" y="2305941"/>
                      <a:pt x="1954420" y="2305390"/>
                      <a:pt x="1942033" y="2304961"/>
                    </a:cubicBezTo>
                    <a:lnTo>
                      <a:pt x="1721555" y="2502865"/>
                    </a:lnTo>
                    <a:lnTo>
                      <a:pt x="1709411" y="2513584"/>
                    </a:lnTo>
                    <a:lnTo>
                      <a:pt x="1389048" y="2801467"/>
                    </a:lnTo>
                    <a:lnTo>
                      <a:pt x="1323774" y="2860084"/>
                    </a:lnTo>
                    <a:lnTo>
                      <a:pt x="235475" y="3838151"/>
                    </a:lnTo>
                    <a:lnTo>
                      <a:pt x="453038" y="3838641"/>
                    </a:lnTo>
                    <a:lnTo>
                      <a:pt x="2010162" y="2439163"/>
                    </a:lnTo>
                    <a:lnTo>
                      <a:pt x="2010708" y="2439776"/>
                    </a:lnTo>
                    <a:lnTo>
                      <a:pt x="2036696" y="2416439"/>
                    </a:lnTo>
                    <a:cubicBezTo>
                      <a:pt x="2355784" y="2401646"/>
                      <a:pt x="2656716" y="2262593"/>
                      <a:pt x="2876222" y="2028532"/>
                    </a:cubicBezTo>
                    <a:cubicBezTo>
                      <a:pt x="2880047" y="2032146"/>
                      <a:pt x="2883812" y="2035882"/>
                      <a:pt x="2887698" y="2039557"/>
                    </a:cubicBezTo>
                    <a:cubicBezTo>
                      <a:pt x="2913261" y="2064058"/>
                      <a:pt x="2938643" y="2088663"/>
                      <a:pt x="2963842" y="2113366"/>
                    </a:cubicBezTo>
                    <a:cubicBezTo>
                      <a:pt x="2728609" y="2363719"/>
                      <a:pt x="2408307" y="2515158"/>
                      <a:pt x="2067118" y="2537349"/>
                    </a:cubicBezTo>
                    <a:lnTo>
                      <a:pt x="1727081" y="2842995"/>
                    </a:lnTo>
                    <a:lnTo>
                      <a:pt x="1727081" y="2842995"/>
                    </a:lnTo>
                    <a:lnTo>
                      <a:pt x="1611712" y="2946572"/>
                    </a:lnTo>
                    <a:lnTo>
                      <a:pt x="1611712" y="2946572"/>
                    </a:lnTo>
                    <a:lnTo>
                      <a:pt x="618866" y="3839130"/>
                    </a:lnTo>
                    <a:lnTo>
                      <a:pt x="818273" y="3839559"/>
                    </a:lnTo>
                    <a:lnTo>
                      <a:pt x="1781426" y="2973890"/>
                    </a:lnTo>
                    <a:lnTo>
                      <a:pt x="1781426" y="2973890"/>
                    </a:lnTo>
                    <a:lnTo>
                      <a:pt x="1907422" y="2860636"/>
                    </a:lnTo>
                    <a:lnTo>
                      <a:pt x="1907422" y="2860636"/>
                    </a:lnTo>
                    <a:lnTo>
                      <a:pt x="2024856" y="2755038"/>
                    </a:lnTo>
                    <a:lnTo>
                      <a:pt x="2024492" y="2755038"/>
                    </a:lnTo>
                    <a:lnTo>
                      <a:pt x="2174897" y="2619855"/>
                    </a:lnTo>
                    <a:cubicBezTo>
                      <a:pt x="2501271" y="2574927"/>
                      <a:pt x="2802689" y="2419158"/>
                      <a:pt x="3029481" y="2178231"/>
                    </a:cubicBezTo>
                    <a:cubicBezTo>
                      <a:pt x="3058445" y="2207099"/>
                      <a:pt x="3087105" y="2235887"/>
                      <a:pt x="3115462" y="2264596"/>
                    </a:cubicBezTo>
                    <a:cubicBezTo>
                      <a:pt x="2874218" y="2519709"/>
                      <a:pt x="2555494" y="2686387"/>
                      <a:pt x="2209751" y="2738255"/>
                    </a:cubicBezTo>
                    <a:lnTo>
                      <a:pt x="2074768" y="2859533"/>
                    </a:lnTo>
                    <a:lnTo>
                      <a:pt x="1935839" y="2984425"/>
                    </a:lnTo>
                    <a:lnTo>
                      <a:pt x="983980" y="3839927"/>
                    </a:lnTo>
                    <a:lnTo>
                      <a:pt x="1188245" y="3840356"/>
                    </a:lnTo>
                    <a:lnTo>
                      <a:pt x="2011072" y="3100803"/>
                    </a:lnTo>
                    <a:lnTo>
                      <a:pt x="2011072" y="3098292"/>
                    </a:lnTo>
                    <a:lnTo>
                      <a:pt x="2013926" y="3098292"/>
                    </a:lnTo>
                    <a:lnTo>
                      <a:pt x="2320505" y="2822660"/>
                    </a:lnTo>
                    <a:lnTo>
                      <a:pt x="2324027" y="2826702"/>
                    </a:lnTo>
                    <a:lnTo>
                      <a:pt x="2324574" y="2826151"/>
                    </a:lnTo>
                    <a:cubicBezTo>
                      <a:pt x="2654773" y="2755803"/>
                      <a:pt x="2956252" y="2586577"/>
                      <a:pt x="3189541" y="2340609"/>
                    </a:cubicBezTo>
                    <a:cubicBezTo>
                      <a:pt x="3217898" y="2370090"/>
                      <a:pt x="3245951" y="2399490"/>
                      <a:pt x="3273700" y="2428812"/>
                    </a:cubicBezTo>
                    <a:lnTo>
                      <a:pt x="3266960" y="2435794"/>
                    </a:lnTo>
                    <a:lnTo>
                      <a:pt x="3280319" y="2435794"/>
                    </a:lnTo>
                    <a:cubicBezTo>
                      <a:pt x="3320212" y="2478180"/>
                      <a:pt x="3359316" y="2520462"/>
                      <a:pt x="3397631" y="2562646"/>
                    </a:cubicBezTo>
                    <a:lnTo>
                      <a:pt x="3137017" y="2561789"/>
                    </a:lnTo>
                    <a:lnTo>
                      <a:pt x="3137017" y="2557991"/>
                    </a:lnTo>
                    <a:cubicBezTo>
                      <a:pt x="3090202" y="2597713"/>
                      <a:pt x="3041443" y="2635021"/>
                      <a:pt x="2990924" y="2669775"/>
                    </a:cubicBezTo>
                    <a:lnTo>
                      <a:pt x="3496666" y="2673389"/>
                    </a:lnTo>
                    <a:cubicBezTo>
                      <a:pt x="3534192" y="2716020"/>
                      <a:pt x="3570807" y="2758449"/>
                      <a:pt x="3606450" y="2800670"/>
                    </a:cubicBezTo>
                    <a:lnTo>
                      <a:pt x="3009625" y="2796383"/>
                    </a:lnTo>
                    <a:lnTo>
                      <a:pt x="3009625" y="3538875"/>
                    </a:lnTo>
                    <a:lnTo>
                      <a:pt x="3130521" y="3416372"/>
                    </a:lnTo>
                    <a:lnTo>
                      <a:pt x="3126938" y="3416372"/>
                    </a:lnTo>
                    <a:lnTo>
                      <a:pt x="3127606" y="2912883"/>
                    </a:lnTo>
                    <a:lnTo>
                      <a:pt x="3625516" y="2915885"/>
                    </a:lnTo>
                    <a:lnTo>
                      <a:pt x="3667535" y="2873437"/>
                    </a:lnTo>
                    <a:cubicBezTo>
                      <a:pt x="3691459" y="2902428"/>
                      <a:pt x="3714897" y="2931216"/>
                      <a:pt x="3737911" y="2959802"/>
                    </a:cubicBezTo>
                    <a:lnTo>
                      <a:pt x="3449851" y="3251360"/>
                    </a:lnTo>
                    <a:lnTo>
                      <a:pt x="3449851" y="3253197"/>
                    </a:lnTo>
                    <a:lnTo>
                      <a:pt x="3448030" y="3253197"/>
                    </a:lnTo>
                    <a:lnTo>
                      <a:pt x="3009625" y="3697272"/>
                    </a:lnTo>
                    <a:lnTo>
                      <a:pt x="3009625" y="3704438"/>
                    </a:lnTo>
                    <a:lnTo>
                      <a:pt x="3002582" y="3704438"/>
                    </a:lnTo>
                    <a:lnTo>
                      <a:pt x="2824852" y="3884334"/>
                    </a:lnTo>
                    <a:lnTo>
                      <a:pt x="4381672" y="5449069"/>
                    </a:lnTo>
                    <a:lnTo>
                      <a:pt x="4381672" y="5315418"/>
                    </a:lnTo>
                    <a:lnTo>
                      <a:pt x="3040229" y="3962430"/>
                    </a:lnTo>
                    <a:lnTo>
                      <a:pt x="3040229" y="3962430"/>
                    </a:lnTo>
                    <a:lnTo>
                      <a:pt x="2962081" y="3883599"/>
                    </a:lnTo>
                    <a:lnTo>
                      <a:pt x="3800028" y="3038327"/>
                    </a:lnTo>
                    <a:cubicBezTo>
                      <a:pt x="3823344" y="3068175"/>
                      <a:pt x="3846115" y="3097820"/>
                      <a:pt x="3868278" y="3127264"/>
                    </a:cubicBezTo>
                    <a:lnTo>
                      <a:pt x="3118376" y="3883599"/>
                    </a:lnTo>
                    <a:lnTo>
                      <a:pt x="4381369" y="5157633"/>
                    </a:lnTo>
                    <a:lnTo>
                      <a:pt x="4381369" y="5024963"/>
                    </a:lnTo>
                    <a:lnTo>
                      <a:pt x="3327863" y="3962430"/>
                    </a:lnTo>
                    <a:lnTo>
                      <a:pt x="3327863" y="3962430"/>
                    </a:lnTo>
                    <a:lnTo>
                      <a:pt x="3249715" y="3883599"/>
                    </a:lnTo>
                    <a:lnTo>
                      <a:pt x="3924262" y="3203155"/>
                    </a:lnTo>
                    <a:cubicBezTo>
                      <a:pt x="3946729" y="3233903"/>
                      <a:pt x="3968589" y="3264425"/>
                      <a:pt x="3989780" y="3294726"/>
                    </a:cubicBezTo>
                    <a:lnTo>
                      <a:pt x="3405950" y="3883599"/>
                    </a:lnTo>
                    <a:lnTo>
                      <a:pt x="4380518" y="4866749"/>
                    </a:lnTo>
                    <a:lnTo>
                      <a:pt x="4380518" y="4729791"/>
                    </a:lnTo>
                    <a:lnTo>
                      <a:pt x="3619748" y="3962430"/>
                    </a:lnTo>
                    <a:lnTo>
                      <a:pt x="3619748" y="3962430"/>
                    </a:lnTo>
                    <a:lnTo>
                      <a:pt x="3541600" y="3883599"/>
                    </a:lnTo>
                    <a:lnTo>
                      <a:pt x="4045582" y="3375211"/>
                    </a:lnTo>
                    <a:cubicBezTo>
                      <a:pt x="4067078" y="3407104"/>
                      <a:pt x="4087844" y="3438710"/>
                      <a:pt x="4107943" y="3470028"/>
                    </a:cubicBezTo>
                    <a:lnTo>
                      <a:pt x="3698260" y="3883293"/>
                    </a:lnTo>
                    <a:lnTo>
                      <a:pt x="4380518" y="4571516"/>
                    </a:lnTo>
                    <a:lnTo>
                      <a:pt x="4380518" y="4429290"/>
                    </a:lnTo>
                    <a:lnTo>
                      <a:pt x="3917401" y="3962124"/>
                    </a:lnTo>
                    <a:lnTo>
                      <a:pt x="3917401" y="3962124"/>
                    </a:lnTo>
                    <a:lnTo>
                      <a:pt x="3839192" y="3883293"/>
                    </a:lnTo>
                    <a:lnTo>
                      <a:pt x="4162531" y="3557067"/>
                    </a:lnTo>
                    <a:cubicBezTo>
                      <a:pt x="4182751" y="3590467"/>
                      <a:pt x="4202182" y="3623464"/>
                      <a:pt x="4220762" y="3656050"/>
                    </a:cubicBezTo>
                    <a:lnTo>
                      <a:pt x="3994941" y="3883599"/>
                    </a:lnTo>
                    <a:lnTo>
                      <a:pt x="4379547" y="4271629"/>
                    </a:lnTo>
                    <a:lnTo>
                      <a:pt x="4379547" y="4136446"/>
                    </a:lnTo>
                    <a:lnTo>
                      <a:pt x="4207160" y="3962430"/>
                    </a:lnTo>
                    <a:lnTo>
                      <a:pt x="4207160" y="3962430"/>
                    </a:lnTo>
                    <a:lnTo>
                      <a:pt x="4128527" y="3883660"/>
                    </a:lnTo>
                    <a:lnTo>
                      <a:pt x="4268185" y="3743272"/>
                    </a:lnTo>
                    <a:cubicBezTo>
                      <a:pt x="4286948" y="3778595"/>
                      <a:pt x="4304557" y="3813301"/>
                      <a:pt x="4321012" y="3847400"/>
                    </a:cubicBezTo>
                    <a:lnTo>
                      <a:pt x="4285429" y="3883293"/>
                    </a:lnTo>
                    <a:lnTo>
                      <a:pt x="4379183" y="3977866"/>
                    </a:lnTo>
                    <a:cubicBezTo>
                      <a:pt x="4449436" y="4150534"/>
                      <a:pt x="4486780" y="4306052"/>
                      <a:pt x="4486780" y="4439274"/>
                    </a:cubicBezTo>
                    <a:lnTo>
                      <a:pt x="4486780" y="5530962"/>
                    </a:lnTo>
                    <a:cubicBezTo>
                      <a:pt x="4487569" y="5617921"/>
                      <a:pt x="4479433" y="5704727"/>
                      <a:pt x="4462491" y="5789995"/>
                    </a:cubicBezTo>
                    <a:lnTo>
                      <a:pt x="2500421" y="5789995"/>
                    </a:lnTo>
                    <a:lnTo>
                      <a:pt x="2500421" y="5903434"/>
                    </a:lnTo>
                    <a:lnTo>
                      <a:pt x="4431342" y="5903434"/>
                    </a:lnTo>
                    <a:cubicBezTo>
                      <a:pt x="4417255" y="5944288"/>
                      <a:pt x="4399402" y="5983734"/>
                      <a:pt x="4378089" y="6021282"/>
                    </a:cubicBezTo>
                    <a:lnTo>
                      <a:pt x="4378089" y="6015156"/>
                    </a:lnTo>
                    <a:lnTo>
                      <a:pt x="4300063" y="6015156"/>
                    </a:lnTo>
                    <a:lnTo>
                      <a:pt x="4300063" y="6128778"/>
                    </a:lnTo>
                    <a:cubicBezTo>
                      <a:pt x="4267456" y="6164120"/>
                      <a:pt x="4230295" y="6194869"/>
                      <a:pt x="4189552" y="6220288"/>
                    </a:cubicBezTo>
                    <a:lnTo>
                      <a:pt x="4189552" y="6014912"/>
                    </a:lnTo>
                    <a:lnTo>
                      <a:pt x="2737232" y="6014912"/>
                    </a:lnTo>
                    <a:lnTo>
                      <a:pt x="2737232" y="6128288"/>
                    </a:lnTo>
                    <a:lnTo>
                      <a:pt x="4103449" y="6128288"/>
                    </a:lnTo>
                    <a:lnTo>
                      <a:pt x="4103449" y="6263716"/>
                    </a:lnTo>
                    <a:cubicBezTo>
                      <a:pt x="4067746" y="6277865"/>
                      <a:pt x="4030706" y="6288339"/>
                      <a:pt x="3992877" y="6294954"/>
                    </a:cubicBezTo>
                    <a:lnTo>
                      <a:pt x="3992877" y="6240134"/>
                    </a:lnTo>
                    <a:lnTo>
                      <a:pt x="2962020" y="6240134"/>
                    </a:lnTo>
                    <a:lnTo>
                      <a:pt x="2962020" y="6301814"/>
                    </a:lnTo>
                    <a:moveTo>
                      <a:pt x="110451" y="4050816"/>
                    </a:moveTo>
                    <a:lnTo>
                      <a:pt x="110451" y="4204619"/>
                    </a:lnTo>
                    <a:lnTo>
                      <a:pt x="1922177" y="6014421"/>
                    </a:lnTo>
                    <a:lnTo>
                      <a:pt x="1922177" y="5860374"/>
                    </a:lnTo>
                    <a:lnTo>
                      <a:pt x="110451" y="4050571"/>
                    </a:lnTo>
                    <a:moveTo>
                      <a:pt x="1783673" y="5565080"/>
                    </a:moveTo>
                    <a:lnTo>
                      <a:pt x="1922177" y="5703447"/>
                    </a:lnTo>
                    <a:lnTo>
                      <a:pt x="1922177" y="5565080"/>
                    </a:lnTo>
                    <a:lnTo>
                      <a:pt x="1783673" y="5565080"/>
                    </a:lnTo>
                    <a:moveTo>
                      <a:pt x="2263367" y="5565080"/>
                    </a:moveTo>
                    <a:lnTo>
                      <a:pt x="2263367" y="5678518"/>
                    </a:lnTo>
                    <a:lnTo>
                      <a:pt x="4452776" y="5678518"/>
                    </a:lnTo>
                    <a:lnTo>
                      <a:pt x="4339957" y="5565080"/>
                    </a:lnTo>
                    <a:lnTo>
                      <a:pt x="2263306" y="5565080"/>
                    </a:lnTo>
                    <a:moveTo>
                      <a:pt x="1567568" y="5349474"/>
                    </a:moveTo>
                    <a:lnTo>
                      <a:pt x="1671765" y="5453601"/>
                    </a:lnTo>
                    <a:lnTo>
                      <a:pt x="4228716" y="5453601"/>
                    </a:lnTo>
                    <a:lnTo>
                      <a:pt x="4130288" y="5354680"/>
                    </a:lnTo>
                    <a:lnTo>
                      <a:pt x="1567872" y="5349474"/>
                    </a:lnTo>
                    <a:moveTo>
                      <a:pt x="1339501" y="5121373"/>
                    </a:moveTo>
                    <a:lnTo>
                      <a:pt x="1455963" y="5237751"/>
                    </a:lnTo>
                    <a:lnTo>
                      <a:pt x="4019654" y="5243141"/>
                    </a:lnTo>
                    <a:lnTo>
                      <a:pt x="3903678" y="5126763"/>
                    </a:lnTo>
                    <a:lnTo>
                      <a:pt x="1339501" y="5121557"/>
                    </a:lnTo>
                    <a:moveTo>
                      <a:pt x="1093339" y="4875754"/>
                    </a:moveTo>
                    <a:lnTo>
                      <a:pt x="1227653" y="5009833"/>
                    </a:lnTo>
                    <a:lnTo>
                      <a:pt x="3792741" y="5015285"/>
                    </a:lnTo>
                    <a:lnTo>
                      <a:pt x="3659155" y="4880899"/>
                    </a:lnTo>
                    <a:lnTo>
                      <a:pt x="1093399" y="4875754"/>
                    </a:lnTo>
                    <a:moveTo>
                      <a:pt x="865150" y="4647652"/>
                    </a:moveTo>
                    <a:lnTo>
                      <a:pt x="981612" y="4764030"/>
                    </a:lnTo>
                    <a:lnTo>
                      <a:pt x="3548219" y="4769482"/>
                    </a:lnTo>
                    <a:lnTo>
                      <a:pt x="3432181" y="4653104"/>
                    </a:lnTo>
                    <a:lnTo>
                      <a:pt x="865150" y="4647959"/>
                    </a:lnTo>
                    <a:moveTo>
                      <a:pt x="624938" y="4407423"/>
                    </a:moveTo>
                    <a:lnTo>
                      <a:pt x="753363" y="4535684"/>
                    </a:lnTo>
                    <a:lnTo>
                      <a:pt x="3321487" y="4541136"/>
                    </a:lnTo>
                    <a:lnTo>
                      <a:pt x="3193610" y="4412507"/>
                    </a:lnTo>
                    <a:lnTo>
                      <a:pt x="625121" y="4407301"/>
                    </a:lnTo>
                    <a:moveTo>
                      <a:pt x="396871" y="4179261"/>
                    </a:moveTo>
                    <a:lnTo>
                      <a:pt x="513334" y="4295639"/>
                    </a:lnTo>
                    <a:lnTo>
                      <a:pt x="3082855" y="4301091"/>
                    </a:lnTo>
                    <a:lnTo>
                      <a:pt x="2966818" y="4184712"/>
                    </a:lnTo>
                    <a:lnTo>
                      <a:pt x="396871" y="4179506"/>
                    </a:lnTo>
                    <a:moveTo>
                      <a:pt x="166982" y="3949873"/>
                    </a:moveTo>
                    <a:lnTo>
                      <a:pt x="284902" y="4067599"/>
                    </a:lnTo>
                    <a:lnTo>
                      <a:pt x="2855881" y="4073112"/>
                    </a:lnTo>
                    <a:lnTo>
                      <a:pt x="2738021" y="3955019"/>
                    </a:lnTo>
                    <a:lnTo>
                      <a:pt x="166436" y="3949751"/>
                    </a:lnTo>
                    <a:moveTo>
                      <a:pt x="1518566" y="3692494"/>
                    </a:moveTo>
                    <a:lnTo>
                      <a:pt x="1353892" y="3840478"/>
                    </a:lnTo>
                    <a:lnTo>
                      <a:pt x="2707965" y="3843296"/>
                    </a:lnTo>
                    <a:lnTo>
                      <a:pt x="2845922" y="3703764"/>
                    </a:lnTo>
                    <a:lnTo>
                      <a:pt x="1518323" y="3701131"/>
                    </a:lnTo>
                    <a:lnTo>
                      <a:pt x="1518323" y="3692494"/>
                    </a:lnTo>
                    <a:moveTo>
                      <a:pt x="338094" y="1912644"/>
                    </a:moveTo>
                    <a:lnTo>
                      <a:pt x="338094" y="3597064"/>
                    </a:lnTo>
                    <a:lnTo>
                      <a:pt x="457106" y="3490057"/>
                    </a:lnTo>
                    <a:lnTo>
                      <a:pt x="457106" y="2135722"/>
                    </a:lnTo>
                    <a:cubicBezTo>
                      <a:pt x="412355" y="2064254"/>
                      <a:pt x="372583" y="1989711"/>
                      <a:pt x="338094" y="1912644"/>
                    </a:cubicBezTo>
                    <a:moveTo>
                      <a:pt x="1781365" y="3456614"/>
                    </a:moveTo>
                    <a:lnTo>
                      <a:pt x="1649541" y="3575136"/>
                    </a:lnTo>
                    <a:lnTo>
                      <a:pt x="2884237" y="3577586"/>
                    </a:lnTo>
                    <a:lnTo>
                      <a:pt x="2884237" y="2737765"/>
                    </a:lnTo>
                    <a:cubicBezTo>
                      <a:pt x="2852298" y="2756630"/>
                      <a:pt x="2819873" y="2774516"/>
                      <a:pt x="2786598" y="2791544"/>
                    </a:cubicBezTo>
                    <a:lnTo>
                      <a:pt x="2788177" y="3459187"/>
                    </a:lnTo>
                    <a:lnTo>
                      <a:pt x="1781365" y="3456369"/>
                    </a:lnTo>
                    <a:moveTo>
                      <a:pt x="566950" y="2291730"/>
                    </a:moveTo>
                    <a:lnTo>
                      <a:pt x="566950" y="3391320"/>
                    </a:lnTo>
                    <a:lnTo>
                      <a:pt x="682988" y="3287192"/>
                    </a:lnTo>
                    <a:lnTo>
                      <a:pt x="682988" y="2426300"/>
                    </a:lnTo>
                    <a:cubicBezTo>
                      <a:pt x="642244" y="2383467"/>
                      <a:pt x="603565" y="2338692"/>
                      <a:pt x="566950" y="2291975"/>
                    </a:cubicBezTo>
                    <a:moveTo>
                      <a:pt x="2039489" y="3224899"/>
                    </a:moveTo>
                    <a:lnTo>
                      <a:pt x="1921934" y="3330558"/>
                    </a:lnTo>
                    <a:lnTo>
                      <a:pt x="2662728" y="3332580"/>
                    </a:lnTo>
                    <a:lnTo>
                      <a:pt x="2661635" y="2849120"/>
                    </a:lnTo>
                    <a:cubicBezTo>
                      <a:pt x="2627206" y="2863331"/>
                      <a:pt x="2592474" y="2876684"/>
                      <a:pt x="2557012" y="2888811"/>
                    </a:cubicBezTo>
                    <a:lnTo>
                      <a:pt x="2558713" y="3227778"/>
                    </a:lnTo>
                    <a:lnTo>
                      <a:pt x="2039429" y="3224899"/>
                    </a:lnTo>
                    <a:moveTo>
                      <a:pt x="3252995" y="3040287"/>
                    </a:moveTo>
                    <a:lnTo>
                      <a:pt x="3252995" y="3293256"/>
                    </a:lnTo>
                    <a:lnTo>
                      <a:pt x="3324888" y="3220489"/>
                    </a:lnTo>
                    <a:lnTo>
                      <a:pt x="3324888" y="3115871"/>
                    </a:lnTo>
                    <a:lnTo>
                      <a:pt x="3427567" y="3116484"/>
                    </a:lnTo>
                    <a:lnTo>
                      <a:pt x="3501100" y="3041879"/>
                    </a:lnTo>
                    <a:lnTo>
                      <a:pt x="3252812" y="3040348"/>
                    </a:lnTo>
                    <a:moveTo>
                      <a:pt x="790524" y="2530428"/>
                    </a:moveTo>
                    <a:lnTo>
                      <a:pt x="790524" y="3190231"/>
                    </a:lnTo>
                    <a:lnTo>
                      <a:pt x="909537" y="3083224"/>
                    </a:lnTo>
                    <a:lnTo>
                      <a:pt x="909537" y="2627941"/>
                    </a:lnTo>
                    <a:cubicBezTo>
                      <a:pt x="868489" y="2597113"/>
                      <a:pt x="828839" y="2564606"/>
                      <a:pt x="790524" y="2530428"/>
                    </a:cubicBezTo>
                    <a:moveTo>
                      <a:pt x="2431685" y="2926420"/>
                    </a:moveTo>
                    <a:cubicBezTo>
                      <a:pt x="2404725" y="2933464"/>
                      <a:pt x="2377461" y="2939712"/>
                      <a:pt x="2350016" y="2945592"/>
                    </a:cubicBezTo>
                    <a:lnTo>
                      <a:pt x="2179390" y="3099211"/>
                    </a:lnTo>
                    <a:lnTo>
                      <a:pt x="2432717" y="3100558"/>
                    </a:lnTo>
                    <a:lnTo>
                      <a:pt x="2431928" y="2926420"/>
                    </a:lnTo>
                    <a:moveTo>
                      <a:pt x="1017498" y="2702606"/>
                    </a:moveTo>
                    <a:lnTo>
                      <a:pt x="1017498" y="2986753"/>
                    </a:lnTo>
                    <a:lnTo>
                      <a:pt x="1212897" y="2811206"/>
                    </a:lnTo>
                    <a:cubicBezTo>
                      <a:pt x="1145619" y="2779201"/>
                      <a:pt x="1080344" y="2743032"/>
                      <a:pt x="1017498" y="2702913"/>
                    </a:cubicBezTo>
                  </a:path>
                </a:pathLst>
              </a:custGeom>
              <a:solidFill>
                <a:srgbClr val="4A152B"/>
              </a:solidFill>
              <a:ln w="6069"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CA604D61-A434-AF4C-A958-4180C24EE501}"/>
                  </a:ext>
                </a:extLst>
              </p:cNvPr>
              <p:cNvSpPr/>
              <p:nvPr/>
            </p:nvSpPr>
            <p:spPr>
              <a:xfrm>
                <a:off x="7211865" y="278303"/>
                <a:ext cx="110572" cy="6301568"/>
              </a:xfrm>
              <a:custGeom>
                <a:avLst/>
                <a:gdLst>
                  <a:gd name="connsiteX0" fmla="*/ 0 w 110572"/>
                  <a:gd name="connsiteY0" fmla="*/ 0 h 6301568"/>
                  <a:gd name="connsiteX1" fmla="*/ 110572 w 110572"/>
                  <a:gd name="connsiteY1" fmla="*/ 0 h 6301568"/>
                  <a:gd name="connsiteX2" fmla="*/ 110572 w 110572"/>
                  <a:gd name="connsiteY2" fmla="*/ 6301570 h 6301568"/>
                  <a:gd name="connsiteX3" fmla="*/ 0 w 110572"/>
                  <a:gd name="connsiteY3" fmla="*/ 6301570 h 6301568"/>
                </a:gdLst>
                <a:ahLst/>
                <a:cxnLst>
                  <a:cxn ang="0">
                    <a:pos x="connsiteX0" y="connsiteY0"/>
                  </a:cxn>
                  <a:cxn ang="0">
                    <a:pos x="connsiteX1" y="connsiteY1"/>
                  </a:cxn>
                  <a:cxn ang="0">
                    <a:pos x="connsiteX2" y="connsiteY2"/>
                  </a:cxn>
                  <a:cxn ang="0">
                    <a:pos x="connsiteX3" y="connsiteY3"/>
                  </a:cxn>
                </a:cxnLst>
                <a:rect l="l" t="t" r="r" b="b"/>
                <a:pathLst>
                  <a:path w="110572" h="6301568">
                    <a:moveTo>
                      <a:pt x="0" y="0"/>
                    </a:moveTo>
                    <a:lnTo>
                      <a:pt x="110572" y="0"/>
                    </a:lnTo>
                    <a:lnTo>
                      <a:pt x="110572" y="6301570"/>
                    </a:lnTo>
                    <a:lnTo>
                      <a:pt x="0" y="6301570"/>
                    </a:lnTo>
                    <a:close/>
                  </a:path>
                </a:pathLst>
              </a:custGeom>
              <a:solidFill>
                <a:srgbClr val="4A152B"/>
              </a:solidFill>
              <a:ln w="6069"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5A21DD8A-A5BF-614E-8E7E-F03F27526FCD}"/>
                  </a:ext>
                </a:extLst>
              </p:cNvPr>
              <p:cNvSpPr/>
              <p:nvPr/>
            </p:nvSpPr>
            <p:spPr>
              <a:xfrm>
                <a:off x="272878" y="278119"/>
                <a:ext cx="6843534" cy="6301997"/>
              </a:xfrm>
              <a:custGeom>
                <a:avLst/>
                <a:gdLst>
                  <a:gd name="connsiteX0" fmla="*/ 6840317 w 6843534"/>
                  <a:gd name="connsiteY0" fmla="*/ 6301753 h 6301997"/>
                  <a:gd name="connsiteX1" fmla="*/ 6729744 w 6843534"/>
                  <a:gd name="connsiteY1" fmla="*/ 6301753 h 6301997"/>
                  <a:gd name="connsiteX2" fmla="*/ 6729744 w 6843534"/>
                  <a:gd name="connsiteY2" fmla="*/ 4551365 h 6301997"/>
                  <a:gd name="connsiteX3" fmla="*/ 4029491 w 6843534"/>
                  <a:gd name="connsiteY3" fmla="*/ 1822114 h 6301997"/>
                  <a:gd name="connsiteX4" fmla="*/ 4283365 w 6843534"/>
                  <a:gd name="connsiteY4" fmla="*/ 1562652 h 6301997"/>
                  <a:gd name="connsiteX5" fmla="*/ 4195138 w 6843534"/>
                  <a:gd name="connsiteY5" fmla="*/ 1473531 h 6301997"/>
                  <a:gd name="connsiteX6" fmla="*/ 3874714 w 6843534"/>
                  <a:gd name="connsiteY6" fmla="*/ 1799512 h 6301997"/>
                  <a:gd name="connsiteX7" fmla="*/ 6529730 w 6843534"/>
                  <a:gd name="connsiteY7" fmla="*/ 4522577 h 6301997"/>
                  <a:gd name="connsiteX8" fmla="*/ 6529730 w 6843534"/>
                  <a:gd name="connsiteY8" fmla="*/ 4515716 h 6301997"/>
                  <a:gd name="connsiteX9" fmla="*/ 6640241 w 6843534"/>
                  <a:gd name="connsiteY9" fmla="*/ 4626337 h 6301997"/>
                  <a:gd name="connsiteX10" fmla="*/ 6640241 w 6843534"/>
                  <a:gd name="connsiteY10" fmla="*/ 6301753 h 6301997"/>
                  <a:gd name="connsiteX11" fmla="*/ 4304010 w 6843534"/>
                  <a:gd name="connsiteY11" fmla="*/ 6301753 h 6301997"/>
                  <a:gd name="connsiteX12" fmla="*/ 4107943 w 6843534"/>
                  <a:gd name="connsiteY12" fmla="*/ 6090496 h 6301997"/>
                  <a:gd name="connsiteX13" fmla="*/ 4062766 w 6843534"/>
                  <a:gd name="connsiteY13" fmla="*/ 6148256 h 6301997"/>
                  <a:gd name="connsiteX14" fmla="*/ 4038174 w 6843534"/>
                  <a:gd name="connsiteY14" fmla="*/ 6181455 h 6301997"/>
                  <a:gd name="connsiteX15" fmla="*/ 4151904 w 6843534"/>
                  <a:gd name="connsiteY15" fmla="*/ 6301753 h 6301997"/>
                  <a:gd name="connsiteX16" fmla="*/ 3978668 w 6843534"/>
                  <a:gd name="connsiteY16" fmla="*/ 6301753 h 6301997"/>
                  <a:gd name="connsiteX17" fmla="*/ 3963184 w 6843534"/>
                  <a:gd name="connsiteY17" fmla="*/ 6285399 h 6301997"/>
                  <a:gd name="connsiteX18" fmla="*/ 3951708 w 6843534"/>
                  <a:gd name="connsiteY18" fmla="*/ 6301753 h 6301997"/>
                  <a:gd name="connsiteX19" fmla="*/ 3799238 w 6843534"/>
                  <a:gd name="connsiteY19" fmla="*/ 6301753 h 6301997"/>
                  <a:gd name="connsiteX20" fmla="*/ 3963184 w 6843534"/>
                  <a:gd name="connsiteY20" fmla="*/ 6071998 h 6301997"/>
                  <a:gd name="connsiteX21" fmla="*/ 4832098 w 6843534"/>
                  <a:gd name="connsiteY21" fmla="*/ 5283322 h 6301997"/>
                  <a:gd name="connsiteX22" fmla="*/ 4832098 w 6843534"/>
                  <a:gd name="connsiteY22" fmla="*/ 4820015 h 6301997"/>
                  <a:gd name="connsiteX23" fmla="*/ 3689637 w 6843534"/>
                  <a:gd name="connsiteY23" fmla="*/ 5775540 h 6301997"/>
                  <a:gd name="connsiteX24" fmla="*/ 3337821 w 6843534"/>
                  <a:gd name="connsiteY24" fmla="*/ 6301508 h 6301997"/>
                  <a:gd name="connsiteX25" fmla="*/ 3192091 w 6843534"/>
                  <a:gd name="connsiteY25" fmla="*/ 6301508 h 6301997"/>
                  <a:gd name="connsiteX26" fmla="*/ 3589691 w 6843534"/>
                  <a:gd name="connsiteY26" fmla="*/ 5699282 h 6301997"/>
                  <a:gd name="connsiteX27" fmla="*/ 4633056 w 6843534"/>
                  <a:gd name="connsiteY27" fmla="*/ 4794656 h 6301997"/>
                  <a:gd name="connsiteX28" fmla="*/ 4831856 w 6843534"/>
                  <a:gd name="connsiteY28" fmla="*/ 4672153 h 6301997"/>
                  <a:gd name="connsiteX29" fmla="*/ 4831856 w 6843534"/>
                  <a:gd name="connsiteY29" fmla="*/ 4226854 h 6301997"/>
                  <a:gd name="connsiteX30" fmla="*/ 3299688 w 6843534"/>
                  <a:gd name="connsiteY30" fmla="*/ 5402885 h 6301997"/>
                  <a:gd name="connsiteX31" fmla="*/ 2740571 w 6843534"/>
                  <a:gd name="connsiteY31" fmla="*/ 6301692 h 6301997"/>
                  <a:gd name="connsiteX32" fmla="*/ 2600003 w 6843534"/>
                  <a:gd name="connsiteY32" fmla="*/ 6301692 h 6301997"/>
                  <a:gd name="connsiteX33" fmla="*/ 3199924 w 6843534"/>
                  <a:gd name="connsiteY33" fmla="*/ 5326627 h 6301997"/>
                  <a:gd name="connsiteX34" fmla="*/ 4243350 w 6843534"/>
                  <a:gd name="connsiteY34" fmla="*/ 4421940 h 6301997"/>
                  <a:gd name="connsiteX35" fmla="*/ 4831856 w 6843534"/>
                  <a:gd name="connsiteY35" fmla="*/ 4085424 h 6301997"/>
                  <a:gd name="connsiteX36" fmla="*/ 4831856 w 6843534"/>
                  <a:gd name="connsiteY36" fmla="*/ 3613418 h 6301997"/>
                  <a:gd name="connsiteX37" fmla="*/ 3383787 w 6843534"/>
                  <a:gd name="connsiteY37" fmla="*/ 4539911 h 6301997"/>
                  <a:gd name="connsiteX38" fmla="*/ 2968821 w 6843534"/>
                  <a:gd name="connsiteY38" fmla="*/ 4957463 h 6301997"/>
                  <a:gd name="connsiteX39" fmla="*/ 2218737 w 6843534"/>
                  <a:gd name="connsiteY39" fmla="*/ 6164121 h 6301997"/>
                  <a:gd name="connsiteX40" fmla="*/ 2197485 w 6843534"/>
                  <a:gd name="connsiteY40" fmla="*/ 6213551 h 6301997"/>
                  <a:gd name="connsiteX41" fmla="*/ 2285044 w 6843534"/>
                  <a:gd name="connsiteY41" fmla="*/ 6301875 h 6301997"/>
                  <a:gd name="connsiteX42" fmla="*/ 2124863 w 6843534"/>
                  <a:gd name="connsiteY42" fmla="*/ 6301875 h 6301997"/>
                  <a:gd name="connsiteX43" fmla="*/ 1965410 w 6843534"/>
                  <a:gd name="connsiteY43" fmla="*/ 6141396 h 6301997"/>
                  <a:gd name="connsiteX44" fmla="*/ 1962131 w 6843534"/>
                  <a:gd name="connsiteY44" fmla="*/ 6137905 h 6301997"/>
                  <a:gd name="connsiteX45" fmla="*/ 2070093 w 6843534"/>
                  <a:gd name="connsiteY45" fmla="*/ 6085167 h 6301997"/>
                  <a:gd name="connsiteX46" fmla="*/ 2113204 w 6843534"/>
                  <a:gd name="connsiteY46" fmla="*/ 6128594 h 6301997"/>
                  <a:gd name="connsiteX47" fmla="*/ 2133850 w 6843534"/>
                  <a:gd name="connsiteY47" fmla="*/ 6081308 h 6301997"/>
                  <a:gd name="connsiteX48" fmla="*/ 2226995 w 6843534"/>
                  <a:gd name="connsiteY48" fmla="*/ 5889958 h 6301997"/>
                  <a:gd name="connsiteX49" fmla="*/ 1969175 w 6843534"/>
                  <a:gd name="connsiteY49" fmla="*/ 6052397 h 6301997"/>
                  <a:gd name="connsiteX50" fmla="*/ 1873114 w 6843534"/>
                  <a:gd name="connsiteY50" fmla="*/ 6095274 h 6301997"/>
                  <a:gd name="connsiteX51" fmla="*/ 1088663 w 6843534"/>
                  <a:gd name="connsiteY51" fmla="*/ 6179923 h 6301997"/>
                  <a:gd name="connsiteX52" fmla="*/ 7226 w 6843534"/>
                  <a:gd name="connsiteY52" fmla="*/ 6179923 h 6301997"/>
                  <a:gd name="connsiteX53" fmla="*/ 0 w 6843534"/>
                  <a:gd name="connsiteY53" fmla="*/ 6127370 h 6301997"/>
                  <a:gd name="connsiteX54" fmla="*/ 0 w 6843534"/>
                  <a:gd name="connsiteY54" fmla="*/ 6124797 h 6301997"/>
                  <a:gd name="connsiteX55" fmla="*/ 0 w 6843534"/>
                  <a:gd name="connsiteY55" fmla="*/ 6123694 h 6301997"/>
                  <a:gd name="connsiteX56" fmla="*/ 0 w 6843534"/>
                  <a:gd name="connsiteY56" fmla="*/ 6123694 h 6301997"/>
                  <a:gd name="connsiteX57" fmla="*/ 0 w 6843534"/>
                  <a:gd name="connsiteY57" fmla="*/ 6074019 h 6301997"/>
                  <a:gd name="connsiteX58" fmla="*/ 738365 w 6843534"/>
                  <a:gd name="connsiteY58" fmla="*/ 6074019 h 6301997"/>
                  <a:gd name="connsiteX59" fmla="*/ 569136 w 6843534"/>
                  <a:gd name="connsiteY59" fmla="*/ 5985388 h 6301997"/>
                  <a:gd name="connsiteX60" fmla="*/ 0 w 6843534"/>
                  <a:gd name="connsiteY60" fmla="*/ 5985388 h 6301997"/>
                  <a:gd name="connsiteX61" fmla="*/ 0 w 6843534"/>
                  <a:gd name="connsiteY61" fmla="*/ 5880036 h 6301997"/>
                  <a:gd name="connsiteX62" fmla="*/ 419459 w 6843534"/>
                  <a:gd name="connsiteY62" fmla="*/ 5880036 h 6301997"/>
                  <a:gd name="connsiteX63" fmla="*/ 318116 w 6843534"/>
                  <a:gd name="connsiteY63" fmla="*/ 5791404 h 6301997"/>
                  <a:gd name="connsiteX64" fmla="*/ 0 w 6843534"/>
                  <a:gd name="connsiteY64" fmla="*/ 5791404 h 6301997"/>
                  <a:gd name="connsiteX65" fmla="*/ 0 w 6843534"/>
                  <a:gd name="connsiteY65" fmla="*/ 5686235 h 6301997"/>
                  <a:gd name="connsiteX66" fmla="*/ 218595 w 6843534"/>
                  <a:gd name="connsiteY66" fmla="*/ 5686235 h 6301997"/>
                  <a:gd name="connsiteX67" fmla="*/ 147855 w 6843534"/>
                  <a:gd name="connsiteY67" fmla="*/ 5597604 h 6301997"/>
                  <a:gd name="connsiteX68" fmla="*/ 0 w 6843534"/>
                  <a:gd name="connsiteY68" fmla="*/ 5597604 h 6301997"/>
                  <a:gd name="connsiteX69" fmla="*/ 0 w 6843534"/>
                  <a:gd name="connsiteY69" fmla="*/ 5492129 h 6301997"/>
                  <a:gd name="connsiteX70" fmla="*/ 76933 w 6843534"/>
                  <a:gd name="connsiteY70" fmla="*/ 5492129 h 6301997"/>
                  <a:gd name="connsiteX71" fmla="*/ 27142 w 6843534"/>
                  <a:gd name="connsiteY71" fmla="*/ 5403559 h 6301997"/>
                  <a:gd name="connsiteX72" fmla="*/ 0 w 6843534"/>
                  <a:gd name="connsiteY72" fmla="*/ 5403559 h 6301997"/>
                  <a:gd name="connsiteX73" fmla="*/ 0 w 6843534"/>
                  <a:gd name="connsiteY73" fmla="*/ 5202409 h 6301997"/>
                  <a:gd name="connsiteX74" fmla="*/ 0 w 6843534"/>
                  <a:gd name="connsiteY74" fmla="*/ 5200816 h 6301997"/>
                  <a:gd name="connsiteX75" fmla="*/ 0 w 6843534"/>
                  <a:gd name="connsiteY75" fmla="*/ 5044502 h 6301997"/>
                  <a:gd name="connsiteX76" fmla="*/ 1082044 w 6843534"/>
                  <a:gd name="connsiteY76" fmla="*/ 6074019 h 6301997"/>
                  <a:gd name="connsiteX77" fmla="*/ 1088845 w 6843534"/>
                  <a:gd name="connsiteY77" fmla="*/ 6074019 h 6301997"/>
                  <a:gd name="connsiteX78" fmla="*/ 1088845 w 6843534"/>
                  <a:gd name="connsiteY78" fmla="*/ 6075244 h 6301997"/>
                  <a:gd name="connsiteX79" fmla="*/ 1782823 w 6843534"/>
                  <a:gd name="connsiteY79" fmla="*/ 6019322 h 6301997"/>
                  <a:gd name="connsiteX80" fmla="*/ 1804014 w 6843534"/>
                  <a:gd name="connsiteY80" fmla="*/ 6011604 h 6301997"/>
                  <a:gd name="connsiteX81" fmla="*/ 2412801 w 6843534"/>
                  <a:gd name="connsiteY81" fmla="*/ 5559506 h 6301997"/>
                  <a:gd name="connsiteX82" fmla="*/ 2543533 w 6843534"/>
                  <a:gd name="connsiteY82" fmla="*/ 5353516 h 6301997"/>
                  <a:gd name="connsiteX83" fmla="*/ 2698431 w 6843534"/>
                  <a:gd name="connsiteY83" fmla="*/ 4716499 h 6301997"/>
                  <a:gd name="connsiteX84" fmla="*/ 1329785 w 6843534"/>
                  <a:gd name="connsiteY84" fmla="*/ 3336071 h 6301997"/>
                  <a:gd name="connsiteX85" fmla="*/ 0 w 6843534"/>
                  <a:gd name="connsiteY85" fmla="*/ 4388864 h 6301997"/>
                  <a:gd name="connsiteX86" fmla="*/ 0 w 6843534"/>
                  <a:gd name="connsiteY86" fmla="*/ 4084627 h 6301997"/>
                  <a:gd name="connsiteX87" fmla="*/ 191453 w 6843534"/>
                  <a:gd name="connsiteY87" fmla="*/ 3779288 h 6301997"/>
                  <a:gd name="connsiteX88" fmla="*/ 0 w 6843534"/>
                  <a:gd name="connsiteY88" fmla="*/ 3972292 h 6301997"/>
                  <a:gd name="connsiteX89" fmla="*/ 0 w 6843534"/>
                  <a:gd name="connsiteY89" fmla="*/ 3811383 h 6301997"/>
                  <a:gd name="connsiteX90" fmla="*/ 2790970 w 6843534"/>
                  <a:gd name="connsiteY90" fmla="*/ 996258 h 6301997"/>
                  <a:gd name="connsiteX91" fmla="*/ 1805714 w 6843534"/>
                  <a:gd name="connsiteY91" fmla="*/ 184 h 6301997"/>
                  <a:gd name="connsiteX92" fmla="*/ 1965046 w 6843534"/>
                  <a:gd name="connsiteY92" fmla="*/ 184 h 6301997"/>
                  <a:gd name="connsiteX93" fmla="*/ 2016658 w 6843534"/>
                  <a:gd name="connsiteY93" fmla="*/ 52370 h 6301997"/>
                  <a:gd name="connsiteX94" fmla="*/ 2067907 w 6843534"/>
                  <a:gd name="connsiteY94" fmla="*/ 184 h 6301997"/>
                  <a:gd name="connsiteX95" fmla="*/ 2226631 w 6843534"/>
                  <a:gd name="connsiteY95" fmla="*/ 184 h 6301997"/>
                  <a:gd name="connsiteX96" fmla="*/ 2096324 w 6843534"/>
                  <a:gd name="connsiteY96" fmla="*/ 132916 h 6301997"/>
                  <a:gd name="connsiteX97" fmla="*/ 2187709 w 6843534"/>
                  <a:gd name="connsiteY97" fmla="*/ 225284 h 6301997"/>
                  <a:gd name="connsiteX98" fmla="*/ 2409036 w 6843534"/>
                  <a:gd name="connsiteY98" fmla="*/ 184 h 6301997"/>
                  <a:gd name="connsiteX99" fmla="*/ 2567821 w 6843534"/>
                  <a:gd name="connsiteY99" fmla="*/ 184 h 6301997"/>
                  <a:gd name="connsiteX100" fmla="*/ 2267374 w 6843534"/>
                  <a:gd name="connsiteY100" fmla="*/ 305829 h 6301997"/>
                  <a:gd name="connsiteX101" fmla="*/ 2354387 w 6843534"/>
                  <a:gd name="connsiteY101" fmla="*/ 393726 h 6301997"/>
                  <a:gd name="connsiteX102" fmla="*/ 2739236 w 6843534"/>
                  <a:gd name="connsiteY102" fmla="*/ 1715 h 6301997"/>
                  <a:gd name="connsiteX103" fmla="*/ 2737596 w 6843534"/>
                  <a:gd name="connsiteY103" fmla="*/ 0 h 6301997"/>
                  <a:gd name="connsiteX104" fmla="*/ 2895470 w 6843534"/>
                  <a:gd name="connsiteY104" fmla="*/ 0 h 6301997"/>
                  <a:gd name="connsiteX105" fmla="*/ 4023783 w 6843534"/>
                  <a:gd name="connsiteY105" fmla="*/ 1139771 h 6301997"/>
                  <a:gd name="connsiteX106" fmla="*/ 5564998 w 6843534"/>
                  <a:gd name="connsiteY106" fmla="*/ 184 h 6301997"/>
                  <a:gd name="connsiteX107" fmla="*/ 5707753 w 6843534"/>
                  <a:gd name="connsiteY107" fmla="*/ 184 h 6301997"/>
                  <a:gd name="connsiteX108" fmla="*/ 5654197 w 6843534"/>
                  <a:gd name="connsiteY108" fmla="*/ 67561 h 6301997"/>
                  <a:gd name="connsiteX109" fmla="*/ 4262598 w 6843534"/>
                  <a:gd name="connsiteY109" fmla="*/ 1138239 h 6301997"/>
                  <a:gd name="connsiteX110" fmla="*/ 4106242 w 6843534"/>
                  <a:gd name="connsiteY110" fmla="*/ 1223134 h 6301997"/>
                  <a:gd name="connsiteX111" fmla="*/ 4352283 w 6843534"/>
                  <a:gd name="connsiteY111" fmla="*/ 1471632 h 6301997"/>
                  <a:gd name="connsiteX112" fmla="*/ 5865505 w 6843534"/>
                  <a:gd name="connsiteY112" fmla="*/ 344969 h 6301997"/>
                  <a:gd name="connsiteX113" fmla="*/ 6126058 w 6843534"/>
                  <a:gd name="connsiteY113" fmla="*/ 184 h 6301997"/>
                  <a:gd name="connsiteX114" fmla="*/ 6261708 w 6843534"/>
                  <a:gd name="connsiteY114" fmla="*/ 184 h 6301997"/>
                  <a:gd name="connsiteX115" fmla="*/ 5951425 w 6843534"/>
                  <a:gd name="connsiteY115" fmla="*/ 415776 h 6301997"/>
                  <a:gd name="connsiteX116" fmla="*/ 4560130 w 6843534"/>
                  <a:gd name="connsiteY116" fmla="*/ 1486700 h 6301997"/>
                  <a:gd name="connsiteX117" fmla="*/ 4434924 w 6843534"/>
                  <a:gd name="connsiteY117" fmla="*/ 1555057 h 6301997"/>
                  <a:gd name="connsiteX118" fmla="*/ 4654369 w 6843534"/>
                  <a:gd name="connsiteY118" fmla="*/ 1776665 h 6301997"/>
                  <a:gd name="connsiteX119" fmla="*/ 4681572 w 6843534"/>
                  <a:gd name="connsiteY119" fmla="*/ 1776665 h 6301997"/>
                  <a:gd name="connsiteX120" fmla="*/ 6161276 w 6843534"/>
                  <a:gd name="connsiteY120" fmla="*/ 674687 h 6301997"/>
                  <a:gd name="connsiteX121" fmla="*/ 6161276 w 6843534"/>
                  <a:gd name="connsiteY121" fmla="*/ 671624 h 6301997"/>
                  <a:gd name="connsiteX122" fmla="*/ 6163826 w 6843534"/>
                  <a:gd name="connsiteY122" fmla="*/ 671624 h 6301997"/>
                  <a:gd name="connsiteX123" fmla="*/ 6171599 w 6843534"/>
                  <a:gd name="connsiteY123" fmla="*/ 662498 h 6301997"/>
                  <a:gd name="connsiteX124" fmla="*/ 6641759 w 6843534"/>
                  <a:gd name="connsiteY124" fmla="*/ 184 h 6301997"/>
                  <a:gd name="connsiteX125" fmla="*/ 6840256 w 6843534"/>
                  <a:gd name="connsiteY125" fmla="*/ 184 h 6301997"/>
                  <a:gd name="connsiteX126" fmla="*/ 6840256 w 6843534"/>
                  <a:gd name="connsiteY126" fmla="*/ 3866755 h 6301997"/>
                  <a:gd name="connsiteX127" fmla="*/ 6843535 w 6843534"/>
                  <a:gd name="connsiteY127" fmla="*/ 3870063 h 6301997"/>
                  <a:gd name="connsiteX128" fmla="*/ 6840256 w 6843534"/>
                  <a:gd name="connsiteY128" fmla="*/ 3873370 h 6301997"/>
                  <a:gd name="connsiteX129" fmla="*/ 6840256 w 6843534"/>
                  <a:gd name="connsiteY129" fmla="*/ 4025090 h 6301997"/>
                  <a:gd name="connsiteX130" fmla="*/ 5716193 w 6843534"/>
                  <a:gd name="connsiteY130" fmla="*/ 2893466 h 6301997"/>
                  <a:gd name="connsiteX131" fmla="*/ 5716193 w 6843534"/>
                  <a:gd name="connsiteY131" fmla="*/ 2892854 h 6301997"/>
                  <a:gd name="connsiteX132" fmla="*/ 5546175 w 6843534"/>
                  <a:gd name="connsiteY132" fmla="*/ 2721901 h 6301997"/>
                  <a:gd name="connsiteX133" fmla="*/ 5384172 w 6843534"/>
                  <a:gd name="connsiteY133" fmla="*/ 2721901 h 6301997"/>
                  <a:gd name="connsiteX134" fmla="*/ 6840317 w 6843534"/>
                  <a:gd name="connsiteY134" fmla="*/ 4176260 h 6301997"/>
                  <a:gd name="connsiteX135" fmla="*/ 6840317 w 6843534"/>
                  <a:gd name="connsiteY135" fmla="*/ 4329389 h 6301997"/>
                  <a:gd name="connsiteX136" fmla="*/ 5226966 w 6843534"/>
                  <a:gd name="connsiteY136" fmla="*/ 2722146 h 6301997"/>
                  <a:gd name="connsiteX137" fmla="*/ 5070610 w 6843534"/>
                  <a:gd name="connsiteY137" fmla="*/ 2722146 h 6301997"/>
                  <a:gd name="connsiteX138" fmla="*/ 6840317 w 6843534"/>
                  <a:gd name="connsiteY138" fmla="*/ 4503895 h 6301997"/>
                  <a:gd name="connsiteX139" fmla="*/ 6840317 w 6843534"/>
                  <a:gd name="connsiteY139" fmla="*/ 6301998 h 6301997"/>
                  <a:gd name="connsiteX140" fmla="*/ 4275593 w 6843534"/>
                  <a:gd name="connsiteY140" fmla="*/ 6086270 h 6301997"/>
                  <a:gd name="connsiteX141" fmla="*/ 4372746 w 6843534"/>
                  <a:gd name="connsiteY141" fmla="*/ 6190888 h 6301997"/>
                  <a:gd name="connsiteX142" fmla="*/ 6529730 w 6843534"/>
                  <a:gd name="connsiteY142" fmla="*/ 6190888 h 6301997"/>
                  <a:gd name="connsiteX143" fmla="*/ 6529730 w 6843534"/>
                  <a:gd name="connsiteY143" fmla="*/ 6086270 h 6301997"/>
                  <a:gd name="connsiteX144" fmla="*/ 4275593 w 6843534"/>
                  <a:gd name="connsiteY144" fmla="*/ 6086270 h 6301997"/>
                  <a:gd name="connsiteX145" fmla="*/ 4738285 w 6843534"/>
                  <a:gd name="connsiteY145" fmla="*/ 5669146 h 6301997"/>
                  <a:gd name="connsiteX146" fmla="*/ 4738285 w 6843534"/>
                  <a:gd name="connsiteY146" fmla="*/ 5828400 h 6301997"/>
                  <a:gd name="connsiteX147" fmla="*/ 4559159 w 6843534"/>
                  <a:gd name="connsiteY147" fmla="*/ 5974608 h 6301997"/>
                  <a:gd name="connsiteX148" fmla="*/ 6529730 w 6843534"/>
                  <a:gd name="connsiteY148" fmla="*/ 5974608 h 6301997"/>
                  <a:gd name="connsiteX149" fmla="*/ 6529730 w 6843534"/>
                  <a:gd name="connsiteY149" fmla="*/ 5864723 h 6301997"/>
                  <a:gd name="connsiteX150" fmla="*/ 4831856 w 6843534"/>
                  <a:gd name="connsiteY150" fmla="*/ 5860435 h 6301997"/>
                  <a:gd name="connsiteX151" fmla="*/ 4831856 w 6843534"/>
                  <a:gd name="connsiteY151" fmla="*/ 5437799 h 6301997"/>
                  <a:gd name="connsiteX152" fmla="*/ 4208253 w 6843534"/>
                  <a:gd name="connsiteY152" fmla="*/ 5974669 h 6301997"/>
                  <a:gd name="connsiteX153" fmla="*/ 4368921 w 6843534"/>
                  <a:gd name="connsiteY153" fmla="*/ 5974669 h 6301997"/>
                  <a:gd name="connsiteX154" fmla="*/ 4738285 w 6843534"/>
                  <a:gd name="connsiteY154" fmla="*/ 5669085 h 6301997"/>
                  <a:gd name="connsiteX155" fmla="*/ 6390801 w 6843534"/>
                  <a:gd name="connsiteY155" fmla="*/ 4588483 h 6301997"/>
                  <a:gd name="connsiteX156" fmla="*/ 6390801 w 6843534"/>
                  <a:gd name="connsiteY156" fmla="*/ 5725804 h 6301997"/>
                  <a:gd name="connsiteX157" fmla="*/ 6492204 w 6843534"/>
                  <a:gd name="connsiteY157" fmla="*/ 5726906 h 6301997"/>
                  <a:gd name="connsiteX158" fmla="*/ 6487347 w 6843534"/>
                  <a:gd name="connsiteY158" fmla="*/ 4688752 h 6301997"/>
                  <a:gd name="connsiteX159" fmla="*/ 6390801 w 6843534"/>
                  <a:gd name="connsiteY159" fmla="*/ 4588422 h 6301997"/>
                  <a:gd name="connsiteX160" fmla="*/ 6157086 w 6843534"/>
                  <a:gd name="connsiteY160" fmla="*/ 4356768 h 6301997"/>
                  <a:gd name="connsiteX161" fmla="*/ 6157086 w 6843534"/>
                  <a:gd name="connsiteY161" fmla="*/ 5723231 h 6301997"/>
                  <a:gd name="connsiteX162" fmla="*/ 6279803 w 6843534"/>
                  <a:gd name="connsiteY162" fmla="*/ 5724518 h 6301997"/>
                  <a:gd name="connsiteX163" fmla="*/ 6279803 w 6843534"/>
                  <a:gd name="connsiteY163" fmla="*/ 4484233 h 6301997"/>
                  <a:gd name="connsiteX164" fmla="*/ 6157086 w 6843534"/>
                  <a:gd name="connsiteY164" fmla="*/ 4356768 h 6301997"/>
                  <a:gd name="connsiteX165" fmla="*/ 5909224 w 6843534"/>
                  <a:gd name="connsiteY165" fmla="*/ 4110292 h 6301997"/>
                  <a:gd name="connsiteX166" fmla="*/ 5909224 w 6843534"/>
                  <a:gd name="connsiteY166" fmla="*/ 5720475 h 6301997"/>
                  <a:gd name="connsiteX167" fmla="*/ 6046150 w 6843534"/>
                  <a:gd name="connsiteY167" fmla="*/ 5722006 h 6301997"/>
                  <a:gd name="connsiteX168" fmla="*/ 6046150 w 6843534"/>
                  <a:gd name="connsiteY168" fmla="*/ 4252579 h 6301997"/>
                  <a:gd name="connsiteX169" fmla="*/ 5909224 w 6843534"/>
                  <a:gd name="connsiteY169" fmla="*/ 4110292 h 6301997"/>
                  <a:gd name="connsiteX170" fmla="*/ 5675207 w 6843534"/>
                  <a:gd name="connsiteY170" fmla="*/ 3878270 h 6301997"/>
                  <a:gd name="connsiteX171" fmla="*/ 5675207 w 6843534"/>
                  <a:gd name="connsiteY171" fmla="*/ 5717902 h 6301997"/>
                  <a:gd name="connsiteX172" fmla="*/ 5798227 w 6843534"/>
                  <a:gd name="connsiteY172" fmla="*/ 5719250 h 6301997"/>
                  <a:gd name="connsiteX173" fmla="*/ 5798227 w 6843534"/>
                  <a:gd name="connsiteY173" fmla="*/ 4006103 h 6301997"/>
                  <a:gd name="connsiteX174" fmla="*/ 5675207 w 6843534"/>
                  <a:gd name="connsiteY174" fmla="*/ 3878270 h 6301997"/>
                  <a:gd name="connsiteX175" fmla="*/ 5442342 w 6843534"/>
                  <a:gd name="connsiteY175" fmla="*/ 3636204 h 6301997"/>
                  <a:gd name="connsiteX176" fmla="*/ 5442342 w 6843534"/>
                  <a:gd name="connsiteY176" fmla="*/ 5715391 h 6301997"/>
                  <a:gd name="connsiteX177" fmla="*/ 5564209 w 6843534"/>
                  <a:gd name="connsiteY177" fmla="*/ 5716738 h 6301997"/>
                  <a:gd name="connsiteX178" fmla="*/ 5564209 w 6843534"/>
                  <a:gd name="connsiteY178" fmla="*/ 3762811 h 6301997"/>
                  <a:gd name="connsiteX179" fmla="*/ 5442342 w 6843534"/>
                  <a:gd name="connsiteY179" fmla="*/ 3636204 h 6301997"/>
                  <a:gd name="connsiteX180" fmla="*/ 5201524 w 6843534"/>
                  <a:gd name="connsiteY180" fmla="*/ 3385991 h 6301997"/>
                  <a:gd name="connsiteX181" fmla="*/ 5201524 w 6843534"/>
                  <a:gd name="connsiteY181" fmla="*/ 5712635 h 6301997"/>
                  <a:gd name="connsiteX182" fmla="*/ 5331345 w 6843534"/>
                  <a:gd name="connsiteY182" fmla="*/ 5714043 h 6301997"/>
                  <a:gd name="connsiteX183" fmla="*/ 5331345 w 6843534"/>
                  <a:gd name="connsiteY183" fmla="*/ 3520928 h 6301997"/>
                  <a:gd name="connsiteX184" fmla="*/ 5201524 w 6843534"/>
                  <a:gd name="connsiteY184" fmla="*/ 3386175 h 6301997"/>
                  <a:gd name="connsiteX185" fmla="*/ 4967324 w 6843534"/>
                  <a:gd name="connsiteY185" fmla="*/ 3142761 h 6301997"/>
                  <a:gd name="connsiteX186" fmla="*/ 4967324 w 6843534"/>
                  <a:gd name="connsiteY186" fmla="*/ 5710184 h 6301997"/>
                  <a:gd name="connsiteX187" fmla="*/ 5090587 w 6843534"/>
                  <a:gd name="connsiteY187" fmla="*/ 5711532 h 6301997"/>
                  <a:gd name="connsiteX188" fmla="*/ 5090587 w 6843534"/>
                  <a:gd name="connsiteY188" fmla="*/ 3270654 h 6301997"/>
                  <a:gd name="connsiteX189" fmla="*/ 4967324 w 6843534"/>
                  <a:gd name="connsiteY189" fmla="*/ 3142577 h 6301997"/>
                  <a:gd name="connsiteX190" fmla="*/ 2774939 w 6843534"/>
                  <a:gd name="connsiteY190" fmla="*/ 4999421 h 6301997"/>
                  <a:gd name="connsiteX191" fmla="*/ 2772875 w 6843534"/>
                  <a:gd name="connsiteY191" fmla="*/ 4999972 h 6301997"/>
                  <a:gd name="connsiteX192" fmla="*/ 2772268 w 6843534"/>
                  <a:gd name="connsiteY192" fmla="*/ 5003035 h 6301997"/>
                  <a:gd name="connsiteX193" fmla="*/ 2774939 w 6843534"/>
                  <a:gd name="connsiteY193" fmla="*/ 4999421 h 6301997"/>
                  <a:gd name="connsiteX194" fmla="*/ 2858370 w 6843534"/>
                  <a:gd name="connsiteY194" fmla="*/ 4745716 h 6301997"/>
                  <a:gd name="connsiteX195" fmla="*/ 2858370 w 6843534"/>
                  <a:gd name="connsiteY195" fmla="*/ 4890147 h 6301997"/>
                  <a:gd name="connsiteX196" fmla="*/ 2885573 w 6843534"/>
                  <a:gd name="connsiteY196" fmla="*/ 4855418 h 6301997"/>
                  <a:gd name="connsiteX197" fmla="*/ 2981269 w 6843534"/>
                  <a:gd name="connsiteY197" fmla="*/ 4745716 h 6301997"/>
                  <a:gd name="connsiteX198" fmla="*/ 2858613 w 6843534"/>
                  <a:gd name="connsiteY198" fmla="*/ 4745716 h 6301997"/>
                  <a:gd name="connsiteX199" fmla="*/ 2858613 w 6843534"/>
                  <a:gd name="connsiteY199" fmla="*/ 4500710 h 6301997"/>
                  <a:gd name="connsiteX200" fmla="*/ 2858613 w 6843534"/>
                  <a:gd name="connsiteY200" fmla="*/ 4634054 h 6301997"/>
                  <a:gd name="connsiteX201" fmla="*/ 3095424 w 6843534"/>
                  <a:gd name="connsiteY201" fmla="*/ 4634054 h 6301997"/>
                  <a:gd name="connsiteX202" fmla="*/ 3248561 w 6843534"/>
                  <a:gd name="connsiteY202" fmla="*/ 4500465 h 6301997"/>
                  <a:gd name="connsiteX203" fmla="*/ 2858613 w 6843534"/>
                  <a:gd name="connsiteY203" fmla="*/ 4500465 h 6301997"/>
                  <a:gd name="connsiteX204" fmla="*/ 2858613 w 6843534"/>
                  <a:gd name="connsiteY204" fmla="*/ 4264585 h 6301997"/>
                  <a:gd name="connsiteX205" fmla="*/ 2858613 w 6843534"/>
                  <a:gd name="connsiteY205" fmla="*/ 4388497 h 6301997"/>
                  <a:gd name="connsiteX206" fmla="*/ 3389859 w 6843534"/>
                  <a:gd name="connsiteY206" fmla="*/ 4388497 h 6301997"/>
                  <a:gd name="connsiteX207" fmla="*/ 3557995 w 6843534"/>
                  <a:gd name="connsiteY207" fmla="*/ 4264585 h 6301997"/>
                  <a:gd name="connsiteX208" fmla="*/ 2858613 w 6843534"/>
                  <a:gd name="connsiteY208" fmla="*/ 4264585 h 6301997"/>
                  <a:gd name="connsiteX209" fmla="*/ 1377936 w 6843534"/>
                  <a:gd name="connsiteY209" fmla="*/ 2582676 h 6301997"/>
                  <a:gd name="connsiteX210" fmla="*/ 1282544 w 6843534"/>
                  <a:gd name="connsiteY210" fmla="*/ 2678902 h 6301997"/>
                  <a:gd name="connsiteX211" fmla="*/ 2000932 w 6843534"/>
                  <a:gd name="connsiteY211" fmla="*/ 3397322 h 6301997"/>
                  <a:gd name="connsiteX212" fmla="*/ 2738507 w 6843534"/>
                  <a:gd name="connsiteY212" fmla="*/ 4291597 h 6301997"/>
                  <a:gd name="connsiteX213" fmla="*/ 2738507 w 6843534"/>
                  <a:gd name="connsiteY213" fmla="*/ 3946444 h 6301997"/>
                  <a:gd name="connsiteX214" fmla="*/ 1377936 w 6843534"/>
                  <a:gd name="connsiteY214" fmla="*/ 2582676 h 6301997"/>
                  <a:gd name="connsiteX215" fmla="*/ 3920801 w 6843534"/>
                  <a:gd name="connsiteY215" fmla="*/ 4019272 h 6301997"/>
                  <a:gd name="connsiteX216" fmla="*/ 2858613 w 6843534"/>
                  <a:gd name="connsiteY216" fmla="*/ 4019272 h 6301997"/>
                  <a:gd name="connsiteX217" fmla="*/ 2858613 w 6843534"/>
                  <a:gd name="connsiteY217" fmla="*/ 4152555 h 6301997"/>
                  <a:gd name="connsiteX218" fmla="*/ 3718965 w 6843534"/>
                  <a:gd name="connsiteY218" fmla="*/ 4152555 h 6301997"/>
                  <a:gd name="connsiteX219" fmla="*/ 3920801 w 6843534"/>
                  <a:gd name="connsiteY219" fmla="*/ 4019211 h 6301997"/>
                  <a:gd name="connsiteX220" fmla="*/ 2858613 w 6843534"/>
                  <a:gd name="connsiteY220" fmla="*/ 3761280 h 6301997"/>
                  <a:gd name="connsiteX221" fmla="*/ 2858613 w 6843534"/>
                  <a:gd name="connsiteY221" fmla="*/ 3907365 h 6301997"/>
                  <a:gd name="connsiteX222" fmla="*/ 4098045 w 6843534"/>
                  <a:gd name="connsiteY222" fmla="*/ 3907365 h 6301997"/>
                  <a:gd name="connsiteX223" fmla="*/ 4339228 w 6843534"/>
                  <a:gd name="connsiteY223" fmla="*/ 3761280 h 6301997"/>
                  <a:gd name="connsiteX224" fmla="*/ 2858613 w 6843534"/>
                  <a:gd name="connsiteY224" fmla="*/ 3761280 h 6301997"/>
                  <a:gd name="connsiteX225" fmla="*/ 1547772 w 6843534"/>
                  <a:gd name="connsiteY225" fmla="*/ 2411477 h 6301997"/>
                  <a:gd name="connsiteX226" fmla="*/ 1467439 w 6843534"/>
                  <a:gd name="connsiteY226" fmla="*/ 2492513 h 6301997"/>
                  <a:gd name="connsiteX227" fmla="*/ 1581594 w 6843534"/>
                  <a:gd name="connsiteY227" fmla="*/ 2607176 h 6301997"/>
                  <a:gd name="connsiteX228" fmla="*/ 2738507 w 6843534"/>
                  <a:gd name="connsiteY228" fmla="*/ 3766425 h 6301997"/>
                  <a:gd name="connsiteX229" fmla="*/ 2738507 w 6843534"/>
                  <a:gd name="connsiteY229" fmla="*/ 3605578 h 6301997"/>
                  <a:gd name="connsiteX230" fmla="*/ 1547833 w 6843534"/>
                  <a:gd name="connsiteY230" fmla="*/ 2411171 h 6301997"/>
                  <a:gd name="connsiteX231" fmla="*/ 5104128 w 6843534"/>
                  <a:gd name="connsiteY231" fmla="*/ 1665126 h 6301997"/>
                  <a:gd name="connsiteX232" fmla="*/ 4914557 w 6843534"/>
                  <a:gd name="connsiteY232" fmla="*/ 1776359 h 6301997"/>
                  <a:gd name="connsiteX233" fmla="*/ 6640545 w 6843534"/>
                  <a:gd name="connsiteY233" fmla="*/ 1776359 h 6301997"/>
                  <a:gd name="connsiteX234" fmla="*/ 6640545 w 6843534"/>
                  <a:gd name="connsiteY234" fmla="*/ 3665360 h 6301997"/>
                  <a:gd name="connsiteX235" fmla="*/ 6729744 w 6843534"/>
                  <a:gd name="connsiteY235" fmla="*/ 3755216 h 6301997"/>
                  <a:gd name="connsiteX236" fmla="*/ 6729744 w 6843534"/>
                  <a:gd name="connsiteY236" fmla="*/ 1665432 h 6301997"/>
                  <a:gd name="connsiteX237" fmla="*/ 5104067 w 6843534"/>
                  <a:gd name="connsiteY237" fmla="*/ 1665432 h 6301997"/>
                  <a:gd name="connsiteX238" fmla="*/ 2858613 w 6843534"/>
                  <a:gd name="connsiteY238" fmla="*/ 3527482 h 6301997"/>
                  <a:gd name="connsiteX239" fmla="*/ 2858613 w 6843534"/>
                  <a:gd name="connsiteY239" fmla="*/ 3649189 h 6301997"/>
                  <a:gd name="connsiteX240" fmla="*/ 4531470 w 6843534"/>
                  <a:gd name="connsiteY240" fmla="*/ 3649189 h 6301997"/>
                  <a:gd name="connsiteX241" fmla="*/ 4748061 w 6843534"/>
                  <a:gd name="connsiteY241" fmla="*/ 3527482 h 6301997"/>
                  <a:gd name="connsiteX242" fmla="*/ 2858613 w 6843534"/>
                  <a:gd name="connsiteY242" fmla="*/ 3527482 h 6301997"/>
                  <a:gd name="connsiteX243" fmla="*/ 820216 w 6843534"/>
                  <a:gd name="connsiteY243" fmla="*/ 3145088 h 6301997"/>
                  <a:gd name="connsiteX244" fmla="*/ 400757 w 6843534"/>
                  <a:gd name="connsiteY244" fmla="*/ 3568337 h 6301997"/>
                  <a:gd name="connsiteX245" fmla="*/ 956716 w 6843534"/>
                  <a:gd name="connsiteY245" fmla="*/ 3281924 h 6301997"/>
                  <a:gd name="connsiteX246" fmla="*/ 820398 w 6843534"/>
                  <a:gd name="connsiteY246" fmla="*/ 3145211 h 6301997"/>
                  <a:gd name="connsiteX247" fmla="*/ 4255008 w 6843534"/>
                  <a:gd name="connsiteY247" fmla="*/ 1888633 h 6301997"/>
                  <a:gd name="connsiteX248" fmla="*/ 4346089 w 6843534"/>
                  <a:gd name="connsiteY248" fmla="*/ 1990066 h 6301997"/>
                  <a:gd name="connsiteX249" fmla="*/ 6433427 w 6843534"/>
                  <a:gd name="connsiteY249" fmla="*/ 1990066 h 6301997"/>
                  <a:gd name="connsiteX250" fmla="*/ 6433427 w 6843534"/>
                  <a:gd name="connsiteY250" fmla="*/ 3457410 h 6301997"/>
                  <a:gd name="connsiteX251" fmla="*/ 6529305 w 6843534"/>
                  <a:gd name="connsiteY251" fmla="*/ 3554004 h 6301997"/>
                  <a:gd name="connsiteX252" fmla="*/ 6529305 w 6843534"/>
                  <a:gd name="connsiteY252" fmla="*/ 1888633 h 6301997"/>
                  <a:gd name="connsiteX253" fmla="*/ 4711143 w 6843534"/>
                  <a:gd name="connsiteY253" fmla="*/ 1888633 h 6301997"/>
                  <a:gd name="connsiteX254" fmla="*/ 4703978 w 6843534"/>
                  <a:gd name="connsiteY254" fmla="*/ 1892492 h 6301997"/>
                  <a:gd name="connsiteX255" fmla="*/ 4700031 w 6843534"/>
                  <a:gd name="connsiteY255" fmla="*/ 1888633 h 6301997"/>
                  <a:gd name="connsiteX256" fmla="*/ 4607675 w 6843534"/>
                  <a:gd name="connsiteY256" fmla="*/ 1888633 h 6301997"/>
                  <a:gd name="connsiteX257" fmla="*/ 4606764 w 6843534"/>
                  <a:gd name="connsiteY257" fmla="*/ 1889552 h 6301997"/>
                  <a:gd name="connsiteX258" fmla="*/ 4605792 w 6843534"/>
                  <a:gd name="connsiteY258" fmla="*/ 1888633 h 6301997"/>
                  <a:gd name="connsiteX259" fmla="*/ 4255008 w 6843534"/>
                  <a:gd name="connsiteY259" fmla="*/ 1888633 h 6301997"/>
                  <a:gd name="connsiteX260" fmla="*/ 1710808 w 6843534"/>
                  <a:gd name="connsiteY260" fmla="*/ 2247262 h 6301997"/>
                  <a:gd name="connsiteX261" fmla="*/ 1631871 w 6843534"/>
                  <a:gd name="connsiteY261" fmla="*/ 2326889 h 6301997"/>
                  <a:gd name="connsiteX262" fmla="*/ 2738507 w 6843534"/>
                  <a:gd name="connsiteY262" fmla="*/ 3436830 h 6301997"/>
                  <a:gd name="connsiteX263" fmla="*/ 2738507 w 6843534"/>
                  <a:gd name="connsiteY263" fmla="*/ 3266795 h 6301997"/>
                  <a:gd name="connsiteX264" fmla="*/ 1710626 w 6843534"/>
                  <a:gd name="connsiteY264" fmla="*/ 2247262 h 6301997"/>
                  <a:gd name="connsiteX265" fmla="*/ 2858613 w 6843534"/>
                  <a:gd name="connsiteY265" fmla="*/ 3415698 h 6301997"/>
                  <a:gd name="connsiteX266" fmla="*/ 4832038 w 6843534"/>
                  <a:gd name="connsiteY266" fmla="*/ 3415698 h 6301997"/>
                  <a:gd name="connsiteX267" fmla="*/ 4832038 w 6843534"/>
                  <a:gd name="connsiteY267" fmla="*/ 3278923 h 6301997"/>
                  <a:gd name="connsiteX268" fmla="*/ 2858613 w 6843534"/>
                  <a:gd name="connsiteY268" fmla="*/ 3278923 h 6301997"/>
                  <a:gd name="connsiteX269" fmla="*/ 4457269 w 6843534"/>
                  <a:gd name="connsiteY269" fmla="*/ 2102034 h 6301997"/>
                  <a:gd name="connsiteX270" fmla="*/ 4551629 w 6843534"/>
                  <a:gd name="connsiteY270" fmla="*/ 2197219 h 6301997"/>
                  <a:gd name="connsiteX271" fmla="*/ 6228190 w 6843534"/>
                  <a:gd name="connsiteY271" fmla="*/ 2197219 h 6301997"/>
                  <a:gd name="connsiteX272" fmla="*/ 6228190 w 6843534"/>
                  <a:gd name="connsiteY272" fmla="*/ 3250747 h 6301997"/>
                  <a:gd name="connsiteX273" fmla="*/ 6322611 w 6843534"/>
                  <a:gd name="connsiteY273" fmla="*/ 3345749 h 6301997"/>
                  <a:gd name="connsiteX274" fmla="*/ 6322611 w 6843534"/>
                  <a:gd name="connsiteY274" fmla="*/ 2102340 h 6301997"/>
                  <a:gd name="connsiteX275" fmla="*/ 4457269 w 6843534"/>
                  <a:gd name="connsiteY275" fmla="*/ 2102340 h 6301997"/>
                  <a:gd name="connsiteX276" fmla="*/ 1183023 w 6843534"/>
                  <a:gd name="connsiteY276" fmla="*/ 2779355 h 6301997"/>
                  <a:gd name="connsiteX277" fmla="*/ 1092974 w 6843534"/>
                  <a:gd name="connsiteY277" fmla="*/ 2869946 h 6301997"/>
                  <a:gd name="connsiteX278" fmla="*/ 1459970 w 6843534"/>
                  <a:gd name="connsiteY278" fmla="*/ 3238865 h 6301997"/>
                  <a:gd name="connsiteX279" fmla="*/ 1680204 w 6843534"/>
                  <a:gd name="connsiteY279" fmla="*/ 3276228 h 6301997"/>
                  <a:gd name="connsiteX280" fmla="*/ 1182841 w 6843534"/>
                  <a:gd name="connsiteY280" fmla="*/ 2779355 h 6301997"/>
                  <a:gd name="connsiteX281" fmla="*/ 994121 w 6843534"/>
                  <a:gd name="connsiteY281" fmla="*/ 2969786 h 6301997"/>
                  <a:gd name="connsiteX282" fmla="*/ 919920 w 6843534"/>
                  <a:gd name="connsiteY282" fmla="*/ 3044697 h 6301997"/>
                  <a:gd name="connsiteX283" fmla="*/ 1122788 w 6843534"/>
                  <a:gd name="connsiteY283" fmla="*/ 3248236 h 6301997"/>
                  <a:gd name="connsiteX284" fmla="*/ 1258742 w 6843534"/>
                  <a:gd name="connsiteY284" fmla="*/ 3235006 h 6301997"/>
                  <a:gd name="connsiteX285" fmla="*/ 994121 w 6843534"/>
                  <a:gd name="connsiteY285" fmla="*/ 2969786 h 6301997"/>
                  <a:gd name="connsiteX286" fmla="*/ 2858613 w 6843534"/>
                  <a:gd name="connsiteY286" fmla="*/ 3166955 h 6301997"/>
                  <a:gd name="connsiteX287" fmla="*/ 4832038 w 6843534"/>
                  <a:gd name="connsiteY287" fmla="*/ 3166955 h 6301997"/>
                  <a:gd name="connsiteX288" fmla="*/ 4832038 w 6843534"/>
                  <a:gd name="connsiteY288" fmla="*/ 3038327 h 6301997"/>
                  <a:gd name="connsiteX289" fmla="*/ 2858613 w 6843534"/>
                  <a:gd name="connsiteY289" fmla="*/ 3038327 h 6301997"/>
                  <a:gd name="connsiteX290" fmla="*/ 4662566 w 6843534"/>
                  <a:gd name="connsiteY290" fmla="*/ 2309432 h 6301997"/>
                  <a:gd name="connsiteX291" fmla="*/ 4755408 w 6843534"/>
                  <a:gd name="connsiteY291" fmla="*/ 2403025 h 6301997"/>
                  <a:gd name="connsiteX292" fmla="*/ 6024472 w 6843534"/>
                  <a:gd name="connsiteY292" fmla="*/ 2403025 h 6301997"/>
                  <a:gd name="connsiteX293" fmla="*/ 6024472 w 6843534"/>
                  <a:gd name="connsiteY293" fmla="*/ 3046167 h 6301997"/>
                  <a:gd name="connsiteX294" fmla="*/ 6117254 w 6843534"/>
                  <a:gd name="connsiteY294" fmla="*/ 3139575 h 6301997"/>
                  <a:gd name="connsiteX295" fmla="*/ 6117254 w 6843534"/>
                  <a:gd name="connsiteY295" fmla="*/ 2309187 h 6301997"/>
                  <a:gd name="connsiteX296" fmla="*/ 4662566 w 6843534"/>
                  <a:gd name="connsiteY296" fmla="*/ 2309187 h 6301997"/>
                  <a:gd name="connsiteX297" fmla="*/ 1906997 w 6843534"/>
                  <a:gd name="connsiteY297" fmla="*/ 2049296 h 6301997"/>
                  <a:gd name="connsiteX298" fmla="*/ 1815551 w 6843534"/>
                  <a:gd name="connsiteY298" fmla="*/ 2141664 h 6301997"/>
                  <a:gd name="connsiteX299" fmla="*/ 1929949 w 6843534"/>
                  <a:gd name="connsiteY299" fmla="*/ 2256266 h 6301997"/>
                  <a:gd name="connsiteX300" fmla="*/ 2065417 w 6843534"/>
                  <a:gd name="connsiteY300" fmla="*/ 2391938 h 6301997"/>
                  <a:gd name="connsiteX301" fmla="*/ 2193963 w 6843534"/>
                  <a:gd name="connsiteY301" fmla="*/ 2520566 h 6301997"/>
                  <a:gd name="connsiteX302" fmla="*/ 2329067 w 6843534"/>
                  <a:gd name="connsiteY302" fmla="*/ 2656178 h 6301997"/>
                  <a:gd name="connsiteX303" fmla="*/ 2466842 w 6843534"/>
                  <a:gd name="connsiteY303" fmla="*/ 2794178 h 6301997"/>
                  <a:gd name="connsiteX304" fmla="*/ 2602310 w 6843534"/>
                  <a:gd name="connsiteY304" fmla="*/ 2929850 h 6301997"/>
                  <a:gd name="connsiteX305" fmla="*/ 2738507 w 6843534"/>
                  <a:gd name="connsiteY305" fmla="*/ 3066564 h 6301997"/>
                  <a:gd name="connsiteX306" fmla="*/ 2738507 w 6843534"/>
                  <a:gd name="connsiteY306" fmla="*/ 2888934 h 6301997"/>
                  <a:gd name="connsiteX307" fmla="*/ 1906997 w 6843534"/>
                  <a:gd name="connsiteY307" fmla="*/ 2049296 h 6301997"/>
                  <a:gd name="connsiteX308" fmla="*/ 4866406 w 6843534"/>
                  <a:gd name="connsiteY308" fmla="*/ 2514809 h 6301997"/>
                  <a:gd name="connsiteX309" fmla="*/ 4955605 w 6843534"/>
                  <a:gd name="connsiteY309" fmla="*/ 2606319 h 6301997"/>
                  <a:gd name="connsiteX310" fmla="*/ 5826401 w 6843534"/>
                  <a:gd name="connsiteY310" fmla="*/ 2606319 h 6301997"/>
                  <a:gd name="connsiteX311" fmla="*/ 5826401 w 6843534"/>
                  <a:gd name="connsiteY311" fmla="*/ 2846058 h 6301997"/>
                  <a:gd name="connsiteX312" fmla="*/ 5913475 w 6843534"/>
                  <a:gd name="connsiteY312" fmla="*/ 2933709 h 6301997"/>
                  <a:gd name="connsiteX313" fmla="*/ 5913475 w 6843534"/>
                  <a:gd name="connsiteY313" fmla="*/ 2514748 h 6301997"/>
                  <a:gd name="connsiteX314" fmla="*/ 4866406 w 6843534"/>
                  <a:gd name="connsiteY314" fmla="*/ 2514748 h 6301997"/>
                  <a:gd name="connsiteX315" fmla="*/ 2858613 w 6843534"/>
                  <a:gd name="connsiteY315" fmla="*/ 2789584 h 6301997"/>
                  <a:gd name="connsiteX316" fmla="*/ 2858613 w 6843534"/>
                  <a:gd name="connsiteY316" fmla="*/ 2926359 h 6301997"/>
                  <a:gd name="connsiteX317" fmla="*/ 4790262 w 6843534"/>
                  <a:gd name="connsiteY317" fmla="*/ 2926359 h 6301997"/>
                  <a:gd name="connsiteX318" fmla="*/ 4656676 w 6843534"/>
                  <a:gd name="connsiteY318" fmla="*/ 2789584 h 6301997"/>
                  <a:gd name="connsiteX319" fmla="*/ 2858613 w 6843534"/>
                  <a:gd name="connsiteY319" fmla="*/ 2789584 h 6301997"/>
                  <a:gd name="connsiteX320" fmla="*/ 5702834 w 6843534"/>
                  <a:gd name="connsiteY320" fmla="*/ 2722207 h 6301997"/>
                  <a:gd name="connsiteX321" fmla="*/ 5716193 w 6843534"/>
                  <a:gd name="connsiteY321" fmla="*/ 2735621 h 6301997"/>
                  <a:gd name="connsiteX322" fmla="*/ 5716193 w 6843534"/>
                  <a:gd name="connsiteY322" fmla="*/ 2722207 h 6301997"/>
                  <a:gd name="connsiteX323" fmla="*/ 5702834 w 6843534"/>
                  <a:gd name="connsiteY323" fmla="*/ 2722207 h 6301997"/>
                  <a:gd name="connsiteX324" fmla="*/ 2068575 w 6843534"/>
                  <a:gd name="connsiteY324" fmla="*/ 1886306 h 6301997"/>
                  <a:gd name="connsiteX325" fmla="*/ 1987937 w 6843534"/>
                  <a:gd name="connsiteY325" fmla="*/ 1967586 h 6301997"/>
                  <a:gd name="connsiteX326" fmla="*/ 2173804 w 6843534"/>
                  <a:gd name="connsiteY326" fmla="*/ 2154894 h 6301997"/>
                  <a:gd name="connsiteX327" fmla="*/ 2172407 w 6843534"/>
                  <a:gd name="connsiteY327" fmla="*/ 2156242 h 6301997"/>
                  <a:gd name="connsiteX328" fmla="*/ 2738507 w 6843534"/>
                  <a:gd name="connsiteY328" fmla="*/ 2728148 h 6301997"/>
                  <a:gd name="connsiteX329" fmla="*/ 2738507 w 6843534"/>
                  <a:gd name="connsiteY329" fmla="*/ 2559216 h 6301997"/>
                  <a:gd name="connsiteX330" fmla="*/ 2068575 w 6843534"/>
                  <a:gd name="connsiteY330" fmla="*/ 1886306 h 6301997"/>
                  <a:gd name="connsiteX331" fmla="*/ 2858613 w 6843534"/>
                  <a:gd name="connsiteY331" fmla="*/ 2567669 h 6301997"/>
                  <a:gd name="connsiteX332" fmla="*/ 2858613 w 6843534"/>
                  <a:gd name="connsiteY332" fmla="*/ 2677922 h 6301997"/>
                  <a:gd name="connsiteX333" fmla="*/ 4547986 w 6843534"/>
                  <a:gd name="connsiteY333" fmla="*/ 2677922 h 6301997"/>
                  <a:gd name="connsiteX334" fmla="*/ 4440753 w 6843534"/>
                  <a:gd name="connsiteY334" fmla="*/ 2567669 h 6301997"/>
                  <a:gd name="connsiteX335" fmla="*/ 2858613 w 6843534"/>
                  <a:gd name="connsiteY335" fmla="*/ 2567669 h 6301997"/>
                  <a:gd name="connsiteX336" fmla="*/ 2858613 w 6843534"/>
                  <a:gd name="connsiteY336" fmla="*/ 2337608 h 6301997"/>
                  <a:gd name="connsiteX337" fmla="*/ 2858613 w 6843534"/>
                  <a:gd name="connsiteY337" fmla="*/ 2455701 h 6301997"/>
                  <a:gd name="connsiteX338" fmla="*/ 4331456 w 6843534"/>
                  <a:gd name="connsiteY338" fmla="*/ 2455701 h 6301997"/>
                  <a:gd name="connsiteX339" fmla="*/ 4216086 w 6843534"/>
                  <a:gd name="connsiteY339" fmla="*/ 2337608 h 6301997"/>
                  <a:gd name="connsiteX340" fmla="*/ 2858613 w 6843534"/>
                  <a:gd name="connsiteY340" fmla="*/ 2337608 h 6301997"/>
                  <a:gd name="connsiteX341" fmla="*/ 2230942 w 6843534"/>
                  <a:gd name="connsiteY341" fmla="*/ 1722580 h 6301997"/>
                  <a:gd name="connsiteX342" fmla="*/ 2148301 w 6843534"/>
                  <a:gd name="connsiteY342" fmla="*/ 1805882 h 6301997"/>
                  <a:gd name="connsiteX343" fmla="*/ 2738507 w 6843534"/>
                  <a:gd name="connsiteY343" fmla="*/ 2398921 h 6301997"/>
                  <a:gd name="connsiteX344" fmla="*/ 2738507 w 6843534"/>
                  <a:gd name="connsiteY344" fmla="*/ 2234031 h 6301997"/>
                  <a:gd name="connsiteX345" fmla="*/ 2231003 w 6843534"/>
                  <a:gd name="connsiteY345" fmla="*/ 1722580 h 6301997"/>
                  <a:gd name="connsiteX346" fmla="*/ 2858673 w 6843534"/>
                  <a:gd name="connsiteY346" fmla="*/ 2104545 h 6301997"/>
                  <a:gd name="connsiteX347" fmla="*/ 2858673 w 6843534"/>
                  <a:gd name="connsiteY347" fmla="*/ 2225640 h 6301997"/>
                  <a:gd name="connsiteX348" fmla="*/ 4107153 w 6843534"/>
                  <a:gd name="connsiteY348" fmla="*/ 2225640 h 6301997"/>
                  <a:gd name="connsiteX349" fmla="*/ 3989355 w 6843534"/>
                  <a:gd name="connsiteY349" fmla="*/ 2104545 h 6301997"/>
                  <a:gd name="connsiteX350" fmla="*/ 2858613 w 6843534"/>
                  <a:gd name="connsiteY350" fmla="*/ 2104545 h 6301997"/>
                  <a:gd name="connsiteX351" fmla="*/ 2384991 w 6843534"/>
                  <a:gd name="connsiteY351" fmla="*/ 1567062 h 6301997"/>
                  <a:gd name="connsiteX352" fmla="*/ 2310486 w 6843534"/>
                  <a:gd name="connsiteY352" fmla="*/ 1642157 h 6301997"/>
                  <a:gd name="connsiteX353" fmla="*/ 2738507 w 6843534"/>
                  <a:gd name="connsiteY353" fmla="*/ 2073246 h 6301997"/>
                  <a:gd name="connsiteX354" fmla="*/ 2738507 w 6843534"/>
                  <a:gd name="connsiteY354" fmla="*/ 1923302 h 6301997"/>
                  <a:gd name="connsiteX355" fmla="*/ 2385234 w 6843534"/>
                  <a:gd name="connsiteY355" fmla="*/ 1567062 h 6301997"/>
                  <a:gd name="connsiteX356" fmla="*/ 2858856 w 6843534"/>
                  <a:gd name="connsiteY356" fmla="*/ 1877485 h 6301997"/>
                  <a:gd name="connsiteX357" fmla="*/ 2858856 w 6843534"/>
                  <a:gd name="connsiteY357" fmla="*/ 1995824 h 6301997"/>
                  <a:gd name="connsiteX358" fmla="*/ 3883154 w 6843534"/>
                  <a:gd name="connsiteY358" fmla="*/ 1995824 h 6301997"/>
                  <a:gd name="connsiteX359" fmla="*/ 3767785 w 6843534"/>
                  <a:gd name="connsiteY359" fmla="*/ 1877485 h 6301997"/>
                  <a:gd name="connsiteX360" fmla="*/ 2858613 w 6843534"/>
                  <a:gd name="connsiteY360" fmla="*/ 1877485 h 6301997"/>
                  <a:gd name="connsiteX361" fmla="*/ 4363030 w 6843534"/>
                  <a:gd name="connsiteY361" fmla="*/ 1643198 h 6301997"/>
                  <a:gd name="connsiteX362" fmla="*/ 4232238 w 6843534"/>
                  <a:gd name="connsiteY362" fmla="*/ 1776665 h 6301997"/>
                  <a:gd name="connsiteX363" fmla="*/ 4494916 w 6843534"/>
                  <a:gd name="connsiteY363" fmla="*/ 1776665 h 6301997"/>
                  <a:gd name="connsiteX364" fmla="*/ 4362848 w 6843534"/>
                  <a:gd name="connsiteY364" fmla="*/ 1643198 h 6301997"/>
                  <a:gd name="connsiteX365" fmla="*/ 4023662 w 6843534"/>
                  <a:gd name="connsiteY365" fmla="*/ 1300189 h 6301997"/>
                  <a:gd name="connsiteX366" fmla="*/ 3562670 w 6843534"/>
                  <a:gd name="connsiteY366" fmla="*/ 1768641 h 6301997"/>
                  <a:gd name="connsiteX367" fmla="*/ 3745925 w 6843534"/>
                  <a:gd name="connsiteY367" fmla="*/ 1768641 h 6301997"/>
                  <a:gd name="connsiteX368" fmla="*/ 4115350 w 6843534"/>
                  <a:gd name="connsiteY368" fmla="*/ 1392801 h 6301997"/>
                  <a:gd name="connsiteX369" fmla="*/ 4023662 w 6843534"/>
                  <a:gd name="connsiteY369" fmla="*/ 1300189 h 6301997"/>
                  <a:gd name="connsiteX370" fmla="*/ 3849697 w 6843534"/>
                  <a:gd name="connsiteY370" fmla="*/ 1124274 h 6301997"/>
                  <a:gd name="connsiteX371" fmla="*/ 3213890 w 6843534"/>
                  <a:gd name="connsiteY371" fmla="*/ 1768825 h 6301997"/>
                  <a:gd name="connsiteX372" fmla="*/ 3403946 w 6843534"/>
                  <a:gd name="connsiteY372" fmla="*/ 1768825 h 6301997"/>
                  <a:gd name="connsiteX373" fmla="*/ 3944361 w 6843534"/>
                  <a:gd name="connsiteY373" fmla="*/ 1219888 h 6301997"/>
                  <a:gd name="connsiteX374" fmla="*/ 3849697 w 6843534"/>
                  <a:gd name="connsiteY374" fmla="*/ 1124274 h 6301997"/>
                  <a:gd name="connsiteX375" fmla="*/ 3680043 w 6843534"/>
                  <a:gd name="connsiteY375" fmla="*/ 952769 h 6301997"/>
                  <a:gd name="connsiteX376" fmla="*/ 2874339 w 6843534"/>
                  <a:gd name="connsiteY376" fmla="*/ 1768825 h 6301997"/>
                  <a:gd name="connsiteX377" fmla="*/ 3054801 w 6843534"/>
                  <a:gd name="connsiteY377" fmla="*/ 1768825 h 6301997"/>
                  <a:gd name="connsiteX378" fmla="*/ 3769971 w 6843534"/>
                  <a:gd name="connsiteY378" fmla="*/ 1043728 h 6301997"/>
                  <a:gd name="connsiteX379" fmla="*/ 3679982 w 6843534"/>
                  <a:gd name="connsiteY379" fmla="*/ 952769 h 6301997"/>
                  <a:gd name="connsiteX380" fmla="*/ 3508689 w 6843534"/>
                  <a:gd name="connsiteY380" fmla="*/ 779611 h 6301997"/>
                  <a:gd name="connsiteX381" fmla="*/ 2638439 w 6843534"/>
                  <a:gd name="connsiteY381" fmla="*/ 1661635 h 6301997"/>
                  <a:gd name="connsiteX382" fmla="*/ 2729945 w 6843534"/>
                  <a:gd name="connsiteY382" fmla="*/ 1753880 h 6301997"/>
                  <a:gd name="connsiteX383" fmla="*/ 3600317 w 6843534"/>
                  <a:gd name="connsiteY383" fmla="*/ 872285 h 6301997"/>
                  <a:gd name="connsiteX384" fmla="*/ 3508689 w 6843534"/>
                  <a:gd name="connsiteY384" fmla="*/ 779611 h 6301997"/>
                  <a:gd name="connsiteX385" fmla="*/ 2894984 w 6843534"/>
                  <a:gd name="connsiteY385" fmla="*/ 1052977 h 6301997"/>
                  <a:gd name="connsiteX386" fmla="*/ 2464899 w 6843534"/>
                  <a:gd name="connsiteY386" fmla="*/ 1486639 h 6301997"/>
                  <a:gd name="connsiteX387" fmla="*/ 2558652 w 6843534"/>
                  <a:gd name="connsiteY387" fmla="*/ 1581211 h 6301997"/>
                  <a:gd name="connsiteX388" fmla="*/ 3429023 w 6843534"/>
                  <a:gd name="connsiteY388" fmla="*/ 699188 h 6301997"/>
                  <a:gd name="connsiteX389" fmla="*/ 3335696 w 6843534"/>
                  <a:gd name="connsiteY389" fmla="*/ 604738 h 6301997"/>
                  <a:gd name="connsiteX390" fmla="*/ 2944958 w 6843534"/>
                  <a:gd name="connsiteY390" fmla="*/ 1001954 h 6301997"/>
                  <a:gd name="connsiteX391" fmla="*/ 2944958 w 6843534"/>
                  <a:gd name="connsiteY391" fmla="*/ 1001954 h 6301997"/>
                  <a:gd name="connsiteX392" fmla="*/ 2896381 w 6843534"/>
                  <a:gd name="connsiteY392" fmla="*/ 1050956 h 6301997"/>
                  <a:gd name="connsiteX393" fmla="*/ 2894863 w 6843534"/>
                  <a:gd name="connsiteY393" fmla="*/ 1052548 h 6301997"/>
                  <a:gd name="connsiteX394" fmla="*/ 2894863 w 6843534"/>
                  <a:gd name="connsiteY394" fmla="*/ 1052548 h 6301997"/>
                  <a:gd name="connsiteX395" fmla="*/ 5433902 w 6843534"/>
                  <a:gd name="connsiteY395" fmla="*/ 1454543 h 6301997"/>
                  <a:gd name="connsiteX396" fmla="*/ 5278882 w 6843534"/>
                  <a:gd name="connsiteY396" fmla="*/ 1556711 h 6301997"/>
                  <a:gd name="connsiteX397" fmla="*/ 6729684 w 6843534"/>
                  <a:gd name="connsiteY397" fmla="*/ 1556711 h 6301997"/>
                  <a:gd name="connsiteX398" fmla="*/ 6729684 w 6843534"/>
                  <a:gd name="connsiteY398" fmla="*/ 1454543 h 6301997"/>
                  <a:gd name="connsiteX399" fmla="*/ 5433902 w 6843534"/>
                  <a:gd name="connsiteY399" fmla="*/ 1454543 h 6301997"/>
                  <a:gd name="connsiteX400" fmla="*/ 5744671 w 6843534"/>
                  <a:gd name="connsiteY400" fmla="*/ 1226932 h 6301997"/>
                  <a:gd name="connsiteX401" fmla="*/ 5588012 w 6843534"/>
                  <a:gd name="connsiteY401" fmla="*/ 1345821 h 6301997"/>
                  <a:gd name="connsiteX402" fmla="*/ 6729562 w 6843534"/>
                  <a:gd name="connsiteY402" fmla="*/ 1345821 h 6301997"/>
                  <a:gd name="connsiteX403" fmla="*/ 6729562 w 6843534"/>
                  <a:gd name="connsiteY403" fmla="*/ 1226932 h 6301997"/>
                  <a:gd name="connsiteX404" fmla="*/ 5744671 w 6843534"/>
                  <a:gd name="connsiteY404" fmla="*/ 1226932 h 6301997"/>
                  <a:gd name="connsiteX405" fmla="*/ 6009717 w 6843534"/>
                  <a:gd name="connsiteY405" fmla="*/ 998157 h 6301997"/>
                  <a:gd name="connsiteX406" fmla="*/ 5876131 w 6843534"/>
                  <a:gd name="connsiteY406" fmla="*/ 1118271 h 6301997"/>
                  <a:gd name="connsiteX407" fmla="*/ 6729684 w 6843534"/>
                  <a:gd name="connsiteY407" fmla="*/ 1118271 h 6301997"/>
                  <a:gd name="connsiteX408" fmla="*/ 6729684 w 6843534"/>
                  <a:gd name="connsiteY408" fmla="*/ 998157 h 6301997"/>
                  <a:gd name="connsiteX409" fmla="*/ 6009717 w 6843534"/>
                  <a:gd name="connsiteY409" fmla="*/ 998157 h 6301997"/>
                  <a:gd name="connsiteX410" fmla="*/ 3164403 w 6843534"/>
                  <a:gd name="connsiteY410" fmla="*/ 431640 h 6301997"/>
                  <a:gd name="connsiteX411" fmla="*/ 2779554 w 6843534"/>
                  <a:gd name="connsiteY411" fmla="*/ 823651 h 6301997"/>
                  <a:gd name="connsiteX412" fmla="*/ 2871000 w 6843534"/>
                  <a:gd name="connsiteY412" fmla="*/ 916018 h 6301997"/>
                  <a:gd name="connsiteX413" fmla="*/ 3255969 w 6843534"/>
                  <a:gd name="connsiteY413" fmla="*/ 524375 h 6301997"/>
                  <a:gd name="connsiteX414" fmla="*/ 3164403 w 6843534"/>
                  <a:gd name="connsiteY414" fmla="*/ 431640 h 6301997"/>
                  <a:gd name="connsiteX415" fmla="*/ 6217807 w 6843534"/>
                  <a:gd name="connsiteY415" fmla="*/ 780346 h 6301997"/>
                  <a:gd name="connsiteX416" fmla="*/ 6118893 w 6843534"/>
                  <a:gd name="connsiteY416" fmla="*/ 889496 h 6301997"/>
                  <a:gd name="connsiteX417" fmla="*/ 6729684 w 6843534"/>
                  <a:gd name="connsiteY417" fmla="*/ 889496 h 6301997"/>
                  <a:gd name="connsiteX418" fmla="*/ 6729684 w 6843534"/>
                  <a:gd name="connsiteY418" fmla="*/ 780346 h 6301997"/>
                  <a:gd name="connsiteX419" fmla="*/ 6217807 w 6843534"/>
                  <a:gd name="connsiteY419" fmla="*/ 780346 h 6301997"/>
                  <a:gd name="connsiteX420" fmla="*/ 2990195 w 6843534"/>
                  <a:gd name="connsiteY420" fmla="*/ 255542 h 6301997"/>
                  <a:gd name="connsiteX421" fmla="*/ 2604921 w 6843534"/>
                  <a:gd name="connsiteY421" fmla="*/ 647124 h 6301997"/>
                  <a:gd name="connsiteX422" fmla="*/ 2699646 w 6843534"/>
                  <a:gd name="connsiteY422" fmla="*/ 742860 h 6301997"/>
                  <a:gd name="connsiteX423" fmla="*/ 3084494 w 6843534"/>
                  <a:gd name="connsiteY423" fmla="*/ 350849 h 6301997"/>
                  <a:gd name="connsiteX424" fmla="*/ 2989952 w 6843534"/>
                  <a:gd name="connsiteY424" fmla="*/ 255297 h 6301997"/>
                  <a:gd name="connsiteX425" fmla="*/ 6399970 w 6843534"/>
                  <a:gd name="connsiteY425" fmla="*/ 550101 h 6301997"/>
                  <a:gd name="connsiteX426" fmla="*/ 6306096 w 6843534"/>
                  <a:gd name="connsiteY426" fmla="*/ 671686 h 6301997"/>
                  <a:gd name="connsiteX427" fmla="*/ 6729501 w 6843534"/>
                  <a:gd name="connsiteY427" fmla="*/ 671686 h 6301997"/>
                  <a:gd name="connsiteX428" fmla="*/ 6729501 w 6843534"/>
                  <a:gd name="connsiteY428" fmla="*/ 550101 h 6301997"/>
                  <a:gd name="connsiteX429" fmla="*/ 6399970 w 6843534"/>
                  <a:gd name="connsiteY429" fmla="*/ 550101 h 6301997"/>
                  <a:gd name="connsiteX430" fmla="*/ 2818901 w 6843534"/>
                  <a:gd name="connsiteY430" fmla="*/ 82383 h 6301997"/>
                  <a:gd name="connsiteX431" fmla="*/ 2434053 w 6843534"/>
                  <a:gd name="connsiteY431" fmla="*/ 474394 h 6301997"/>
                  <a:gd name="connsiteX432" fmla="*/ 2525499 w 6843534"/>
                  <a:gd name="connsiteY432" fmla="*/ 566761 h 6301997"/>
                  <a:gd name="connsiteX433" fmla="*/ 2910529 w 6843534"/>
                  <a:gd name="connsiteY433" fmla="*/ 175118 h 6301997"/>
                  <a:gd name="connsiteX434" fmla="*/ 2818901 w 6843534"/>
                  <a:gd name="connsiteY434" fmla="*/ 82383 h 6301997"/>
                  <a:gd name="connsiteX435" fmla="*/ 6545699 w 6843534"/>
                  <a:gd name="connsiteY435" fmla="*/ 349134 h 6301997"/>
                  <a:gd name="connsiteX436" fmla="*/ 6480303 w 6843534"/>
                  <a:gd name="connsiteY436" fmla="*/ 441441 h 6301997"/>
                  <a:gd name="connsiteX437" fmla="*/ 6729258 w 6843534"/>
                  <a:gd name="connsiteY437" fmla="*/ 441441 h 6301997"/>
                  <a:gd name="connsiteX438" fmla="*/ 6729258 w 6843534"/>
                  <a:gd name="connsiteY438" fmla="*/ 349134 h 6301997"/>
                  <a:gd name="connsiteX439" fmla="*/ 6545699 w 6843534"/>
                  <a:gd name="connsiteY439" fmla="*/ 349134 h 6301997"/>
                  <a:gd name="connsiteX440" fmla="*/ 6729562 w 6843534"/>
                  <a:gd name="connsiteY440" fmla="*/ 69398 h 6301997"/>
                  <a:gd name="connsiteX441" fmla="*/ 6619718 w 6843534"/>
                  <a:gd name="connsiteY441" fmla="*/ 240413 h 6301997"/>
                  <a:gd name="connsiteX442" fmla="*/ 6729562 w 6843534"/>
                  <a:gd name="connsiteY442" fmla="*/ 240413 h 6301997"/>
                  <a:gd name="connsiteX443" fmla="*/ 6729562 w 6843534"/>
                  <a:gd name="connsiteY443" fmla="*/ 69398 h 630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Lst>
                <a:rect l="l" t="t" r="r" b="b"/>
                <a:pathLst>
                  <a:path w="6843534" h="6301997">
                    <a:moveTo>
                      <a:pt x="6840317" y="6301753"/>
                    </a:moveTo>
                    <a:lnTo>
                      <a:pt x="6729744" y="6301753"/>
                    </a:lnTo>
                    <a:lnTo>
                      <a:pt x="6729744" y="4551365"/>
                    </a:lnTo>
                    <a:lnTo>
                      <a:pt x="4029491" y="1822114"/>
                    </a:lnTo>
                    <a:lnTo>
                      <a:pt x="4283365" y="1562652"/>
                    </a:lnTo>
                    <a:lnTo>
                      <a:pt x="4195138" y="1473531"/>
                    </a:lnTo>
                    <a:lnTo>
                      <a:pt x="3874714" y="1799512"/>
                    </a:lnTo>
                    <a:lnTo>
                      <a:pt x="6529730" y="4522577"/>
                    </a:lnTo>
                    <a:lnTo>
                      <a:pt x="6529730" y="4515716"/>
                    </a:lnTo>
                    <a:lnTo>
                      <a:pt x="6640241" y="4626337"/>
                    </a:lnTo>
                    <a:lnTo>
                      <a:pt x="6640241" y="6301753"/>
                    </a:lnTo>
                    <a:lnTo>
                      <a:pt x="4304010" y="6301753"/>
                    </a:lnTo>
                    <a:lnTo>
                      <a:pt x="4107943" y="6090496"/>
                    </a:lnTo>
                    <a:cubicBezTo>
                      <a:pt x="4092459" y="6109607"/>
                      <a:pt x="4077582" y="6128901"/>
                      <a:pt x="4062766" y="6148256"/>
                    </a:cubicBezTo>
                    <a:cubicBezTo>
                      <a:pt x="4054447" y="6159282"/>
                      <a:pt x="4046372" y="6170368"/>
                      <a:pt x="4038174" y="6181455"/>
                    </a:cubicBezTo>
                    <a:lnTo>
                      <a:pt x="4151904" y="6301753"/>
                    </a:lnTo>
                    <a:lnTo>
                      <a:pt x="3978668" y="6301753"/>
                    </a:lnTo>
                    <a:lnTo>
                      <a:pt x="3963184" y="6285399"/>
                    </a:lnTo>
                    <a:lnTo>
                      <a:pt x="3951708" y="6301753"/>
                    </a:lnTo>
                    <a:lnTo>
                      <a:pt x="3799238" y="6301753"/>
                    </a:lnTo>
                    <a:cubicBezTo>
                      <a:pt x="3850668" y="6225801"/>
                      <a:pt x="3905257" y="6148624"/>
                      <a:pt x="3963184" y="6071998"/>
                    </a:cubicBezTo>
                    <a:cubicBezTo>
                      <a:pt x="4160891" y="5808616"/>
                      <a:pt x="4452837" y="5544070"/>
                      <a:pt x="4832098" y="5283322"/>
                    </a:cubicBezTo>
                    <a:lnTo>
                      <a:pt x="4832098" y="4820015"/>
                    </a:lnTo>
                    <a:cubicBezTo>
                      <a:pt x="4468988" y="5040949"/>
                      <a:pt x="3986197" y="5381018"/>
                      <a:pt x="3689637" y="5775540"/>
                    </a:cubicBezTo>
                    <a:cubicBezTo>
                      <a:pt x="3563326" y="5944533"/>
                      <a:pt x="3445892" y="6120099"/>
                      <a:pt x="3337821" y="6301508"/>
                    </a:cubicBezTo>
                    <a:lnTo>
                      <a:pt x="3192091" y="6301508"/>
                    </a:lnTo>
                    <a:cubicBezTo>
                      <a:pt x="3312925" y="6093148"/>
                      <a:pt x="3445679" y="5892065"/>
                      <a:pt x="3589691" y="5699282"/>
                    </a:cubicBezTo>
                    <a:cubicBezTo>
                      <a:pt x="3816726" y="5397066"/>
                      <a:pt x="4167752" y="5092891"/>
                      <a:pt x="4633056" y="4794656"/>
                    </a:cubicBezTo>
                    <a:cubicBezTo>
                      <a:pt x="4702885" y="4749881"/>
                      <a:pt x="4769374" y="4709272"/>
                      <a:pt x="4831856" y="4672153"/>
                    </a:cubicBezTo>
                    <a:lnTo>
                      <a:pt x="4831856" y="4226854"/>
                    </a:lnTo>
                    <a:cubicBezTo>
                      <a:pt x="4551751" y="4372265"/>
                      <a:pt x="3729652" y="4830244"/>
                      <a:pt x="3299688" y="5402885"/>
                    </a:cubicBezTo>
                    <a:cubicBezTo>
                      <a:pt x="3052858" y="5731500"/>
                      <a:pt x="2863956" y="6062443"/>
                      <a:pt x="2740571" y="6301692"/>
                    </a:cubicBezTo>
                    <a:lnTo>
                      <a:pt x="2600003" y="6301692"/>
                    </a:lnTo>
                    <a:cubicBezTo>
                      <a:pt x="2724663" y="6054235"/>
                      <a:pt x="2927895" y="5688746"/>
                      <a:pt x="3199924" y="5326627"/>
                    </a:cubicBezTo>
                    <a:cubicBezTo>
                      <a:pt x="3427020" y="5024350"/>
                      <a:pt x="3778047" y="4720235"/>
                      <a:pt x="4243350" y="4421940"/>
                    </a:cubicBezTo>
                    <a:cubicBezTo>
                      <a:pt x="4433710" y="4299731"/>
                      <a:pt x="4630135" y="4187407"/>
                      <a:pt x="4831856" y="4085424"/>
                    </a:cubicBezTo>
                    <a:lnTo>
                      <a:pt x="4831856" y="3613418"/>
                    </a:lnTo>
                    <a:cubicBezTo>
                      <a:pt x="4556973" y="3764159"/>
                      <a:pt x="3872103" y="4152800"/>
                      <a:pt x="3383787" y="4539911"/>
                    </a:cubicBezTo>
                    <a:cubicBezTo>
                      <a:pt x="3227127" y="4671969"/>
                      <a:pt x="3084615" y="4812236"/>
                      <a:pt x="2968821" y="4957463"/>
                    </a:cubicBezTo>
                    <a:cubicBezTo>
                      <a:pt x="2517180" y="5525695"/>
                      <a:pt x="2287534" y="6007194"/>
                      <a:pt x="2218737" y="6164121"/>
                    </a:cubicBezTo>
                    <a:cubicBezTo>
                      <a:pt x="2213151" y="6176983"/>
                      <a:pt x="2205196" y="6195420"/>
                      <a:pt x="2197485" y="6213551"/>
                    </a:cubicBezTo>
                    <a:lnTo>
                      <a:pt x="2285044" y="6301875"/>
                    </a:lnTo>
                    <a:lnTo>
                      <a:pt x="2124863" y="6301875"/>
                    </a:lnTo>
                    <a:lnTo>
                      <a:pt x="1965410" y="6141396"/>
                    </a:lnTo>
                    <a:lnTo>
                      <a:pt x="1962131" y="6137905"/>
                    </a:lnTo>
                    <a:cubicBezTo>
                      <a:pt x="1998564" y="6121612"/>
                      <a:pt x="2034996" y="6104155"/>
                      <a:pt x="2070093" y="6085167"/>
                    </a:cubicBezTo>
                    <a:lnTo>
                      <a:pt x="2113204" y="6128594"/>
                    </a:lnTo>
                    <a:cubicBezTo>
                      <a:pt x="2121523" y="6109545"/>
                      <a:pt x="2132514" y="6084248"/>
                      <a:pt x="2133850" y="6081308"/>
                    </a:cubicBezTo>
                    <a:cubicBezTo>
                      <a:pt x="2155588" y="6033409"/>
                      <a:pt x="2186312" y="5968728"/>
                      <a:pt x="2226995" y="5889958"/>
                    </a:cubicBezTo>
                    <a:cubicBezTo>
                      <a:pt x="2146844" y="5952937"/>
                      <a:pt x="2060444" y="6007372"/>
                      <a:pt x="1969175" y="6052397"/>
                    </a:cubicBezTo>
                    <a:lnTo>
                      <a:pt x="1873114" y="6095274"/>
                    </a:lnTo>
                    <a:cubicBezTo>
                      <a:pt x="1624226" y="6195359"/>
                      <a:pt x="1352901" y="6224637"/>
                      <a:pt x="1088663" y="6179923"/>
                    </a:cubicBezTo>
                    <a:lnTo>
                      <a:pt x="7226" y="6179923"/>
                    </a:lnTo>
                    <a:cubicBezTo>
                      <a:pt x="2621" y="6162773"/>
                      <a:pt x="193" y="6145132"/>
                      <a:pt x="0" y="6127370"/>
                    </a:cubicBezTo>
                    <a:cubicBezTo>
                      <a:pt x="0" y="6125716"/>
                      <a:pt x="0" y="6124797"/>
                      <a:pt x="0" y="6124797"/>
                    </a:cubicBezTo>
                    <a:lnTo>
                      <a:pt x="0" y="6123694"/>
                    </a:lnTo>
                    <a:lnTo>
                      <a:pt x="0" y="6123694"/>
                    </a:lnTo>
                    <a:lnTo>
                      <a:pt x="0" y="6074019"/>
                    </a:lnTo>
                    <a:lnTo>
                      <a:pt x="738365" y="6074019"/>
                    </a:lnTo>
                    <a:cubicBezTo>
                      <a:pt x="680109" y="6048208"/>
                      <a:pt x="623584" y="6018599"/>
                      <a:pt x="569136" y="5985388"/>
                    </a:cubicBezTo>
                    <a:lnTo>
                      <a:pt x="0" y="5985388"/>
                    </a:lnTo>
                    <a:lnTo>
                      <a:pt x="0" y="5880036"/>
                    </a:lnTo>
                    <a:lnTo>
                      <a:pt x="419459" y="5880036"/>
                    </a:lnTo>
                    <a:cubicBezTo>
                      <a:pt x="384362" y="5851982"/>
                      <a:pt x="350582" y="5822441"/>
                      <a:pt x="318116" y="5791404"/>
                    </a:cubicBezTo>
                    <a:lnTo>
                      <a:pt x="0" y="5791404"/>
                    </a:lnTo>
                    <a:lnTo>
                      <a:pt x="0" y="5686235"/>
                    </a:lnTo>
                    <a:lnTo>
                      <a:pt x="218595" y="5686235"/>
                    </a:lnTo>
                    <a:cubicBezTo>
                      <a:pt x="194003" y="5657570"/>
                      <a:pt x="170018" y="5628107"/>
                      <a:pt x="147855" y="5597604"/>
                    </a:cubicBezTo>
                    <a:lnTo>
                      <a:pt x="0" y="5597604"/>
                    </a:lnTo>
                    <a:lnTo>
                      <a:pt x="0" y="5492129"/>
                    </a:lnTo>
                    <a:lnTo>
                      <a:pt x="76933" y="5492129"/>
                    </a:lnTo>
                    <a:cubicBezTo>
                      <a:pt x="59324" y="5463279"/>
                      <a:pt x="42808" y="5433695"/>
                      <a:pt x="27142" y="5403559"/>
                    </a:cubicBezTo>
                    <a:lnTo>
                      <a:pt x="0" y="5403559"/>
                    </a:lnTo>
                    <a:lnTo>
                      <a:pt x="0" y="5202409"/>
                    </a:lnTo>
                    <a:cubicBezTo>
                      <a:pt x="0" y="5201857"/>
                      <a:pt x="0" y="5201367"/>
                      <a:pt x="0" y="5200816"/>
                    </a:cubicBezTo>
                    <a:lnTo>
                      <a:pt x="0" y="5044502"/>
                    </a:lnTo>
                    <a:cubicBezTo>
                      <a:pt x="129213" y="5572099"/>
                      <a:pt x="552368" y="5974712"/>
                      <a:pt x="1082044" y="6074019"/>
                    </a:cubicBezTo>
                    <a:lnTo>
                      <a:pt x="1088845" y="6074019"/>
                    </a:lnTo>
                    <a:lnTo>
                      <a:pt x="1088845" y="6075244"/>
                    </a:lnTo>
                    <a:cubicBezTo>
                      <a:pt x="1321072" y="6117539"/>
                      <a:pt x="1560202" y="6098269"/>
                      <a:pt x="1782823" y="6019322"/>
                    </a:cubicBezTo>
                    <a:lnTo>
                      <a:pt x="1804014" y="6011604"/>
                    </a:lnTo>
                    <a:cubicBezTo>
                      <a:pt x="2044833" y="5921245"/>
                      <a:pt x="2255734" y="5764625"/>
                      <a:pt x="2412801" y="5559506"/>
                    </a:cubicBezTo>
                    <a:cubicBezTo>
                      <a:pt x="2451723" y="5495375"/>
                      <a:pt x="2495320" y="5426406"/>
                      <a:pt x="2543533" y="5353516"/>
                    </a:cubicBezTo>
                    <a:cubicBezTo>
                      <a:pt x="2645458" y="5156935"/>
                      <a:pt x="2698613" y="4938346"/>
                      <a:pt x="2698431" y="4716499"/>
                    </a:cubicBezTo>
                    <a:cubicBezTo>
                      <a:pt x="2698431" y="3955386"/>
                      <a:pt x="2084423" y="3336071"/>
                      <a:pt x="1329785" y="3336071"/>
                    </a:cubicBezTo>
                    <a:cubicBezTo>
                      <a:pt x="686995" y="3336071"/>
                      <a:pt x="146276" y="3785291"/>
                      <a:pt x="0" y="4388864"/>
                    </a:cubicBezTo>
                    <a:lnTo>
                      <a:pt x="0" y="4084627"/>
                    </a:lnTo>
                    <a:cubicBezTo>
                      <a:pt x="51256" y="3975367"/>
                      <a:pt x="115549" y="3872825"/>
                      <a:pt x="191453" y="3779288"/>
                    </a:cubicBezTo>
                    <a:lnTo>
                      <a:pt x="0" y="3972292"/>
                    </a:lnTo>
                    <a:lnTo>
                      <a:pt x="0" y="3811383"/>
                    </a:lnTo>
                    <a:lnTo>
                      <a:pt x="2790970" y="996258"/>
                    </a:lnTo>
                    <a:lnTo>
                      <a:pt x="1805714" y="184"/>
                    </a:lnTo>
                    <a:lnTo>
                      <a:pt x="1965046" y="184"/>
                    </a:lnTo>
                    <a:lnTo>
                      <a:pt x="2016658" y="52370"/>
                    </a:lnTo>
                    <a:lnTo>
                      <a:pt x="2067907" y="184"/>
                    </a:lnTo>
                    <a:lnTo>
                      <a:pt x="2226631" y="184"/>
                    </a:lnTo>
                    <a:lnTo>
                      <a:pt x="2096324" y="132916"/>
                    </a:lnTo>
                    <a:lnTo>
                      <a:pt x="2187709" y="225284"/>
                    </a:lnTo>
                    <a:lnTo>
                      <a:pt x="2409036" y="184"/>
                    </a:lnTo>
                    <a:lnTo>
                      <a:pt x="2567821" y="184"/>
                    </a:lnTo>
                    <a:lnTo>
                      <a:pt x="2267374" y="305829"/>
                    </a:lnTo>
                    <a:lnTo>
                      <a:pt x="2354387" y="393726"/>
                    </a:lnTo>
                    <a:lnTo>
                      <a:pt x="2739236" y="1715"/>
                    </a:lnTo>
                    <a:lnTo>
                      <a:pt x="2737596" y="0"/>
                    </a:lnTo>
                    <a:lnTo>
                      <a:pt x="2895470" y="0"/>
                    </a:lnTo>
                    <a:lnTo>
                      <a:pt x="4023783" y="1139771"/>
                    </a:lnTo>
                    <a:cubicBezTo>
                      <a:pt x="4525033" y="874367"/>
                      <a:pt x="5185554" y="467411"/>
                      <a:pt x="5564998" y="184"/>
                    </a:cubicBezTo>
                    <a:lnTo>
                      <a:pt x="5707753" y="184"/>
                    </a:lnTo>
                    <a:cubicBezTo>
                      <a:pt x="5690265" y="22438"/>
                      <a:pt x="5672413" y="44897"/>
                      <a:pt x="5654197" y="67561"/>
                    </a:cubicBezTo>
                    <a:cubicBezTo>
                      <a:pt x="5366806" y="422208"/>
                      <a:pt x="4898709" y="782551"/>
                      <a:pt x="4262598" y="1138239"/>
                    </a:cubicBezTo>
                    <a:cubicBezTo>
                      <a:pt x="4208861" y="1168253"/>
                      <a:pt x="4157126" y="1196122"/>
                      <a:pt x="4106242" y="1223134"/>
                    </a:cubicBezTo>
                    <a:lnTo>
                      <a:pt x="4352283" y="1471632"/>
                    </a:lnTo>
                    <a:cubicBezTo>
                      <a:pt x="4850861" y="1205249"/>
                      <a:pt x="5493834" y="803989"/>
                      <a:pt x="5865505" y="344969"/>
                    </a:cubicBezTo>
                    <a:cubicBezTo>
                      <a:pt x="5962233" y="225406"/>
                      <a:pt x="6048882" y="109763"/>
                      <a:pt x="6126058" y="184"/>
                    </a:cubicBezTo>
                    <a:lnTo>
                      <a:pt x="6261708" y="184"/>
                    </a:lnTo>
                    <a:cubicBezTo>
                      <a:pt x="6172935" y="129302"/>
                      <a:pt x="6069709" y="269691"/>
                      <a:pt x="5951425" y="415776"/>
                    </a:cubicBezTo>
                    <a:cubicBezTo>
                      <a:pt x="5664337" y="770668"/>
                      <a:pt x="5196180" y="1131012"/>
                      <a:pt x="4560130" y="1486700"/>
                    </a:cubicBezTo>
                    <a:cubicBezTo>
                      <a:pt x="4517626" y="1510649"/>
                      <a:pt x="4475911" y="1533067"/>
                      <a:pt x="4434924" y="1555057"/>
                    </a:cubicBezTo>
                    <a:lnTo>
                      <a:pt x="4654369" y="1776665"/>
                    </a:lnTo>
                    <a:lnTo>
                      <a:pt x="4681572" y="1776665"/>
                    </a:lnTo>
                    <a:cubicBezTo>
                      <a:pt x="5172317" y="1512732"/>
                      <a:pt x="5793976" y="1121824"/>
                      <a:pt x="6161276" y="674687"/>
                    </a:cubicBezTo>
                    <a:lnTo>
                      <a:pt x="6161276" y="671624"/>
                    </a:lnTo>
                    <a:lnTo>
                      <a:pt x="6163826" y="671624"/>
                    </a:lnTo>
                    <a:cubicBezTo>
                      <a:pt x="6166316" y="668562"/>
                      <a:pt x="6169109" y="665499"/>
                      <a:pt x="6171599" y="662498"/>
                    </a:cubicBezTo>
                    <a:cubicBezTo>
                      <a:pt x="6342163" y="452046"/>
                      <a:pt x="6499187" y="230824"/>
                      <a:pt x="6641759" y="184"/>
                    </a:cubicBezTo>
                    <a:lnTo>
                      <a:pt x="6840256" y="184"/>
                    </a:lnTo>
                    <a:lnTo>
                      <a:pt x="6840256" y="3866755"/>
                    </a:lnTo>
                    <a:lnTo>
                      <a:pt x="6843535" y="3870063"/>
                    </a:lnTo>
                    <a:lnTo>
                      <a:pt x="6840256" y="3873370"/>
                    </a:lnTo>
                    <a:lnTo>
                      <a:pt x="6840256" y="4025090"/>
                    </a:lnTo>
                    <a:lnTo>
                      <a:pt x="5716193" y="2893466"/>
                    </a:lnTo>
                    <a:lnTo>
                      <a:pt x="5716193" y="2892854"/>
                    </a:lnTo>
                    <a:lnTo>
                      <a:pt x="5546175" y="2721901"/>
                    </a:lnTo>
                    <a:lnTo>
                      <a:pt x="5384172" y="2721901"/>
                    </a:lnTo>
                    <a:lnTo>
                      <a:pt x="6840317" y="4176260"/>
                    </a:lnTo>
                    <a:lnTo>
                      <a:pt x="6840317" y="4329389"/>
                    </a:lnTo>
                    <a:lnTo>
                      <a:pt x="5226966" y="2722146"/>
                    </a:lnTo>
                    <a:lnTo>
                      <a:pt x="5070610" y="2722146"/>
                    </a:lnTo>
                    <a:lnTo>
                      <a:pt x="6840317" y="4503895"/>
                    </a:lnTo>
                    <a:lnTo>
                      <a:pt x="6840317" y="6301998"/>
                    </a:lnTo>
                    <a:moveTo>
                      <a:pt x="4275593" y="6086270"/>
                    </a:moveTo>
                    <a:lnTo>
                      <a:pt x="4372746" y="6190888"/>
                    </a:lnTo>
                    <a:lnTo>
                      <a:pt x="6529730" y="6190888"/>
                    </a:lnTo>
                    <a:lnTo>
                      <a:pt x="6529730" y="6086270"/>
                    </a:lnTo>
                    <a:lnTo>
                      <a:pt x="4275593" y="6086270"/>
                    </a:lnTo>
                    <a:moveTo>
                      <a:pt x="4738285" y="5669146"/>
                    </a:moveTo>
                    <a:lnTo>
                      <a:pt x="4738285" y="5828400"/>
                    </a:lnTo>
                    <a:cubicBezTo>
                      <a:pt x="4677564" y="5875258"/>
                      <a:pt x="4617936" y="5924259"/>
                      <a:pt x="4559159" y="5974608"/>
                    </a:cubicBezTo>
                    <a:lnTo>
                      <a:pt x="6529730" y="5974608"/>
                    </a:lnTo>
                    <a:lnTo>
                      <a:pt x="6529730" y="5864723"/>
                    </a:lnTo>
                    <a:lnTo>
                      <a:pt x="4831856" y="5860435"/>
                    </a:lnTo>
                    <a:lnTo>
                      <a:pt x="4831856" y="5437799"/>
                    </a:lnTo>
                    <a:cubicBezTo>
                      <a:pt x="4614840" y="5592091"/>
                      <a:pt x="4391934" y="5774683"/>
                      <a:pt x="4208253" y="5974669"/>
                    </a:cubicBezTo>
                    <a:lnTo>
                      <a:pt x="4368921" y="5974669"/>
                    </a:lnTo>
                    <a:cubicBezTo>
                      <a:pt x="4486409" y="5866070"/>
                      <a:pt x="4609715" y="5764056"/>
                      <a:pt x="4738285" y="5669085"/>
                    </a:cubicBezTo>
                    <a:moveTo>
                      <a:pt x="6390801" y="4588483"/>
                    </a:moveTo>
                    <a:lnTo>
                      <a:pt x="6390801" y="5725804"/>
                    </a:lnTo>
                    <a:lnTo>
                      <a:pt x="6492204" y="5726906"/>
                    </a:lnTo>
                    <a:lnTo>
                      <a:pt x="6487347" y="4688752"/>
                    </a:lnTo>
                    <a:lnTo>
                      <a:pt x="6390801" y="4588422"/>
                    </a:lnTo>
                    <a:moveTo>
                      <a:pt x="6157086" y="4356768"/>
                    </a:moveTo>
                    <a:lnTo>
                      <a:pt x="6157086" y="5723231"/>
                    </a:lnTo>
                    <a:lnTo>
                      <a:pt x="6279803" y="5724518"/>
                    </a:lnTo>
                    <a:lnTo>
                      <a:pt x="6279803" y="4484233"/>
                    </a:lnTo>
                    <a:lnTo>
                      <a:pt x="6157086" y="4356768"/>
                    </a:lnTo>
                    <a:moveTo>
                      <a:pt x="5909224" y="4110292"/>
                    </a:moveTo>
                    <a:lnTo>
                      <a:pt x="5909224" y="5720475"/>
                    </a:lnTo>
                    <a:lnTo>
                      <a:pt x="6046150" y="5722006"/>
                    </a:lnTo>
                    <a:lnTo>
                      <a:pt x="6046150" y="4252579"/>
                    </a:lnTo>
                    <a:lnTo>
                      <a:pt x="5909224" y="4110292"/>
                    </a:lnTo>
                    <a:moveTo>
                      <a:pt x="5675207" y="3878270"/>
                    </a:moveTo>
                    <a:lnTo>
                      <a:pt x="5675207" y="5717902"/>
                    </a:lnTo>
                    <a:lnTo>
                      <a:pt x="5798227" y="5719250"/>
                    </a:lnTo>
                    <a:lnTo>
                      <a:pt x="5798227" y="4006103"/>
                    </a:lnTo>
                    <a:lnTo>
                      <a:pt x="5675207" y="3878270"/>
                    </a:lnTo>
                    <a:moveTo>
                      <a:pt x="5442342" y="3636204"/>
                    </a:moveTo>
                    <a:lnTo>
                      <a:pt x="5442342" y="5715391"/>
                    </a:lnTo>
                    <a:lnTo>
                      <a:pt x="5564209" y="5716738"/>
                    </a:lnTo>
                    <a:lnTo>
                      <a:pt x="5564209" y="3762811"/>
                    </a:lnTo>
                    <a:lnTo>
                      <a:pt x="5442342" y="3636204"/>
                    </a:lnTo>
                    <a:moveTo>
                      <a:pt x="5201524" y="3385991"/>
                    </a:moveTo>
                    <a:lnTo>
                      <a:pt x="5201524" y="5712635"/>
                    </a:lnTo>
                    <a:lnTo>
                      <a:pt x="5331345" y="5714043"/>
                    </a:lnTo>
                    <a:lnTo>
                      <a:pt x="5331345" y="3520928"/>
                    </a:lnTo>
                    <a:lnTo>
                      <a:pt x="5201524" y="3386175"/>
                    </a:lnTo>
                    <a:moveTo>
                      <a:pt x="4967324" y="3142761"/>
                    </a:moveTo>
                    <a:lnTo>
                      <a:pt x="4967324" y="5710184"/>
                    </a:lnTo>
                    <a:lnTo>
                      <a:pt x="5090587" y="5711532"/>
                    </a:lnTo>
                    <a:lnTo>
                      <a:pt x="5090587" y="3270654"/>
                    </a:lnTo>
                    <a:lnTo>
                      <a:pt x="4967324" y="3142577"/>
                    </a:lnTo>
                    <a:moveTo>
                      <a:pt x="2774939" y="4999421"/>
                    </a:moveTo>
                    <a:lnTo>
                      <a:pt x="2772875" y="4999972"/>
                    </a:lnTo>
                    <a:cubicBezTo>
                      <a:pt x="2772875" y="5001013"/>
                      <a:pt x="2772450" y="5001993"/>
                      <a:pt x="2772268" y="5003035"/>
                    </a:cubicBezTo>
                    <a:lnTo>
                      <a:pt x="2774939" y="4999421"/>
                    </a:lnTo>
                    <a:moveTo>
                      <a:pt x="2858370" y="4745716"/>
                    </a:moveTo>
                    <a:lnTo>
                      <a:pt x="2858370" y="4890147"/>
                    </a:lnTo>
                    <a:lnTo>
                      <a:pt x="2885573" y="4855418"/>
                    </a:lnTo>
                    <a:cubicBezTo>
                      <a:pt x="2913462" y="4820094"/>
                      <a:pt x="2945364" y="4783527"/>
                      <a:pt x="2981269" y="4745716"/>
                    </a:cubicBezTo>
                    <a:lnTo>
                      <a:pt x="2858613" y="4745716"/>
                    </a:lnTo>
                    <a:moveTo>
                      <a:pt x="2858613" y="4500710"/>
                    </a:moveTo>
                    <a:lnTo>
                      <a:pt x="2858613" y="4634054"/>
                    </a:lnTo>
                    <a:lnTo>
                      <a:pt x="3095424" y="4634054"/>
                    </a:lnTo>
                    <a:cubicBezTo>
                      <a:pt x="3141814" y="4590768"/>
                      <a:pt x="3192862" y="4546238"/>
                      <a:pt x="3248561" y="4500465"/>
                    </a:cubicBezTo>
                    <a:lnTo>
                      <a:pt x="2858613" y="4500465"/>
                    </a:lnTo>
                    <a:moveTo>
                      <a:pt x="2858613" y="4264585"/>
                    </a:moveTo>
                    <a:lnTo>
                      <a:pt x="2858613" y="4388497"/>
                    </a:lnTo>
                    <a:lnTo>
                      <a:pt x="3389859" y="4388497"/>
                    </a:lnTo>
                    <a:cubicBezTo>
                      <a:pt x="3442764" y="4348113"/>
                      <a:pt x="3498810" y="4306805"/>
                      <a:pt x="3557995" y="4264585"/>
                    </a:cubicBezTo>
                    <a:lnTo>
                      <a:pt x="2858613" y="4264585"/>
                    </a:lnTo>
                    <a:moveTo>
                      <a:pt x="1377936" y="2582676"/>
                    </a:moveTo>
                    <a:lnTo>
                      <a:pt x="1282544" y="2678902"/>
                    </a:lnTo>
                    <a:lnTo>
                      <a:pt x="2000932" y="3397322"/>
                    </a:lnTo>
                    <a:cubicBezTo>
                      <a:pt x="2356737" y="3582308"/>
                      <a:pt x="2622901" y="3905019"/>
                      <a:pt x="2738507" y="4291597"/>
                    </a:cubicBezTo>
                    <a:lnTo>
                      <a:pt x="2738507" y="3946444"/>
                    </a:lnTo>
                    <a:lnTo>
                      <a:pt x="1377936" y="2582676"/>
                    </a:lnTo>
                    <a:moveTo>
                      <a:pt x="3920801" y="4019272"/>
                    </a:moveTo>
                    <a:lnTo>
                      <a:pt x="2858613" y="4019272"/>
                    </a:lnTo>
                    <a:lnTo>
                      <a:pt x="2858613" y="4152555"/>
                    </a:lnTo>
                    <a:lnTo>
                      <a:pt x="3718965" y="4152555"/>
                    </a:lnTo>
                    <a:cubicBezTo>
                      <a:pt x="3783129" y="4109024"/>
                      <a:pt x="3850408" y="4064580"/>
                      <a:pt x="3920801" y="4019211"/>
                    </a:cubicBezTo>
                    <a:moveTo>
                      <a:pt x="2858613" y="3761280"/>
                    </a:moveTo>
                    <a:lnTo>
                      <a:pt x="2858613" y="3907365"/>
                    </a:lnTo>
                    <a:lnTo>
                      <a:pt x="4098045" y="3907365"/>
                    </a:lnTo>
                    <a:cubicBezTo>
                      <a:pt x="4181354" y="3855669"/>
                      <a:pt x="4262538" y="3806667"/>
                      <a:pt x="4339228" y="3761280"/>
                    </a:cubicBezTo>
                    <a:lnTo>
                      <a:pt x="2858613" y="3761280"/>
                    </a:lnTo>
                    <a:moveTo>
                      <a:pt x="1547772" y="2411477"/>
                    </a:moveTo>
                    <a:lnTo>
                      <a:pt x="1467439" y="2492513"/>
                    </a:lnTo>
                    <a:lnTo>
                      <a:pt x="1581594" y="2607176"/>
                    </a:lnTo>
                    <a:lnTo>
                      <a:pt x="2738507" y="3766425"/>
                    </a:lnTo>
                    <a:lnTo>
                      <a:pt x="2738507" y="3605578"/>
                    </a:lnTo>
                    <a:lnTo>
                      <a:pt x="1547833" y="2411171"/>
                    </a:lnTo>
                    <a:moveTo>
                      <a:pt x="5104128" y="1665126"/>
                    </a:moveTo>
                    <a:cubicBezTo>
                      <a:pt x="5042557" y="1702245"/>
                      <a:pt x="4979832" y="1739302"/>
                      <a:pt x="4914557" y="1776359"/>
                    </a:cubicBezTo>
                    <a:lnTo>
                      <a:pt x="6640545" y="1776359"/>
                    </a:lnTo>
                    <a:lnTo>
                      <a:pt x="6640545" y="3665360"/>
                    </a:lnTo>
                    <a:lnTo>
                      <a:pt x="6729744" y="3755216"/>
                    </a:lnTo>
                    <a:lnTo>
                      <a:pt x="6729744" y="1665432"/>
                    </a:lnTo>
                    <a:lnTo>
                      <a:pt x="5104067" y="1665432"/>
                    </a:lnTo>
                    <a:moveTo>
                      <a:pt x="2858613" y="3527482"/>
                    </a:moveTo>
                    <a:lnTo>
                      <a:pt x="2858613" y="3649189"/>
                    </a:lnTo>
                    <a:lnTo>
                      <a:pt x="4531470" y="3649189"/>
                    </a:lnTo>
                    <a:cubicBezTo>
                      <a:pt x="4615386" y="3601168"/>
                      <a:pt x="4689344" y="3560007"/>
                      <a:pt x="4748061" y="3527482"/>
                    </a:cubicBezTo>
                    <a:lnTo>
                      <a:pt x="2858613" y="3527482"/>
                    </a:lnTo>
                    <a:moveTo>
                      <a:pt x="820216" y="3145088"/>
                    </a:moveTo>
                    <a:lnTo>
                      <a:pt x="400757" y="3568337"/>
                    </a:lnTo>
                    <a:cubicBezTo>
                      <a:pt x="563579" y="3433767"/>
                      <a:pt x="753187" y="3336089"/>
                      <a:pt x="956716" y="3281924"/>
                    </a:cubicBezTo>
                    <a:lnTo>
                      <a:pt x="820398" y="3145211"/>
                    </a:lnTo>
                    <a:moveTo>
                      <a:pt x="4255008" y="1888633"/>
                    </a:moveTo>
                    <a:lnTo>
                      <a:pt x="4346089" y="1990066"/>
                    </a:lnTo>
                    <a:lnTo>
                      <a:pt x="6433427" y="1990066"/>
                    </a:lnTo>
                    <a:lnTo>
                      <a:pt x="6433427" y="3457410"/>
                    </a:lnTo>
                    <a:lnTo>
                      <a:pt x="6529305" y="3554004"/>
                    </a:lnTo>
                    <a:lnTo>
                      <a:pt x="6529305" y="1888633"/>
                    </a:lnTo>
                    <a:lnTo>
                      <a:pt x="4711143" y="1888633"/>
                    </a:lnTo>
                    <a:lnTo>
                      <a:pt x="4703978" y="1892492"/>
                    </a:lnTo>
                    <a:lnTo>
                      <a:pt x="4700031" y="1888633"/>
                    </a:lnTo>
                    <a:lnTo>
                      <a:pt x="4607675" y="1888633"/>
                    </a:lnTo>
                    <a:lnTo>
                      <a:pt x="4606764" y="1889552"/>
                    </a:lnTo>
                    <a:lnTo>
                      <a:pt x="4605792" y="1888633"/>
                    </a:lnTo>
                    <a:lnTo>
                      <a:pt x="4255008" y="1888633"/>
                    </a:lnTo>
                    <a:moveTo>
                      <a:pt x="1710808" y="2247262"/>
                    </a:moveTo>
                    <a:lnTo>
                      <a:pt x="1631871" y="2326889"/>
                    </a:lnTo>
                    <a:lnTo>
                      <a:pt x="2738507" y="3436830"/>
                    </a:lnTo>
                    <a:lnTo>
                      <a:pt x="2738507" y="3266795"/>
                    </a:lnTo>
                    <a:lnTo>
                      <a:pt x="1710626" y="2247262"/>
                    </a:lnTo>
                    <a:moveTo>
                      <a:pt x="2858613" y="3415698"/>
                    </a:moveTo>
                    <a:lnTo>
                      <a:pt x="4832038" y="3415698"/>
                    </a:lnTo>
                    <a:lnTo>
                      <a:pt x="4832038" y="3278923"/>
                    </a:lnTo>
                    <a:lnTo>
                      <a:pt x="2858613" y="3278923"/>
                    </a:lnTo>
                    <a:close/>
                    <a:moveTo>
                      <a:pt x="4457269" y="2102034"/>
                    </a:moveTo>
                    <a:lnTo>
                      <a:pt x="4551629" y="2197219"/>
                    </a:lnTo>
                    <a:lnTo>
                      <a:pt x="6228190" y="2197219"/>
                    </a:lnTo>
                    <a:lnTo>
                      <a:pt x="6228190" y="3250747"/>
                    </a:lnTo>
                    <a:lnTo>
                      <a:pt x="6322611" y="3345749"/>
                    </a:lnTo>
                    <a:lnTo>
                      <a:pt x="6322611" y="2102340"/>
                    </a:lnTo>
                    <a:lnTo>
                      <a:pt x="4457269" y="2102340"/>
                    </a:lnTo>
                    <a:moveTo>
                      <a:pt x="1183023" y="2779355"/>
                    </a:moveTo>
                    <a:lnTo>
                      <a:pt x="1092974" y="2869946"/>
                    </a:lnTo>
                    <a:lnTo>
                      <a:pt x="1459970" y="3238865"/>
                    </a:lnTo>
                    <a:cubicBezTo>
                      <a:pt x="1546740" y="3244622"/>
                      <a:pt x="1598110" y="3255892"/>
                      <a:pt x="1680204" y="3276228"/>
                    </a:cubicBezTo>
                    <a:lnTo>
                      <a:pt x="1182841" y="2779355"/>
                    </a:lnTo>
                    <a:moveTo>
                      <a:pt x="994121" y="2969786"/>
                    </a:moveTo>
                    <a:lnTo>
                      <a:pt x="919920" y="3044697"/>
                    </a:lnTo>
                    <a:lnTo>
                      <a:pt x="1122788" y="3248236"/>
                    </a:lnTo>
                    <a:cubicBezTo>
                      <a:pt x="1157338" y="3243336"/>
                      <a:pt x="1223524" y="3237456"/>
                      <a:pt x="1258742" y="3235006"/>
                    </a:cubicBezTo>
                    <a:lnTo>
                      <a:pt x="994121" y="2969786"/>
                    </a:lnTo>
                    <a:moveTo>
                      <a:pt x="2858613" y="3166955"/>
                    </a:moveTo>
                    <a:lnTo>
                      <a:pt x="4832038" y="3166955"/>
                    </a:lnTo>
                    <a:lnTo>
                      <a:pt x="4832038" y="3038327"/>
                    </a:lnTo>
                    <a:lnTo>
                      <a:pt x="2858613" y="3038327"/>
                    </a:lnTo>
                    <a:close/>
                    <a:moveTo>
                      <a:pt x="4662566" y="2309432"/>
                    </a:moveTo>
                    <a:lnTo>
                      <a:pt x="4755408" y="2403025"/>
                    </a:lnTo>
                    <a:lnTo>
                      <a:pt x="6024472" y="2403025"/>
                    </a:lnTo>
                    <a:lnTo>
                      <a:pt x="6024472" y="3046167"/>
                    </a:lnTo>
                    <a:lnTo>
                      <a:pt x="6117254" y="3139575"/>
                    </a:lnTo>
                    <a:lnTo>
                      <a:pt x="6117254" y="2309187"/>
                    </a:lnTo>
                    <a:lnTo>
                      <a:pt x="4662566" y="2309187"/>
                    </a:lnTo>
                    <a:moveTo>
                      <a:pt x="1906997" y="2049296"/>
                    </a:moveTo>
                    <a:lnTo>
                      <a:pt x="1815551" y="2141664"/>
                    </a:lnTo>
                    <a:lnTo>
                      <a:pt x="1929949" y="2256266"/>
                    </a:lnTo>
                    <a:lnTo>
                      <a:pt x="2065417" y="2391938"/>
                    </a:lnTo>
                    <a:lnTo>
                      <a:pt x="2193963" y="2520566"/>
                    </a:lnTo>
                    <a:lnTo>
                      <a:pt x="2329067" y="2656178"/>
                    </a:lnTo>
                    <a:lnTo>
                      <a:pt x="2466842" y="2794178"/>
                    </a:lnTo>
                    <a:lnTo>
                      <a:pt x="2602310" y="2929850"/>
                    </a:lnTo>
                    <a:lnTo>
                      <a:pt x="2738507" y="3066564"/>
                    </a:lnTo>
                    <a:lnTo>
                      <a:pt x="2738507" y="2888934"/>
                    </a:lnTo>
                    <a:lnTo>
                      <a:pt x="1906997" y="2049296"/>
                    </a:lnTo>
                    <a:moveTo>
                      <a:pt x="4866406" y="2514809"/>
                    </a:moveTo>
                    <a:lnTo>
                      <a:pt x="4955605" y="2606319"/>
                    </a:lnTo>
                    <a:lnTo>
                      <a:pt x="5826401" y="2606319"/>
                    </a:lnTo>
                    <a:lnTo>
                      <a:pt x="5826401" y="2846058"/>
                    </a:lnTo>
                    <a:lnTo>
                      <a:pt x="5913475" y="2933709"/>
                    </a:lnTo>
                    <a:lnTo>
                      <a:pt x="5913475" y="2514748"/>
                    </a:lnTo>
                    <a:lnTo>
                      <a:pt x="4866406" y="2514748"/>
                    </a:lnTo>
                    <a:moveTo>
                      <a:pt x="2858613" y="2789584"/>
                    </a:moveTo>
                    <a:lnTo>
                      <a:pt x="2858613" y="2926359"/>
                    </a:lnTo>
                    <a:lnTo>
                      <a:pt x="4790262" y="2926359"/>
                    </a:lnTo>
                    <a:lnTo>
                      <a:pt x="4656676" y="2789584"/>
                    </a:lnTo>
                    <a:lnTo>
                      <a:pt x="2858613" y="2789584"/>
                    </a:lnTo>
                    <a:moveTo>
                      <a:pt x="5702834" y="2722207"/>
                    </a:moveTo>
                    <a:lnTo>
                      <a:pt x="5716193" y="2735621"/>
                    </a:lnTo>
                    <a:lnTo>
                      <a:pt x="5716193" y="2722207"/>
                    </a:lnTo>
                    <a:lnTo>
                      <a:pt x="5702834" y="2722207"/>
                    </a:lnTo>
                    <a:moveTo>
                      <a:pt x="2068575" y="1886306"/>
                    </a:moveTo>
                    <a:lnTo>
                      <a:pt x="1987937" y="1967586"/>
                    </a:lnTo>
                    <a:lnTo>
                      <a:pt x="2173804" y="2154894"/>
                    </a:lnTo>
                    <a:lnTo>
                      <a:pt x="2172407" y="2156242"/>
                    </a:lnTo>
                    <a:lnTo>
                      <a:pt x="2738507" y="2728148"/>
                    </a:lnTo>
                    <a:lnTo>
                      <a:pt x="2738507" y="2559216"/>
                    </a:lnTo>
                    <a:lnTo>
                      <a:pt x="2068575" y="1886306"/>
                    </a:lnTo>
                    <a:moveTo>
                      <a:pt x="2858613" y="2567669"/>
                    </a:moveTo>
                    <a:lnTo>
                      <a:pt x="2858613" y="2677922"/>
                    </a:lnTo>
                    <a:lnTo>
                      <a:pt x="4547986" y="2677922"/>
                    </a:lnTo>
                    <a:lnTo>
                      <a:pt x="4440753" y="2567669"/>
                    </a:lnTo>
                    <a:lnTo>
                      <a:pt x="2858613" y="2567669"/>
                    </a:lnTo>
                    <a:moveTo>
                      <a:pt x="2858613" y="2337608"/>
                    </a:moveTo>
                    <a:lnTo>
                      <a:pt x="2858613" y="2455701"/>
                    </a:lnTo>
                    <a:lnTo>
                      <a:pt x="4331456" y="2455701"/>
                    </a:lnTo>
                    <a:lnTo>
                      <a:pt x="4216086" y="2337608"/>
                    </a:lnTo>
                    <a:lnTo>
                      <a:pt x="2858613" y="2337608"/>
                    </a:lnTo>
                    <a:moveTo>
                      <a:pt x="2230942" y="1722580"/>
                    </a:moveTo>
                    <a:lnTo>
                      <a:pt x="2148301" y="1805882"/>
                    </a:lnTo>
                    <a:lnTo>
                      <a:pt x="2738507" y="2398921"/>
                    </a:lnTo>
                    <a:lnTo>
                      <a:pt x="2738507" y="2234031"/>
                    </a:lnTo>
                    <a:lnTo>
                      <a:pt x="2231003" y="1722580"/>
                    </a:lnTo>
                    <a:moveTo>
                      <a:pt x="2858673" y="2104545"/>
                    </a:moveTo>
                    <a:lnTo>
                      <a:pt x="2858673" y="2225640"/>
                    </a:lnTo>
                    <a:lnTo>
                      <a:pt x="4107153" y="2225640"/>
                    </a:lnTo>
                    <a:lnTo>
                      <a:pt x="3989355" y="2104545"/>
                    </a:lnTo>
                    <a:lnTo>
                      <a:pt x="2858613" y="2104545"/>
                    </a:lnTo>
                    <a:moveTo>
                      <a:pt x="2384991" y="1567062"/>
                    </a:moveTo>
                    <a:lnTo>
                      <a:pt x="2310486" y="1642157"/>
                    </a:lnTo>
                    <a:lnTo>
                      <a:pt x="2738507" y="2073246"/>
                    </a:lnTo>
                    <a:lnTo>
                      <a:pt x="2738507" y="1923302"/>
                    </a:lnTo>
                    <a:lnTo>
                      <a:pt x="2385234" y="1567062"/>
                    </a:lnTo>
                    <a:moveTo>
                      <a:pt x="2858856" y="1877485"/>
                    </a:moveTo>
                    <a:lnTo>
                      <a:pt x="2858856" y="1995824"/>
                    </a:lnTo>
                    <a:lnTo>
                      <a:pt x="3883154" y="1995824"/>
                    </a:lnTo>
                    <a:lnTo>
                      <a:pt x="3767785" y="1877485"/>
                    </a:lnTo>
                    <a:lnTo>
                      <a:pt x="2858613" y="1877485"/>
                    </a:lnTo>
                    <a:moveTo>
                      <a:pt x="4363030" y="1643198"/>
                    </a:moveTo>
                    <a:lnTo>
                      <a:pt x="4232238" y="1776665"/>
                    </a:lnTo>
                    <a:lnTo>
                      <a:pt x="4494916" y="1776665"/>
                    </a:lnTo>
                    <a:lnTo>
                      <a:pt x="4362848" y="1643198"/>
                    </a:lnTo>
                    <a:moveTo>
                      <a:pt x="4023662" y="1300189"/>
                    </a:moveTo>
                    <a:lnTo>
                      <a:pt x="3562670" y="1768641"/>
                    </a:lnTo>
                    <a:lnTo>
                      <a:pt x="3745925" y="1768641"/>
                    </a:lnTo>
                    <a:lnTo>
                      <a:pt x="4115350" y="1392801"/>
                    </a:lnTo>
                    <a:lnTo>
                      <a:pt x="4023662" y="1300189"/>
                    </a:lnTo>
                    <a:moveTo>
                      <a:pt x="3849697" y="1124274"/>
                    </a:moveTo>
                    <a:lnTo>
                      <a:pt x="3213890" y="1768825"/>
                    </a:lnTo>
                    <a:lnTo>
                      <a:pt x="3403946" y="1768825"/>
                    </a:lnTo>
                    <a:lnTo>
                      <a:pt x="3944361" y="1219888"/>
                    </a:lnTo>
                    <a:lnTo>
                      <a:pt x="3849697" y="1124274"/>
                    </a:lnTo>
                    <a:moveTo>
                      <a:pt x="3680043" y="952769"/>
                    </a:moveTo>
                    <a:lnTo>
                      <a:pt x="2874339" y="1768825"/>
                    </a:lnTo>
                    <a:lnTo>
                      <a:pt x="3054801" y="1768825"/>
                    </a:lnTo>
                    <a:lnTo>
                      <a:pt x="3769971" y="1043728"/>
                    </a:lnTo>
                    <a:lnTo>
                      <a:pt x="3679982" y="952769"/>
                    </a:lnTo>
                    <a:moveTo>
                      <a:pt x="3508689" y="779611"/>
                    </a:moveTo>
                    <a:lnTo>
                      <a:pt x="2638439" y="1661635"/>
                    </a:lnTo>
                    <a:lnTo>
                      <a:pt x="2729945" y="1753880"/>
                    </a:lnTo>
                    <a:lnTo>
                      <a:pt x="3600317" y="872285"/>
                    </a:lnTo>
                    <a:lnTo>
                      <a:pt x="3508689" y="779611"/>
                    </a:lnTo>
                    <a:moveTo>
                      <a:pt x="2894984" y="1052977"/>
                    </a:moveTo>
                    <a:lnTo>
                      <a:pt x="2464899" y="1486639"/>
                    </a:lnTo>
                    <a:lnTo>
                      <a:pt x="2558652" y="1581211"/>
                    </a:lnTo>
                    <a:lnTo>
                      <a:pt x="3429023" y="699188"/>
                    </a:lnTo>
                    <a:lnTo>
                      <a:pt x="3335696" y="604738"/>
                    </a:lnTo>
                    <a:lnTo>
                      <a:pt x="2944958" y="1001954"/>
                    </a:lnTo>
                    <a:lnTo>
                      <a:pt x="2944958" y="1001954"/>
                    </a:lnTo>
                    <a:lnTo>
                      <a:pt x="2896381" y="1050956"/>
                    </a:lnTo>
                    <a:lnTo>
                      <a:pt x="2894863" y="1052548"/>
                    </a:lnTo>
                    <a:lnTo>
                      <a:pt x="2894863" y="1052548"/>
                    </a:lnTo>
                    <a:moveTo>
                      <a:pt x="5433902" y="1454543"/>
                    </a:moveTo>
                    <a:cubicBezTo>
                      <a:pt x="5383929" y="1488599"/>
                      <a:pt x="5331891" y="1522655"/>
                      <a:pt x="5278882" y="1556711"/>
                    </a:cubicBezTo>
                    <a:lnTo>
                      <a:pt x="6729684" y="1556711"/>
                    </a:lnTo>
                    <a:lnTo>
                      <a:pt x="6729684" y="1454543"/>
                    </a:lnTo>
                    <a:lnTo>
                      <a:pt x="5433902" y="1454543"/>
                    </a:lnTo>
                    <a:moveTo>
                      <a:pt x="5744671" y="1226932"/>
                    </a:moveTo>
                    <a:cubicBezTo>
                      <a:pt x="5694698" y="1266562"/>
                      <a:pt x="5642174" y="1306191"/>
                      <a:pt x="5588012" y="1345821"/>
                    </a:cubicBezTo>
                    <a:lnTo>
                      <a:pt x="6729562" y="1345821"/>
                    </a:lnTo>
                    <a:lnTo>
                      <a:pt x="6729562" y="1226932"/>
                    </a:lnTo>
                    <a:lnTo>
                      <a:pt x="5744671" y="1226932"/>
                    </a:lnTo>
                    <a:moveTo>
                      <a:pt x="6009717" y="998157"/>
                    </a:moveTo>
                    <a:cubicBezTo>
                      <a:pt x="5967577" y="1038154"/>
                      <a:pt x="5922947" y="1078213"/>
                      <a:pt x="5876131" y="1118271"/>
                    </a:cubicBezTo>
                    <a:lnTo>
                      <a:pt x="6729684" y="1118271"/>
                    </a:lnTo>
                    <a:lnTo>
                      <a:pt x="6729684" y="998157"/>
                    </a:lnTo>
                    <a:lnTo>
                      <a:pt x="6009717" y="998157"/>
                    </a:lnTo>
                    <a:moveTo>
                      <a:pt x="3164403" y="431640"/>
                    </a:moveTo>
                    <a:lnTo>
                      <a:pt x="2779554" y="823651"/>
                    </a:lnTo>
                    <a:lnTo>
                      <a:pt x="2871000" y="916018"/>
                    </a:lnTo>
                    <a:lnTo>
                      <a:pt x="3255969" y="524375"/>
                    </a:lnTo>
                    <a:lnTo>
                      <a:pt x="3164403" y="431640"/>
                    </a:lnTo>
                    <a:moveTo>
                      <a:pt x="6217807" y="780346"/>
                    </a:moveTo>
                    <a:cubicBezTo>
                      <a:pt x="6186840" y="816668"/>
                      <a:pt x="6153565" y="853052"/>
                      <a:pt x="6118893" y="889496"/>
                    </a:cubicBezTo>
                    <a:lnTo>
                      <a:pt x="6729684" y="889496"/>
                    </a:lnTo>
                    <a:lnTo>
                      <a:pt x="6729684" y="780346"/>
                    </a:lnTo>
                    <a:lnTo>
                      <a:pt x="6217807" y="780346"/>
                    </a:lnTo>
                    <a:moveTo>
                      <a:pt x="2990195" y="255542"/>
                    </a:moveTo>
                    <a:lnTo>
                      <a:pt x="2604921" y="647124"/>
                    </a:lnTo>
                    <a:lnTo>
                      <a:pt x="2699646" y="742860"/>
                    </a:lnTo>
                    <a:lnTo>
                      <a:pt x="3084494" y="350849"/>
                    </a:lnTo>
                    <a:lnTo>
                      <a:pt x="2989952" y="255297"/>
                    </a:lnTo>
                    <a:moveTo>
                      <a:pt x="6399970" y="550101"/>
                    </a:moveTo>
                    <a:cubicBezTo>
                      <a:pt x="6370034" y="589976"/>
                      <a:pt x="6338459" y="630647"/>
                      <a:pt x="6306096" y="671686"/>
                    </a:cubicBezTo>
                    <a:lnTo>
                      <a:pt x="6729501" y="671686"/>
                    </a:lnTo>
                    <a:lnTo>
                      <a:pt x="6729501" y="550101"/>
                    </a:lnTo>
                    <a:lnTo>
                      <a:pt x="6399970" y="550101"/>
                    </a:lnTo>
                    <a:moveTo>
                      <a:pt x="2818901" y="82383"/>
                    </a:moveTo>
                    <a:lnTo>
                      <a:pt x="2434053" y="474394"/>
                    </a:lnTo>
                    <a:lnTo>
                      <a:pt x="2525499" y="566761"/>
                    </a:lnTo>
                    <a:lnTo>
                      <a:pt x="2910529" y="175118"/>
                    </a:lnTo>
                    <a:lnTo>
                      <a:pt x="2818901" y="82383"/>
                    </a:lnTo>
                    <a:moveTo>
                      <a:pt x="6545699" y="349134"/>
                    </a:moveTo>
                    <a:cubicBezTo>
                      <a:pt x="6524630" y="379352"/>
                      <a:pt x="6502830" y="410121"/>
                      <a:pt x="6480303" y="441441"/>
                    </a:cubicBezTo>
                    <a:lnTo>
                      <a:pt x="6729258" y="441441"/>
                    </a:lnTo>
                    <a:lnTo>
                      <a:pt x="6729258" y="349134"/>
                    </a:lnTo>
                    <a:lnTo>
                      <a:pt x="6545699" y="349134"/>
                    </a:lnTo>
                    <a:moveTo>
                      <a:pt x="6729562" y="69398"/>
                    </a:moveTo>
                    <a:cubicBezTo>
                      <a:pt x="6696105" y="123361"/>
                      <a:pt x="6659855" y="180202"/>
                      <a:pt x="6619718" y="240413"/>
                    </a:cubicBezTo>
                    <a:lnTo>
                      <a:pt x="6729562" y="240413"/>
                    </a:lnTo>
                    <a:lnTo>
                      <a:pt x="6729562" y="69398"/>
                    </a:lnTo>
                  </a:path>
                </a:pathLst>
              </a:custGeom>
              <a:solidFill>
                <a:srgbClr val="4A152B"/>
              </a:solidFill>
              <a:ln w="6069"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37A33951-551C-064D-BD99-DE5CF6FD6C03}"/>
                  </a:ext>
                </a:extLst>
              </p:cNvPr>
              <p:cNvSpPr/>
              <p:nvPr/>
            </p:nvSpPr>
            <p:spPr>
              <a:xfrm>
                <a:off x="3770394" y="5312024"/>
                <a:ext cx="1241011" cy="1267848"/>
              </a:xfrm>
              <a:custGeom>
                <a:avLst/>
                <a:gdLst>
                  <a:gd name="connsiteX0" fmla="*/ 147855 w 1241011"/>
                  <a:gd name="connsiteY0" fmla="*/ 1267848 h 1267848"/>
                  <a:gd name="connsiteX1" fmla="*/ 0 w 1241011"/>
                  <a:gd name="connsiteY1" fmla="*/ 1267848 h 1267848"/>
                  <a:gd name="connsiteX2" fmla="*/ 289152 w 1241011"/>
                  <a:gd name="connsiteY2" fmla="*/ 844721 h 1267848"/>
                  <a:gd name="connsiteX3" fmla="*/ 1241011 w 1241011"/>
                  <a:gd name="connsiteY3" fmla="*/ 0 h 1267848"/>
                  <a:gd name="connsiteX4" fmla="*/ 1241011 w 1241011"/>
                  <a:gd name="connsiteY4" fmla="*/ 152517 h 1267848"/>
                  <a:gd name="connsiteX5" fmla="*/ 388613 w 1241011"/>
                  <a:gd name="connsiteY5" fmla="*/ 920980 h 1267848"/>
                  <a:gd name="connsiteX6" fmla="*/ 147855 w 1241011"/>
                  <a:gd name="connsiteY6" fmla="*/ 1267848 h 12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011" h="1267848">
                    <a:moveTo>
                      <a:pt x="147855" y="1267848"/>
                    </a:moveTo>
                    <a:lnTo>
                      <a:pt x="0" y="1267848"/>
                    </a:lnTo>
                    <a:cubicBezTo>
                      <a:pt x="85434" y="1130889"/>
                      <a:pt x="182162" y="987315"/>
                      <a:pt x="289152" y="844721"/>
                    </a:cubicBezTo>
                    <a:cubicBezTo>
                      <a:pt x="501068" y="562964"/>
                      <a:pt x="821188" y="278879"/>
                      <a:pt x="1241011" y="0"/>
                    </a:cubicBezTo>
                    <a:lnTo>
                      <a:pt x="1241011" y="152517"/>
                    </a:lnTo>
                    <a:cubicBezTo>
                      <a:pt x="937954" y="360221"/>
                      <a:pt x="610912" y="625073"/>
                      <a:pt x="388613" y="920980"/>
                    </a:cubicBezTo>
                    <a:cubicBezTo>
                      <a:pt x="300932" y="1037725"/>
                      <a:pt x="220599" y="1154716"/>
                      <a:pt x="147855" y="1267848"/>
                    </a:cubicBezTo>
                  </a:path>
                </a:pathLst>
              </a:custGeom>
              <a:solidFill>
                <a:srgbClr val="4A152B"/>
              </a:solidFill>
              <a:ln w="6069"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ECC883E2-F81E-004B-96E1-8340248D6C7D}"/>
                  </a:ext>
                </a:extLst>
              </p:cNvPr>
              <p:cNvSpPr/>
              <p:nvPr/>
            </p:nvSpPr>
            <p:spPr>
              <a:xfrm>
                <a:off x="3177334" y="4699753"/>
                <a:ext cx="1833828" cy="1880119"/>
              </a:xfrm>
              <a:custGeom>
                <a:avLst/>
                <a:gdLst>
                  <a:gd name="connsiteX0" fmla="*/ 142633 w 1833828"/>
                  <a:gd name="connsiteY0" fmla="*/ 1880120 h 1880119"/>
                  <a:gd name="connsiteX1" fmla="*/ 0 w 1833828"/>
                  <a:gd name="connsiteY1" fmla="*/ 1880120 h 1880119"/>
                  <a:gd name="connsiteX2" fmla="*/ 512119 w 1833828"/>
                  <a:gd name="connsiteY2" fmla="*/ 1073558 h 1880119"/>
                  <a:gd name="connsiteX3" fmla="*/ 1555484 w 1833828"/>
                  <a:gd name="connsiteY3" fmla="*/ 168871 h 1880119"/>
                  <a:gd name="connsiteX4" fmla="*/ 1833828 w 1833828"/>
                  <a:gd name="connsiteY4" fmla="*/ 0 h 1880119"/>
                  <a:gd name="connsiteX5" fmla="*/ 1833828 w 1833828"/>
                  <a:gd name="connsiteY5" fmla="*/ 146392 h 1880119"/>
                  <a:gd name="connsiteX6" fmla="*/ 611823 w 1833828"/>
                  <a:gd name="connsiteY6" fmla="*/ 1149755 h 1880119"/>
                  <a:gd name="connsiteX7" fmla="*/ 142633 w 1833828"/>
                  <a:gd name="connsiteY7" fmla="*/ 1880120 h 18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3828" h="1880119">
                    <a:moveTo>
                      <a:pt x="142633" y="1880120"/>
                    </a:moveTo>
                    <a:lnTo>
                      <a:pt x="0" y="1880120"/>
                    </a:lnTo>
                    <a:cubicBezTo>
                      <a:pt x="124235" y="1649384"/>
                      <a:pt x="296621" y="1360399"/>
                      <a:pt x="512119" y="1073558"/>
                    </a:cubicBezTo>
                    <a:cubicBezTo>
                      <a:pt x="739154" y="771281"/>
                      <a:pt x="1090242" y="467166"/>
                      <a:pt x="1555484" y="168871"/>
                    </a:cubicBezTo>
                    <a:cubicBezTo>
                      <a:pt x="1656099" y="104434"/>
                      <a:pt x="1749791" y="48205"/>
                      <a:pt x="1833828" y="0"/>
                    </a:cubicBezTo>
                    <a:lnTo>
                      <a:pt x="1833828" y="146392"/>
                    </a:lnTo>
                    <a:cubicBezTo>
                      <a:pt x="1464646" y="364264"/>
                      <a:pt x="930667" y="725342"/>
                      <a:pt x="611823" y="1149755"/>
                    </a:cubicBezTo>
                    <a:cubicBezTo>
                      <a:pt x="418791" y="1407012"/>
                      <a:pt x="261160" y="1665248"/>
                      <a:pt x="142633" y="1880120"/>
                    </a:cubicBezTo>
                  </a:path>
                </a:pathLst>
              </a:custGeom>
              <a:solidFill>
                <a:srgbClr val="4A152B"/>
              </a:solidFill>
              <a:ln w="6069"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BF532385-44E4-C244-8EE2-71204DDB2158}"/>
                  </a:ext>
                </a:extLst>
              </p:cNvPr>
              <p:cNvSpPr/>
              <p:nvPr/>
            </p:nvSpPr>
            <p:spPr>
              <a:xfrm>
                <a:off x="2567637" y="4126070"/>
                <a:ext cx="2443525" cy="2453802"/>
              </a:xfrm>
              <a:custGeom>
                <a:avLst/>
                <a:gdLst>
                  <a:gd name="connsiteX0" fmla="*/ 121927 w 2443525"/>
                  <a:gd name="connsiteY0" fmla="*/ 2453802 h 2453802"/>
                  <a:gd name="connsiteX1" fmla="*/ 0 w 2443525"/>
                  <a:gd name="connsiteY1" fmla="*/ 2453802 h 2453802"/>
                  <a:gd name="connsiteX2" fmla="*/ 27992 w 2443525"/>
                  <a:gd name="connsiteY2" fmla="*/ 2391509 h 2453802"/>
                  <a:gd name="connsiteX3" fmla="*/ 166496 w 2443525"/>
                  <a:gd name="connsiteY3" fmla="*/ 2122002 h 2453802"/>
                  <a:gd name="connsiteX4" fmla="*/ 781173 w 2443525"/>
                  <a:gd name="connsiteY4" fmla="*/ 1216396 h 2453802"/>
                  <a:gd name="connsiteX5" fmla="*/ 2172589 w 2443525"/>
                  <a:gd name="connsiteY5" fmla="*/ 145473 h 2453802"/>
                  <a:gd name="connsiteX6" fmla="*/ 2443525 w 2443525"/>
                  <a:gd name="connsiteY6" fmla="*/ 0 h 2453802"/>
                  <a:gd name="connsiteX7" fmla="*/ 2443525 w 2443525"/>
                  <a:gd name="connsiteY7" fmla="*/ 126791 h 2453802"/>
                  <a:gd name="connsiteX8" fmla="*/ 867214 w 2443525"/>
                  <a:gd name="connsiteY8" fmla="*/ 1286958 h 2453802"/>
                  <a:gd name="connsiteX9" fmla="*/ 121927 w 2443525"/>
                  <a:gd name="connsiteY9" fmla="*/ 2453802 h 245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525" h="2453802">
                    <a:moveTo>
                      <a:pt x="121927" y="2453802"/>
                    </a:moveTo>
                    <a:lnTo>
                      <a:pt x="0" y="2453802"/>
                    </a:lnTo>
                    <a:cubicBezTo>
                      <a:pt x="10322" y="2430710"/>
                      <a:pt x="25138" y="2397512"/>
                      <a:pt x="27992" y="2391509"/>
                    </a:cubicBezTo>
                    <a:cubicBezTo>
                      <a:pt x="58353" y="2326766"/>
                      <a:pt x="103772" y="2235011"/>
                      <a:pt x="166496" y="2122002"/>
                    </a:cubicBezTo>
                    <a:cubicBezTo>
                      <a:pt x="283445" y="1910929"/>
                      <a:pt x="484977" y="1582497"/>
                      <a:pt x="781173" y="1216396"/>
                    </a:cubicBezTo>
                    <a:cubicBezTo>
                      <a:pt x="1068382" y="861137"/>
                      <a:pt x="1536539" y="501161"/>
                      <a:pt x="2172589" y="145473"/>
                    </a:cubicBezTo>
                    <a:cubicBezTo>
                      <a:pt x="2266949" y="92674"/>
                      <a:pt x="2357909" y="44224"/>
                      <a:pt x="2443525" y="0"/>
                    </a:cubicBezTo>
                    <a:lnTo>
                      <a:pt x="2443525" y="126791"/>
                    </a:lnTo>
                    <a:cubicBezTo>
                      <a:pt x="1937478" y="392133"/>
                      <a:pt x="1254491" y="808277"/>
                      <a:pt x="867214" y="1286958"/>
                    </a:cubicBezTo>
                    <a:cubicBezTo>
                      <a:pt x="439193" y="1815682"/>
                      <a:pt x="206936" y="2270353"/>
                      <a:pt x="121927" y="2453802"/>
                    </a:cubicBezTo>
                  </a:path>
                </a:pathLst>
              </a:custGeom>
              <a:solidFill>
                <a:srgbClr val="4A152B"/>
              </a:solidFill>
              <a:ln w="6069"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8510C18D-5A28-B246-82D8-9DC96A7D17D1}"/>
                  </a:ext>
                </a:extLst>
              </p:cNvPr>
              <p:cNvSpPr/>
              <p:nvPr/>
            </p:nvSpPr>
            <p:spPr>
              <a:xfrm>
                <a:off x="2047624" y="6444873"/>
                <a:ext cx="251991" cy="134998"/>
              </a:xfrm>
              <a:custGeom>
                <a:avLst/>
                <a:gdLst>
                  <a:gd name="connsiteX0" fmla="*/ 251991 w 251991"/>
                  <a:gd name="connsiteY0" fmla="*/ 134999 h 134998"/>
                  <a:gd name="connsiteX1" fmla="*/ 94724 w 251991"/>
                  <a:gd name="connsiteY1" fmla="*/ 134999 h 134998"/>
                  <a:gd name="connsiteX2" fmla="*/ 0 w 251991"/>
                  <a:gd name="connsiteY2" fmla="*/ 39997 h 134998"/>
                  <a:gd name="connsiteX3" fmla="*/ 117434 w 251991"/>
                  <a:gd name="connsiteY3" fmla="*/ 0 h 134998"/>
                  <a:gd name="connsiteX4" fmla="*/ 251991 w 251991"/>
                  <a:gd name="connsiteY4" fmla="*/ 134754 h 13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91" h="134998">
                    <a:moveTo>
                      <a:pt x="251991" y="134999"/>
                    </a:moveTo>
                    <a:lnTo>
                      <a:pt x="94724" y="134999"/>
                    </a:lnTo>
                    <a:lnTo>
                      <a:pt x="0" y="39997"/>
                    </a:lnTo>
                    <a:cubicBezTo>
                      <a:pt x="39833" y="28237"/>
                      <a:pt x="78979" y="14884"/>
                      <a:pt x="117434" y="0"/>
                    </a:cubicBezTo>
                    <a:lnTo>
                      <a:pt x="251991" y="134754"/>
                    </a:lnTo>
                  </a:path>
                </a:pathLst>
              </a:custGeom>
              <a:solidFill>
                <a:srgbClr val="4A152B"/>
              </a:solidFill>
              <a:ln w="6069"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E262B898-B756-E646-93A8-F31C337702EB}"/>
                  </a:ext>
                </a:extLst>
              </p:cNvPr>
              <p:cNvSpPr/>
              <p:nvPr/>
            </p:nvSpPr>
            <p:spPr>
              <a:xfrm>
                <a:off x="1971480" y="6550961"/>
                <a:ext cx="57259" cy="28911"/>
              </a:xfrm>
              <a:custGeom>
                <a:avLst/>
                <a:gdLst>
                  <a:gd name="connsiteX0" fmla="*/ 57260 w 57259"/>
                  <a:gd name="connsiteY0" fmla="*/ 28911 h 28911"/>
                  <a:gd name="connsiteX1" fmla="*/ 0 w 57259"/>
                  <a:gd name="connsiteY1" fmla="*/ 28911 h 28911"/>
                  <a:gd name="connsiteX2" fmla="*/ 28539 w 57259"/>
                  <a:gd name="connsiteY2" fmla="*/ 0 h 28911"/>
                  <a:gd name="connsiteX3" fmla="*/ 57260 w 57259"/>
                  <a:gd name="connsiteY3" fmla="*/ 28911 h 28911"/>
                </a:gdLst>
                <a:ahLst/>
                <a:cxnLst>
                  <a:cxn ang="0">
                    <a:pos x="connsiteX0" y="connsiteY0"/>
                  </a:cxn>
                  <a:cxn ang="0">
                    <a:pos x="connsiteX1" y="connsiteY1"/>
                  </a:cxn>
                  <a:cxn ang="0">
                    <a:pos x="connsiteX2" y="connsiteY2"/>
                  </a:cxn>
                  <a:cxn ang="0">
                    <a:pos x="connsiteX3" y="connsiteY3"/>
                  </a:cxn>
                </a:cxnLst>
                <a:rect l="l" t="t" r="r" b="b"/>
                <a:pathLst>
                  <a:path w="57259" h="28911">
                    <a:moveTo>
                      <a:pt x="57260" y="28911"/>
                    </a:moveTo>
                    <a:lnTo>
                      <a:pt x="0" y="28911"/>
                    </a:lnTo>
                    <a:lnTo>
                      <a:pt x="28539" y="0"/>
                    </a:lnTo>
                    <a:lnTo>
                      <a:pt x="57260" y="28911"/>
                    </a:lnTo>
                    <a:close/>
                  </a:path>
                </a:pathLst>
              </a:custGeom>
              <a:solidFill>
                <a:srgbClr val="4A152B"/>
              </a:solidFill>
              <a:ln w="6069"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828976F-24B1-4B47-9B48-B67B9CF85F7A}"/>
                  </a:ext>
                </a:extLst>
              </p:cNvPr>
              <p:cNvSpPr/>
              <p:nvPr/>
            </p:nvSpPr>
            <p:spPr>
              <a:xfrm>
                <a:off x="1696415" y="6518130"/>
                <a:ext cx="217441" cy="61742"/>
              </a:xfrm>
              <a:custGeom>
                <a:avLst/>
                <a:gdLst>
                  <a:gd name="connsiteX0" fmla="*/ 156720 w 217441"/>
                  <a:gd name="connsiteY0" fmla="*/ 61742 h 61742"/>
                  <a:gd name="connsiteX1" fmla="*/ 0 w 217441"/>
                  <a:gd name="connsiteY1" fmla="*/ 61742 h 61742"/>
                  <a:gd name="connsiteX2" fmla="*/ 36068 w 217441"/>
                  <a:gd name="connsiteY2" fmla="*/ 24991 h 61742"/>
                  <a:gd name="connsiteX3" fmla="*/ 217441 w 217441"/>
                  <a:gd name="connsiteY3" fmla="*/ 0 h 61742"/>
                  <a:gd name="connsiteX4" fmla="*/ 156720 w 217441"/>
                  <a:gd name="connsiteY4" fmla="*/ 61558 h 6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41" h="61742">
                    <a:moveTo>
                      <a:pt x="156720" y="61742"/>
                    </a:moveTo>
                    <a:lnTo>
                      <a:pt x="0" y="61742"/>
                    </a:lnTo>
                    <a:lnTo>
                      <a:pt x="36068" y="24991"/>
                    </a:lnTo>
                    <a:cubicBezTo>
                      <a:pt x="96959" y="20274"/>
                      <a:pt x="157528" y="11944"/>
                      <a:pt x="217441" y="0"/>
                    </a:cubicBezTo>
                    <a:lnTo>
                      <a:pt x="156720" y="61558"/>
                    </a:lnTo>
                  </a:path>
                </a:pathLst>
              </a:custGeom>
              <a:solidFill>
                <a:srgbClr val="4A152B"/>
              </a:solidFill>
              <a:ln w="6069"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39303AF2-220D-CB4A-8EBA-3FA5AA923CA2}"/>
                  </a:ext>
                </a:extLst>
              </p:cNvPr>
              <p:cNvSpPr/>
              <p:nvPr/>
            </p:nvSpPr>
            <p:spPr>
              <a:xfrm>
                <a:off x="333841" y="3711764"/>
                <a:ext cx="2540496" cy="2868353"/>
              </a:xfrm>
              <a:custGeom>
                <a:avLst/>
                <a:gdLst>
                  <a:gd name="connsiteX0" fmla="*/ 1264935 w 2540496"/>
                  <a:gd name="connsiteY0" fmla="*/ 2868109 h 2868353"/>
                  <a:gd name="connsiteX1" fmla="*/ 116584 w 2540496"/>
                  <a:gd name="connsiteY1" fmla="*/ 2868109 h 2868353"/>
                  <a:gd name="connsiteX2" fmla="*/ 0 w 2540496"/>
                  <a:gd name="connsiteY2" fmla="*/ 2832521 h 2868353"/>
                  <a:gd name="connsiteX3" fmla="*/ 1143251 w 2540496"/>
                  <a:gd name="connsiteY3" fmla="*/ 2832521 h 2868353"/>
                  <a:gd name="connsiteX4" fmla="*/ 1144708 w 2540496"/>
                  <a:gd name="connsiteY4" fmla="*/ 2831051 h 2868353"/>
                  <a:gd name="connsiteX5" fmla="*/ 1275076 w 2540496"/>
                  <a:gd name="connsiteY5" fmla="*/ 2837176 h 2868353"/>
                  <a:gd name="connsiteX6" fmla="*/ 1296085 w 2540496"/>
                  <a:gd name="connsiteY6" fmla="*/ 2836625 h 2868353"/>
                  <a:gd name="connsiteX7" fmla="*/ 1264935 w 2540496"/>
                  <a:gd name="connsiteY7" fmla="*/ 2868353 h 2868353"/>
                  <a:gd name="connsiteX8" fmla="*/ 1274893 w 2540496"/>
                  <a:gd name="connsiteY8" fmla="*/ 2553459 h 2868353"/>
                  <a:gd name="connsiteX9" fmla="*/ 9169 w 2540496"/>
                  <a:gd name="connsiteY9" fmla="*/ 1276729 h 2868353"/>
                  <a:gd name="connsiteX10" fmla="*/ 1274893 w 2540496"/>
                  <a:gd name="connsiteY10" fmla="*/ 0 h 2868353"/>
                  <a:gd name="connsiteX11" fmla="*/ 2540496 w 2540496"/>
                  <a:gd name="connsiteY11" fmla="*/ 1276729 h 2868353"/>
                  <a:gd name="connsiteX12" fmla="*/ 1274893 w 2540496"/>
                  <a:gd name="connsiteY12" fmla="*/ 2553459 h 2868353"/>
                  <a:gd name="connsiteX13" fmla="*/ 1274893 w 2540496"/>
                  <a:gd name="connsiteY13" fmla="*/ 99718 h 2868353"/>
                  <a:gd name="connsiteX14" fmla="*/ 108083 w 2540496"/>
                  <a:gd name="connsiteY14" fmla="*/ 1276729 h 2868353"/>
                  <a:gd name="connsiteX15" fmla="*/ 1274893 w 2540496"/>
                  <a:gd name="connsiteY15" fmla="*/ 2453680 h 2868353"/>
                  <a:gd name="connsiteX16" fmla="*/ 2441643 w 2540496"/>
                  <a:gd name="connsiteY16" fmla="*/ 1276729 h 2868353"/>
                  <a:gd name="connsiteX17" fmla="*/ 1274893 w 2540496"/>
                  <a:gd name="connsiteY17" fmla="*/ 99718 h 2868353"/>
                  <a:gd name="connsiteX18" fmla="*/ 1274893 w 2540496"/>
                  <a:gd name="connsiteY18" fmla="*/ 2350348 h 2868353"/>
                  <a:gd name="connsiteX19" fmla="*/ 210519 w 2540496"/>
                  <a:gd name="connsiteY19" fmla="*/ 1276729 h 2868353"/>
                  <a:gd name="connsiteX20" fmla="*/ 1274893 w 2540496"/>
                  <a:gd name="connsiteY20" fmla="*/ 203111 h 2868353"/>
                  <a:gd name="connsiteX21" fmla="*/ 2339268 w 2540496"/>
                  <a:gd name="connsiteY21" fmla="*/ 1276729 h 2868353"/>
                  <a:gd name="connsiteX22" fmla="*/ 1274893 w 2540496"/>
                  <a:gd name="connsiteY22" fmla="*/ 2350348 h 2868353"/>
                  <a:gd name="connsiteX23" fmla="*/ 1274893 w 2540496"/>
                  <a:gd name="connsiteY23" fmla="*/ 300562 h 2868353"/>
                  <a:gd name="connsiteX24" fmla="*/ 307429 w 2540496"/>
                  <a:gd name="connsiteY24" fmla="*/ 1276484 h 2868353"/>
                  <a:gd name="connsiteX25" fmla="*/ 1274893 w 2540496"/>
                  <a:gd name="connsiteY25" fmla="*/ 2252652 h 2868353"/>
                  <a:gd name="connsiteX26" fmla="*/ 2242357 w 2540496"/>
                  <a:gd name="connsiteY26" fmla="*/ 1276729 h 2868353"/>
                  <a:gd name="connsiteX27" fmla="*/ 1274893 w 2540496"/>
                  <a:gd name="connsiteY27" fmla="*/ 300562 h 2868353"/>
                  <a:gd name="connsiteX28" fmla="*/ 1247023 w 2540496"/>
                  <a:gd name="connsiteY28" fmla="*/ 2142399 h 2868353"/>
                  <a:gd name="connsiteX29" fmla="*/ 388856 w 2540496"/>
                  <a:gd name="connsiteY29" fmla="*/ 1276729 h 2868353"/>
                  <a:gd name="connsiteX30" fmla="*/ 1247023 w 2540496"/>
                  <a:gd name="connsiteY30" fmla="*/ 410815 h 2868353"/>
                  <a:gd name="connsiteX31" fmla="*/ 2105189 w 2540496"/>
                  <a:gd name="connsiteY31" fmla="*/ 1276484 h 2868353"/>
                  <a:gd name="connsiteX32" fmla="*/ 1247023 w 2540496"/>
                  <a:gd name="connsiteY32" fmla="*/ 2142399 h 2868353"/>
                  <a:gd name="connsiteX33" fmla="*/ 1247023 w 2540496"/>
                  <a:gd name="connsiteY33" fmla="*/ 505877 h 2868353"/>
                  <a:gd name="connsiteX34" fmla="*/ 482791 w 2540496"/>
                  <a:gd name="connsiteY34" fmla="*/ 1276668 h 2868353"/>
                  <a:gd name="connsiteX35" fmla="*/ 1246901 w 2540496"/>
                  <a:gd name="connsiteY35" fmla="*/ 2047581 h 2868353"/>
                  <a:gd name="connsiteX36" fmla="*/ 2011133 w 2540496"/>
                  <a:gd name="connsiteY36" fmla="*/ 1276791 h 2868353"/>
                  <a:gd name="connsiteX37" fmla="*/ 2011133 w 2540496"/>
                  <a:gd name="connsiteY37" fmla="*/ 1276729 h 2868353"/>
                  <a:gd name="connsiteX38" fmla="*/ 1247023 w 2540496"/>
                  <a:gd name="connsiteY38" fmla="*/ 505877 h 2868353"/>
                  <a:gd name="connsiteX39" fmla="*/ 1247569 w 2540496"/>
                  <a:gd name="connsiteY39" fmla="*/ 1941187 h 2868353"/>
                  <a:gd name="connsiteX40" fmla="*/ 588992 w 2540496"/>
                  <a:gd name="connsiteY40" fmla="*/ 1276607 h 2868353"/>
                  <a:gd name="connsiteX41" fmla="*/ 1247812 w 2540496"/>
                  <a:gd name="connsiteY41" fmla="*/ 612272 h 2868353"/>
                  <a:gd name="connsiteX42" fmla="*/ 1906389 w 2540496"/>
                  <a:gd name="connsiteY42" fmla="*/ 1276729 h 2868353"/>
                  <a:gd name="connsiteX43" fmla="*/ 1247569 w 2540496"/>
                  <a:gd name="connsiteY43" fmla="*/ 1941187 h 2868353"/>
                  <a:gd name="connsiteX44" fmla="*/ 1302825 w 2540496"/>
                  <a:gd name="connsiteY44" fmla="*/ 703107 h 2868353"/>
                  <a:gd name="connsiteX45" fmla="*/ 1302825 w 2540496"/>
                  <a:gd name="connsiteY45" fmla="*/ 1850228 h 2868353"/>
                  <a:gd name="connsiteX46" fmla="*/ 1418194 w 2540496"/>
                  <a:gd name="connsiteY46" fmla="*/ 1826708 h 2868353"/>
                  <a:gd name="connsiteX47" fmla="*/ 1418194 w 2540496"/>
                  <a:gd name="connsiteY47" fmla="*/ 726690 h 2868353"/>
                  <a:gd name="connsiteX48" fmla="*/ 1302825 w 2540496"/>
                  <a:gd name="connsiteY48" fmla="*/ 703107 h 2868353"/>
                  <a:gd name="connsiteX49" fmla="*/ 1192313 w 2540496"/>
                  <a:gd name="connsiteY49" fmla="*/ 703107 h 2868353"/>
                  <a:gd name="connsiteX50" fmla="*/ 1059760 w 2540496"/>
                  <a:gd name="connsiteY50" fmla="*/ 732937 h 2868353"/>
                  <a:gd name="connsiteX51" fmla="*/ 1059760 w 2540496"/>
                  <a:gd name="connsiteY51" fmla="*/ 1820522 h 2868353"/>
                  <a:gd name="connsiteX52" fmla="*/ 1192252 w 2540496"/>
                  <a:gd name="connsiteY52" fmla="*/ 1850228 h 2868353"/>
                  <a:gd name="connsiteX53" fmla="*/ 1192252 w 2540496"/>
                  <a:gd name="connsiteY53" fmla="*/ 703107 h 2868353"/>
                  <a:gd name="connsiteX54" fmla="*/ 1528888 w 2540496"/>
                  <a:gd name="connsiteY54" fmla="*/ 775630 h 2868353"/>
                  <a:gd name="connsiteX55" fmla="*/ 1528888 w 2540496"/>
                  <a:gd name="connsiteY55" fmla="*/ 1777890 h 2868353"/>
                  <a:gd name="connsiteX56" fmla="*/ 1635636 w 2540496"/>
                  <a:gd name="connsiteY56" fmla="*/ 1698631 h 2868353"/>
                  <a:gd name="connsiteX57" fmla="*/ 1635636 w 2540496"/>
                  <a:gd name="connsiteY57" fmla="*/ 1698631 h 2868353"/>
                  <a:gd name="connsiteX58" fmla="*/ 1635636 w 2540496"/>
                  <a:gd name="connsiteY58" fmla="*/ 854583 h 2868353"/>
                  <a:gd name="connsiteX59" fmla="*/ 1529192 w 2540496"/>
                  <a:gd name="connsiteY59" fmla="*/ 775630 h 2868353"/>
                  <a:gd name="connsiteX60" fmla="*/ 840497 w 2540496"/>
                  <a:gd name="connsiteY60" fmla="*/ 1680623 h 2868353"/>
                  <a:gd name="connsiteX61" fmla="*/ 949248 w 2540496"/>
                  <a:gd name="connsiteY61" fmla="*/ 1767477 h 2868353"/>
                  <a:gd name="connsiteX62" fmla="*/ 949248 w 2540496"/>
                  <a:gd name="connsiteY62" fmla="*/ 786042 h 2868353"/>
                  <a:gd name="connsiteX63" fmla="*/ 842744 w 2540496"/>
                  <a:gd name="connsiteY63" fmla="*/ 870202 h 2868353"/>
                  <a:gd name="connsiteX64" fmla="*/ 842744 w 2540496"/>
                  <a:gd name="connsiteY64" fmla="*/ 1680623 h 2868353"/>
                  <a:gd name="connsiteX65" fmla="*/ 840436 w 2540496"/>
                  <a:gd name="connsiteY65" fmla="*/ 1680623 h 2868353"/>
                  <a:gd name="connsiteX66" fmla="*/ 1745904 w 2540496"/>
                  <a:gd name="connsiteY66" fmla="*/ 995584 h 2868353"/>
                  <a:gd name="connsiteX67" fmla="*/ 1745904 w 2540496"/>
                  <a:gd name="connsiteY67" fmla="*/ 1557936 h 2868353"/>
                  <a:gd name="connsiteX68" fmla="*/ 1745904 w 2540496"/>
                  <a:gd name="connsiteY68" fmla="*/ 995584 h 2868353"/>
                  <a:gd name="connsiteX69" fmla="*/ 732232 w 2540496"/>
                  <a:gd name="connsiteY69" fmla="*/ 1029456 h 2868353"/>
                  <a:gd name="connsiteX70" fmla="*/ 732232 w 2540496"/>
                  <a:gd name="connsiteY70" fmla="*/ 1524370 h 2868353"/>
                  <a:gd name="connsiteX71" fmla="*/ 732232 w 2540496"/>
                  <a:gd name="connsiteY71" fmla="*/ 1029456 h 28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540496" h="2868353">
                    <a:moveTo>
                      <a:pt x="1264935" y="2868109"/>
                    </a:moveTo>
                    <a:lnTo>
                      <a:pt x="116584" y="2868109"/>
                    </a:lnTo>
                    <a:cubicBezTo>
                      <a:pt x="63392" y="2868109"/>
                      <a:pt x="26110" y="2853408"/>
                      <a:pt x="0" y="2832521"/>
                    </a:cubicBezTo>
                    <a:lnTo>
                      <a:pt x="1143251" y="2832521"/>
                    </a:lnTo>
                    <a:lnTo>
                      <a:pt x="1144708" y="2831051"/>
                    </a:lnTo>
                    <a:cubicBezTo>
                      <a:pt x="1187698" y="2834665"/>
                      <a:pt x="1231174" y="2837176"/>
                      <a:pt x="1275076" y="2837176"/>
                    </a:cubicBezTo>
                    <a:cubicBezTo>
                      <a:pt x="1282119" y="2837176"/>
                      <a:pt x="1289102" y="2836687"/>
                      <a:pt x="1296085" y="2836625"/>
                    </a:cubicBezTo>
                    <a:lnTo>
                      <a:pt x="1264935" y="2868353"/>
                    </a:lnTo>
                    <a:moveTo>
                      <a:pt x="1274893" y="2553459"/>
                    </a:moveTo>
                    <a:cubicBezTo>
                      <a:pt x="576969" y="2553459"/>
                      <a:pt x="9169" y="1980694"/>
                      <a:pt x="9169" y="1276729"/>
                    </a:cubicBezTo>
                    <a:cubicBezTo>
                      <a:pt x="9169" y="572764"/>
                      <a:pt x="577151" y="0"/>
                      <a:pt x="1274893" y="0"/>
                    </a:cubicBezTo>
                    <a:cubicBezTo>
                      <a:pt x="1972636" y="0"/>
                      <a:pt x="2540496" y="572703"/>
                      <a:pt x="2540496" y="1276729"/>
                    </a:cubicBezTo>
                    <a:cubicBezTo>
                      <a:pt x="2540496" y="1980756"/>
                      <a:pt x="1973182" y="2553459"/>
                      <a:pt x="1274893" y="2553459"/>
                    </a:cubicBezTo>
                    <a:moveTo>
                      <a:pt x="1274893" y="99718"/>
                    </a:moveTo>
                    <a:cubicBezTo>
                      <a:pt x="631253" y="99718"/>
                      <a:pt x="108083" y="627707"/>
                      <a:pt x="108083" y="1276729"/>
                    </a:cubicBezTo>
                    <a:cubicBezTo>
                      <a:pt x="108083" y="1925752"/>
                      <a:pt x="631678" y="2453680"/>
                      <a:pt x="1274893" y="2453680"/>
                    </a:cubicBezTo>
                    <a:cubicBezTo>
                      <a:pt x="1918108" y="2453680"/>
                      <a:pt x="2441643" y="1925691"/>
                      <a:pt x="2441643" y="1276729"/>
                    </a:cubicBezTo>
                    <a:cubicBezTo>
                      <a:pt x="2441643" y="627768"/>
                      <a:pt x="1918534" y="99718"/>
                      <a:pt x="1274893" y="99718"/>
                    </a:cubicBezTo>
                    <a:moveTo>
                      <a:pt x="1274893" y="2350348"/>
                    </a:moveTo>
                    <a:cubicBezTo>
                      <a:pt x="688027" y="2350348"/>
                      <a:pt x="210519" y="1868727"/>
                      <a:pt x="210519" y="1276729"/>
                    </a:cubicBezTo>
                    <a:cubicBezTo>
                      <a:pt x="210519" y="684732"/>
                      <a:pt x="688149" y="203111"/>
                      <a:pt x="1274893" y="203111"/>
                    </a:cubicBezTo>
                    <a:cubicBezTo>
                      <a:pt x="1861638" y="203111"/>
                      <a:pt x="2339268" y="684732"/>
                      <a:pt x="2339268" y="1276729"/>
                    </a:cubicBezTo>
                    <a:cubicBezTo>
                      <a:pt x="2339268" y="1868727"/>
                      <a:pt x="1861881" y="2350348"/>
                      <a:pt x="1274893" y="2350348"/>
                    </a:cubicBezTo>
                    <a:moveTo>
                      <a:pt x="1274893" y="300562"/>
                    </a:moveTo>
                    <a:cubicBezTo>
                      <a:pt x="741461" y="300562"/>
                      <a:pt x="307429" y="738389"/>
                      <a:pt x="307429" y="1276484"/>
                    </a:cubicBezTo>
                    <a:cubicBezTo>
                      <a:pt x="307429" y="1814580"/>
                      <a:pt x="741583" y="2252652"/>
                      <a:pt x="1274893" y="2252652"/>
                    </a:cubicBezTo>
                    <a:cubicBezTo>
                      <a:pt x="1808204" y="2252652"/>
                      <a:pt x="2242357" y="1814825"/>
                      <a:pt x="2242357" y="1276729"/>
                    </a:cubicBezTo>
                    <a:cubicBezTo>
                      <a:pt x="2242357" y="738634"/>
                      <a:pt x="1808508" y="300562"/>
                      <a:pt x="1274893" y="300562"/>
                    </a:cubicBezTo>
                    <a:moveTo>
                      <a:pt x="1247023" y="2142399"/>
                    </a:moveTo>
                    <a:cubicBezTo>
                      <a:pt x="773826" y="2142399"/>
                      <a:pt x="388856" y="1754063"/>
                      <a:pt x="388856" y="1276729"/>
                    </a:cubicBezTo>
                    <a:cubicBezTo>
                      <a:pt x="388856" y="799395"/>
                      <a:pt x="773826" y="410815"/>
                      <a:pt x="1247023" y="410815"/>
                    </a:cubicBezTo>
                    <a:cubicBezTo>
                      <a:pt x="1720220" y="410815"/>
                      <a:pt x="2105189" y="799150"/>
                      <a:pt x="2105189" y="1276484"/>
                    </a:cubicBezTo>
                    <a:cubicBezTo>
                      <a:pt x="2105189" y="1753818"/>
                      <a:pt x="1720159" y="2142399"/>
                      <a:pt x="1247023" y="2142399"/>
                    </a:cubicBezTo>
                    <a:moveTo>
                      <a:pt x="1247023" y="505877"/>
                    </a:moveTo>
                    <a:cubicBezTo>
                      <a:pt x="824983" y="505847"/>
                      <a:pt x="482824" y="850938"/>
                      <a:pt x="482791" y="1276668"/>
                    </a:cubicBezTo>
                    <a:cubicBezTo>
                      <a:pt x="482757" y="1702398"/>
                      <a:pt x="824861" y="2047551"/>
                      <a:pt x="1246901" y="2047581"/>
                    </a:cubicBezTo>
                    <a:cubicBezTo>
                      <a:pt x="1668941" y="2047618"/>
                      <a:pt x="2011096" y="1702520"/>
                      <a:pt x="2011133" y="1276791"/>
                    </a:cubicBezTo>
                    <a:cubicBezTo>
                      <a:pt x="2011133" y="1276772"/>
                      <a:pt x="2011133" y="1276748"/>
                      <a:pt x="2011133" y="1276729"/>
                    </a:cubicBezTo>
                    <a:cubicBezTo>
                      <a:pt x="2010629" y="851233"/>
                      <a:pt x="1668832" y="506416"/>
                      <a:pt x="1247023" y="505877"/>
                    </a:cubicBezTo>
                    <a:moveTo>
                      <a:pt x="1247569" y="1941187"/>
                    </a:moveTo>
                    <a:cubicBezTo>
                      <a:pt x="883779" y="1941120"/>
                      <a:pt x="588925" y="1643578"/>
                      <a:pt x="588992" y="1276607"/>
                    </a:cubicBezTo>
                    <a:cubicBezTo>
                      <a:pt x="589058" y="909636"/>
                      <a:pt x="884022" y="612204"/>
                      <a:pt x="1247812" y="612272"/>
                    </a:cubicBezTo>
                    <a:cubicBezTo>
                      <a:pt x="1611554" y="612339"/>
                      <a:pt x="1906389" y="909807"/>
                      <a:pt x="1906389" y="1276729"/>
                    </a:cubicBezTo>
                    <a:cubicBezTo>
                      <a:pt x="1905952" y="1643565"/>
                      <a:pt x="1611226" y="1940814"/>
                      <a:pt x="1247569" y="1941187"/>
                    </a:cubicBezTo>
                    <a:moveTo>
                      <a:pt x="1302825" y="703107"/>
                    </a:moveTo>
                    <a:lnTo>
                      <a:pt x="1302825" y="1850228"/>
                    </a:lnTo>
                    <a:cubicBezTo>
                      <a:pt x="1341984" y="1846443"/>
                      <a:pt x="1380651" y="1838560"/>
                      <a:pt x="1418194" y="1826708"/>
                    </a:cubicBezTo>
                    <a:lnTo>
                      <a:pt x="1418194" y="726690"/>
                    </a:lnTo>
                    <a:cubicBezTo>
                      <a:pt x="1380651" y="714825"/>
                      <a:pt x="1341990" y="706917"/>
                      <a:pt x="1302825" y="703107"/>
                    </a:cubicBezTo>
                    <a:moveTo>
                      <a:pt x="1192313" y="703107"/>
                    </a:moveTo>
                    <a:cubicBezTo>
                      <a:pt x="1147100" y="707634"/>
                      <a:pt x="1102592" y="717649"/>
                      <a:pt x="1059760" y="732937"/>
                    </a:cubicBezTo>
                    <a:lnTo>
                      <a:pt x="1059760" y="1820522"/>
                    </a:lnTo>
                    <a:cubicBezTo>
                      <a:pt x="1102592" y="1835724"/>
                      <a:pt x="1147070" y="1845696"/>
                      <a:pt x="1192252" y="1850228"/>
                    </a:cubicBezTo>
                    <a:lnTo>
                      <a:pt x="1192252" y="703107"/>
                    </a:lnTo>
                    <a:moveTo>
                      <a:pt x="1528888" y="775630"/>
                    </a:moveTo>
                    <a:lnTo>
                      <a:pt x="1528888" y="1777890"/>
                    </a:lnTo>
                    <a:cubicBezTo>
                      <a:pt x="1567404" y="1755742"/>
                      <a:pt x="1603223" y="1729140"/>
                      <a:pt x="1635636" y="1698631"/>
                    </a:cubicBezTo>
                    <a:lnTo>
                      <a:pt x="1635636" y="1698631"/>
                    </a:lnTo>
                    <a:lnTo>
                      <a:pt x="1635636" y="854583"/>
                    </a:lnTo>
                    <a:cubicBezTo>
                      <a:pt x="1603283" y="824220"/>
                      <a:pt x="1567568" y="797729"/>
                      <a:pt x="1529192" y="775630"/>
                    </a:cubicBezTo>
                    <a:moveTo>
                      <a:pt x="840497" y="1680623"/>
                    </a:moveTo>
                    <a:cubicBezTo>
                      <a:pt x="873147" y="1713889"/>
                      <a:pt x="909664" y="1743050"/>
                      <a:pt x="949248" y="1767477"/>
                    </a:cubicBezTo>
                    <a:lnTo>
                      <a:pt x="949248" y="786042"/>
                    </a:lnTo>
                    <a:cubicBezTo>
                      <a:pt x="910599" y="809790"/>
                      <a:pt x="874853" y="838033"/>
                      <a:pt x="842744" y="870202"/>
                    </a:cubicBezTo>
                    <a:lnTo>
                      <a:pt x="842744" y="1680623"/>
                    </a:lnTo>
                    <a:lnTo>
                      <a:pt x="840436" y="1680623"/>
                    </a:lnTo>
                    <a:moveTo>
                      <a:pt x="1745904" y="995584"/>
                    </a:moveTo>
                    <a:lnTo>
                      <a:pt x="1745904" y="1557936"/>
                    </a:lnTo>
                    <a:cubicBezTo>
                      <a:pt x="1843300" y="1383356"/>
                      <a:pt x="1843300" y="1170164"/>
                      <a:pt x="1745904" y="995584"/>
                    </a:cubicBezTo>
                    <a:moveTo>
                      <a:pt x="732232" y="1029456"/>
                    </a:moveTo>
                    <a:cubicBezTo>
                      <a:pt x="657387" y="1185789"/>
                      <a:pt x="657387" y="1368037"/>
                      <a:pt x="732232" y="1524370"/>
                    </a:cubicBezTo>
                    <a:lnTo>
                      <a:pt x="732232" y="1029456"/>
                    </a:lnTo>
                  </a:path>
                </a:pathLst>
              </a:custGeom>
              <a:solidFill>
                <a:srgbClr val="4A152B"/>
              </a:solidFill>
              <a:ln w="6069"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64A295FD-E758-F043-A0F4-E1CA638BC227}"/>
                  </a:ext>
                </a:extLst>
              </p:cNvPr>
              <p:cNvSpPr/>
              <p:nvPr/>
            </p:nvSpPr>
            <p:spPr>
              <a:xfrm>
                <a:off x="272878" y="278303"/>
                <a:ext cx="2640685" cy="3666645"/>
              </a:xfrm>
              <a:custGeom>
                <a:avLst/>
                <a:gdLst>
                  <a:gd name="connsiteX0" fmla="*/ 0 w 2640685"/>
                  <a:gd name="connsiteY0" fmla="*/ 3666646 h 3666645"/>
                  <a:gd name="connsiteX1" fmla="*/ 0 w 2640685"/>
                  <a:gd name="connsiteY1" fmla="*/ 3486995 h 3666645"/>
                  <a:gd name="connsiteX2" fmla="*/ 437190 w 2640685"/>
                  <a:gd name="connsiteY2" fmla="*/ 3042369 h 3666645"/>
                  <a:gd name="connsiteX3" fmla="*/ 37283 w 2640685"/>
                  <a:gd name="connsiteY3" fmla="*/ 2634985 h 3666645"/>
                  <a:gd name="connsiteX4" fmla="*/ 0 w 2640685"/>
                  <a:gd name="connsiteY4" fmla="*/ 2672593 h 3666645"/>
                  <a:gd name="connsiteX5" fmla="*/ 0 w 2640685"/>
                  <a:gd name="connsiteY5" fmla="*/ 2493738 h 3666645"/>
                  <a:gd name="connsiteX6" fmla="*/ 467550 w 2640685"/>
                  <a:gd name="connsiteY6" fmla="*/ 2022101 h 3666645"/>
                  <a:gd name="connsiteX7" fmla="*/ 0 w 2640685"/>
                  <a:gd name="connsiteY7" fmla="*/ 1568838 h 3666645"/>
                  <a:gd name="connsiteX8" fmla="*/ 0 w 2640685"/>
                  <a:gd name="connsiteY8" fmla="*/ 1435310 h 3666645"/>
                  <a:gd name="connsiteX9" fmla="*/ 437190 w 2640685"/>
                  <a:gd name="connsiteY9" fmla="*/ 989520 h 3666645"/>
                  <a:gd name="connsiteX10" fmla="*/ 0 w 2640685"/>
                  <a:gd name="connsiteY10" fmla="*/ 544098 h 3666645"/>
                  <a:gd name="connsiteX11" fmla="*/ 0 w 2640685"/>
                  <a:gd name="connsiteY11" fmla="*/ 457060 h 3666645"/>
                  <a:gd name="connsiteX12" fmla="*/ 440286 w 2640685"/>
                  <a:gd name="connsiteY12" fmla="*/ 0 h 3666645"/>
                  <a:gd name="connsiteX13" fmla="*/ 615041 w 2640685"/>
                  <a:gd name="connsiteY13" fmla="*/ 0 h 3666645"/>
                  <a:gd name="connsiteX14" fmla="*/ 133586 w 2640685"/>
                  <a:gd name="connsiteY14" fmla="*/ 500242 h 3666645"/>
                  <a:gd name="connsiteX15" fmla="*/ 214223 w 2640685"/>
                  <a:gd name="connsiteY15" fmla="*/ 582564 h 3666645"/>
                  <a:gd name="connsiteX16" fmla="*/ 786395 w 2640685"/>
                  <a:gd name="connsiteY16" fmla="*/ 0 h 3666645"/>
                  <a:gd name="connsiteX17" fmla="*/ 945180 w 2640685"/>
                  <a:gd name="connsiteY17" fmla="*/ 0 h 3666645"/>
                  <a:gd name="connsiteX18" fmla="*/ 293585 w 2640685"/>
                  <a:gd name="connsiteY18" fmla="*/ 663355 h 3666645"/>
                  <a:gd name="connsiteX19" fmla="*/ 371490 w 2640685"/>
                  <a:gd name="connsiteY19" fmla="*/ 742982 h 3666645"/>
                  <a:gd name="connsiteX20" fmla="*/ 1106029 w 2640685"/>
                  <a:gd name="connsiteY20" fmla="*/ 0 h 3666645"/>
                  <a:gd name="connsiteX21" fmla="*/ 1303311 w 2640685"/>
                  <a:gd name="connsiteY21" fmla="*/ 0 h 3666645"/>
                  <a:gd name="connsiteX22" fmla="*/ 1705829 w 2640685"/>
                  <a:gd name="connsiteY22" fmla="*/ 407017 h 3666645"/>
                  <a:gd name="connsiteX23" fmla="*/ 1798489 w 2640685"/>
                  <a:gd name="connsiteY23" fmla="*/ 312935 h 3666645"/>
                  <a:gd name="connsiteX24" fmla="*/ 1488752 w 2640685"/>
                  <a:gd name="connsiteY24" fmla="*/ 0 h 3666645"/>
                  <a:gd name="connsiteX25" fmla="*/ 1648023 w 2640685"/>
                  <a:gd name="connsiteY25" fmla="*/ 0 h 3666645"/>
                  <a:gd name="connsiteX26" fmla="*/ 2639168 w 2640685"/>
                  <a:gd name="connsiteY26" fmla="*/ 1001342 h 3666645"/>
                  <a:gd name="connsiteX27" fmla="*/ 2640686 w 2640685"/>
                  <a:gd name="connsiteY27" fmla="*/ 1002873 h 3666645"/>
                  <a:gd name="connsiteX28" fmla="*/ 573872 w 2640685"/>
                  <a:gd name="connsiteY28" fmla="*/ 3088982 h 3666645"/>
                  <a:gd name="connsiteX29" fmla="*/ 571018 w 2640685"/>
                  <a:gd name="connsiteY29" fmla="*/ 3086042 h 3666645"/>
                  <a:gd name="connsiteX30" fmla="*/ 0 w 2640685"/>
                  <a:gd name="connsiteY30" fmla="*/ 3666646 h 3666645"/>
                  <a:gd name="connsiteX31" fmla="*/ 1742686 w 2640685"/>
                  <a:gd name="connsiteY31" fmla="*/ 1576127 h 3666645"/>
                  <a:gd name="connsiteX32" fmla="*/ 452248 w 2640685"/>
                  <a:gd name="connsiteY32" fmla="*/ 2877847 h 3666645"/>
                  <a:gd name="connsiteX33" fmla="*/ 537257 w 2640685"/>
                  <a:gd name="connsiteY33" fmla="*/ 2964763 h 3666645"/>
                  <a:gd name="connsiteX34" fmla="*/ 1828060 w 2640685"/>
                  <a:gd name="connsiteY34" fmla="*/ 1661941 h 3666645"/>
                  <a:gd name="connsiteX35" fmla="*/ 1742443 w 2640685"/>
                  <a:gd name="connsiteY35" fmla="*/ 1576189 h 3666645"/>
                  <a:gd name="connsiteX36" fmla="*/ 892231 w 2640685"/>
                  <a:gd name="connsiteY36" fmla="*/ 2105893 h 3666645"/>
                  <a:gd name="connsiteX37" fmla="*/ 290367 w 2640685"/>
                  <a:gd name="connsiteY37" fmla="*/ 2713019 h 3666645"/>
                  <a:gd name="connsiteX38" fmla="*/ 372826 w 2640685"/>
                  <a:gd name="connsiteY38" fmla="*/ 2796873 h 3666645"/>
                  <a:gd name="connsiteX39" fmla="*/ 1147623 w 2640685"/>
                  <a:gd name="connsiteY39" fmla="*/ 2015608 h 3666645"/>
                  <a:gd name="connsiteX40" fmla="*/ 370397 w 2640685"/>
                  <a:gd name="connsiteY40" fmla="*/ 1237712 h 3666645"/>
                  <a:gd name="connsiteX41" fmla="*/ 288667 w 2640685"/>
                  <a:gd name="connsiteY41" fmla="*/ 1320708 h 3666645"/>
                  <a:gd name="connsiteX42" fmla="*/ 982098 w 2640685"/>
                  <a:gd name="connsiteY42" fmla="*/ 2017445 h 3666645"/>
                  <a:gd name="connsiteX43" fmla="*/ 893628 w 2640685"/>
                  <a:gd name="connsiteY43" fmla="*/ 2107057 h 3666645"/>
                  <a:gd name="connsiteX44" fmla="*/ 892231 w 2640685"/>
                  <a:gd name="connsiteY44" fmla="*/ 2105709 h 3666645"/>
                  <a:gd name="connsiteX45" fmla="*/ 200379 w 2640685"/>
                  <a:gd name="connsiteY45" fmla="*/ 1410748 h 3666645"/>
                  <a:gd name="connsiteX46" fmla="*/ 111665 w 2640685"/>
                  <a:gd name="connsiteY46" fmla="*/ 1501278 h 3666645"/>
                  <a:gd name="connsiteX47" fmla="*/ 646798 w 2640685"/>
                  <a:gd name="connsiteY47" fmla="*/ 2020079 h 3666645"/>
                  <a:gd name="connsiteX48" fmla="*/ 603807 w 2640685"/>
                  <a:gd name="connsiteY48" fmla="*/ 2063507 h 3666645"/>
                  <a:gd name="connsiteX49" fmla="*/ 604354 w 2640685"/>
                  <a:gd name="connsiteY49" fmla="*/ 2064058 h 3666645"/>
                  <a:gd name="connsiteX50" fmla="*/ 133586 w 2640685"/>
                  <a:gd name="connsiteY50" fmla="*/ 2553214 h 3666645"/>
                  <a:gd name="connsiteX51" fmla="*/ 211187 w 2640685"/>
                  <a:gd name="connsiteY51" fmla="*/ 2632228 h 3666645"/>
                  <a:gd name="connsiteX52" fmla="*/ 812323 w 2640685"/>
                  <a:gd name="connsiteY52" fmla="*/ 2025837 h 3666645"/>
                  <a:gd name="connsiteX53" fmla="*/ 200379 w 2640685"/>
                  <a:gd name="connsiteY53" fmla="*/ 1410748 h 3666645"/>
                  <a:gd name="connsiteX54" fmla="*/ 532521 w 2640685"/>
                  <a:gd name="connsiteY54" fmla="*/ 1072271 h 3666645"/>
                  <a:gd name="connsiteX55" fmla="*/ 453949 w 2640685"/>
                  <a:gd name="connsiteY55" fmla="*/ 1152388 h 3666645"/>
                  <a:gd name="connsiteX56" fmla="*/ 1231478 w 2640685"/>
                  <a:gd name="connsiteY56" fmla="*/ 1930897 h 3666645"/>
                  <a:gd name="connsiteX57" fmla="*/ 1320920 w 2640685"/>
                  <a:gd name="connsiteY57" fmla="*/ 1840734 h 3666645"/>
                  <a:gd name="connsiteX58" fmla="*/ 532582 w 2640685"/>
                  <a:gd name="connsiteY58" fmla="*/ 1072271 h 3666645"/>
                  <a:gd name="connsiteX59" fmla="*/ 1357717 w 2640685"/>
                  <a:gd name="connsiteY59" fmla="*/ 216157 h 3666645"/>
                  <a:gd name="connsiteX60" fmla="*/ 611640 w 2640685"/>
                  <a:gd name="connsiteY60" fmla="*/ 987254 h 3666645"/>
                  <a:gd name="connsiteX61" fmla="*/ 613826 w 2640685"/>
                  <a:gd name="connsiteY61" fmla="*/ 989459 h 3666645"/>
                  <a:gd name="connsiteX62" fmla="*/ 611458 w 2640685"/>
                  <a:gd name="connsiteY62" fmla="*/ 991848 h 3666645"/>
                  <a:gd name="connsiteX63" fmla="*/ 1400828 w 2640685"/>
                  <a:gd name="connsiteY63" fmla="*/ 1760311 h 3666645"/>
                  <a:gd name="connsiteX64" fmla="*/ 1483773 w 2640685"/>
                  <a:gd name="connsiteY64" fmla="*/ 1676580 h 3666645"/>
                  <a:gd name="connsiteX65" fmla="*/ 793924 w 2640685"/>
                  <a:gd name="connsiteY65" fmla="*/ 975555 h 3666645"/>
                  <a:gd name="connsiteX66" fmla="*/ 819305 w 2640685"/>
                  <a:gd name="connsiteY66" fmla="*/ 949952 h 3666645"/>
                  <a:gd name="connsiteX67" fmla="*/ 1450012 w 2640685"/>
                  <a:gd name="connsiteY67" fmla="*/ 309443 h 3666645"/>
                  <a:gd name="connsiteX68" fmla="*/ 1357717 w 2640685"/>
                  <a:gd name="connsiteY68" fmla="*/ 216157 h 3666645"/>
                  <a:gd name="connsiteX69" fmla="*/ 1529678 w 2640685"/>
                  <a:gd name="connsiteY69" fmla="*/ 389683 h 3666645"/>
                  <a:gd name="connsiteX70" fmla="*/ 952830 w 2640685"/>
                  <a:gd name="connsiteY70" fmla="*/ 975432 h 3666645"/>
                  <a:gd name="connsiteX71" fmla="*/ 1563378 w 2640685"/>
                  <a:gd name="connsiteY71" fmla="*/ 1596340 h 3666645"/>
                  <a:gd name="connsiteX72" fmla="*/ 1662899 w 2640685"/>
                  <a:gd name="connsiteY72" fmla="*/ 1495949 h 3666645"/>
                  <a:gd name="connsiteX73" fmla="*/ 1225102 w 2640685"/>
                  <a:gd name="connsiteY73" fmla="*/ 1056285 h 3666645"/>
                  <a:gd name="connsiteX74" fmla="*/ 1225102 w 2640685"/>
                  <a:gd name="connsiteY74" fmla="*/ 1056285 h 3666645"/>
                  <a:gd name="connsiteX75" fmla="*/ 1150780 w 2640685"/>
                  <a:gd name="connsiteY75" fmla="*/ 981251 h 3666645"/>
                  <a:gd name="connsiteX76" fmla="*/ 1146651 w 2640685"/>
                  <a:gd name="connsiteY76" fmla="*/ 977086 h 3666645"/>
                  <a:gd name="connsiteX77" fmla="*/ 1146651 w 2640685"/>
                  <a:gd name="connsiteY77" fmla="*/ 977086 h 3666645"/>
                  <a:gd name="connsiteX78" fmla="*/ 1145376 w 2640685"/>
                  <a:gd name="connsiteY78" fmla="*/ 975800 h 3666645"/>
                  <a:gd name="connsiteX79" fmla="*/ 1626284 w 2640685"/>
                  <a:gd name="connsiteY79" fmla="*/ 487686 h 3666645"/>
                  <a:gd name="connsiteX80" fmla="*/ 1529678 w 2640685"/>
                  <a:gd name="connsiteY80" fmla="*/ 389683 h 3666645"/>
                  <a:gd name="connsiteX81" fmla="*/ 1878154 w 2640685"/>
                  <a:gd name="connsiteY81" fmla="*/ 393236 h 3666645"/>
                  <a:gd name="connsiteX82" fmla="*/ 1304586 w 2640685"/>
                  <a:gd name="connsiteY82" fmla="*/ 975126 h 3666645"/>
                  <a:gd name="connsiteX83" fmla="*/ 1908090 w 2640685"/>
                  <a:gd name="connsiteY83" fmla="*/ 1581150 h 3666645"/>
                  <a:gd name="connsiteX84" fmla="*/ 1999899 w 2640685"/>
                  <a:gd name="connsiteY84" fmla="*/ 1488476 h 3666645"/>
                  <a:gd name="connsiteX85" fmla="*/ 1568782 w 2640685"/>
                  <a:gd name="connsiteY85" fmla="*/ 1054386 h 3666645"/>
                  <a:gd name="connsiteX86" fmla="*/ 1568782 w 2640685"/>
                  <a:gd name="connsiteY86" fmla="*/ 1054386 h 3666645"/>
                  <a:gd name="connsiteX87" fmla="*/ 1511037 w 2640685"/>
                  <a:gd name="connsiteY87" fmla="*/ 996074 h 3666645"/>
                  <a:gd name="connsiteX88" fmla="*/ 1490513 w 2640685"/>
                  <a:gd name="connsiteY88" fmla="*/ 975432 h 3666645"/>
                  <a:gd name="connsiteX89" fmla="*/ 1490513 w 2640685"/>
                  <a:gd name="connsiteY89" fmla="*/ 975432 h 3666645"/>
                  <a:gd name="connsiteX90" fmla="*/ 1489238 w 2640685"/>
                  <a:gd name="connsiteY90" fmla="*/ 974146 h 3666645"/>
                  <a:gd name="connsiteX91" fmla="*/ 1969903 w 2640685"/>
                  <a:gd name="connsiteY91" fmla="*/ 486032 h 3666645"/>
                  <a:gd name="connsiteX92" fmla="*/ 1878154 w 2640685"/>
                  <a:gd name="connsiteY92" fmla="*/ 393481 h 3666645"/>
                  <a:gd name="connsiteX93" fmla="*/ 2049569 w 2640685"/>
                  <a:gd name="connsiteY93" fmla="*/ 566639 h 3666645"/>
                  <a:gd name="connsiteX94" fmla="*/ 1648508 w 2640685"/>
                  <a:gd name="connsiteY94" fmla="*/ 973962 h 3666645"/>
                  <a:gd name="connsiteX95" fmla="*/ 2079626 w 2640685"/>
                  <a:gd name="connsiteY95" fmla="*/ 1408359 h 3666645"/>
                  <a:gd name="connsiteX96" fmla="*/ 2481354 w 2640685"/>
                  <a:gd name="connsiteY96" fmla="*/ 1002873 h 3666645"/>
                  <a:gd name="connsiteX97" fmla="*/ 2049569 w 2640685"/>
                  <a:gd name="connsiteY97" fmla="*/ 566639 h 3666645"/>
                  <a:gd name="connsiteX98" fmla="*/ 1204639 w 2640685"/>
                  <a:gd name="connsiteY98" fmla="*/ 61374 h 3666645"/>
                  <a:gd name="connsiteX99" fmla="*/ 450912 w 2640685"/>
                  <a:gd name="connsiteY99" fmla="*/ 823590 h 3666645"/>
                  <a:gd name="connsiteX100" fmla="*/ 532764 w 2640685"/>
                  <a:gd name="connsiteY100" fmla="*/ 906953 h 3666645"/>
                  <a:gd name="connsiteX101" fmla="*/ 1278172 w 2640685"/>
                  <a:gd name="connsiteY101" fmla="*/ 135672 h 3666645"/>
                  <a:gd name="connsiteX102" fmla="*/ 1204639 w 2640685"/>
                  <a:gd name="connsiteY102" fmla="*/ 61374 h 366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640685" h="3666645">
                    <a:moveTo>
                      <a:pt x="0" y="3666646"/>
                    </a:moveTo>
                    <a:lnTo>
                      <a:pt x="0" y="3486995"/>
                    </a:lnTo>
                    <a:lnTo>
                      <a:pt x="437190" y="3042369"/>
                    </a:lnTo>
                    <a:lnTo>
                      <a:pt x="37283" y="2634985"/>
                    </a:lnTo>
                    <a:lnTo>
                      <a:pt x="0" y="2672593"/>
                    </a:lnTo>
                    <a:lnTo>
                      <a:pt x="0" y="2493738"/>
                    </a:lnTo>
                    <a:lnTo>
                      <a:pt x="467550" y="2022101"/>
                    </a:lnTo>
                    <a:lnTo>
                      <a:pt x="0" y="1568838"/>
                    </a:lnTo>
                    <a:lnTo>
                      <a:pt x="0" y="1435310"/>
                    </a:lnTo>
                    <a:lnTo>
                      <a:pt x="437190" y="989520"/>
                    </a:lnTo>
                    <a:lnTo>
                      <a:pt x="0" y="544098"/>
                    </a:lnTo>
                    <a:lnTo>
                      <a:pt x="0" y="457060"/>
                    </a:lnTo>
                    <a:lnTo>
                      <a:pt x="440286" y="0"/>
                    </a:lnTo>
                    <a:lnTo>
                      <a:pt x="615041" y="0"/>
                    </a:lnTo>
                    <a:lnTo>
                      <a:pt x="133586" y="500242"/>
                    </a:lnTo>
                    <a:lnTo>
                      <a:pt x="214223" y="582564"/>
                    </a:lnTo>
                    <a:lnTo>
                      <a:pt x="786395" y="0"/>
                    </a:lnTo>
                    <a:lnTo>
                      <a:pt x="945180" y="0"/>
                    </a:lnTo>
                    <a:lnTo>
                      <a:pt x="293585" y="663355"/>
                    </a:lnTo>
                    <a:lnTo>
                      <a:pt x="371490" y="742982"/>
                    </a:lnTo>
                    <a:lnTo>
                      <a:pt x="1106029" y="0"/>
                    </a:lnTo>
                    <a:lnTo>
                      <a:pt x="1303311" y="0"/>
                    </a:lnTo>
                    <a:lnTo>
                      <a:pt x="1705829" y="407017"/>
                    </a:lnTo>
                    <a:lnTo>
                      <a:pt x="1798489" y="312935"/>
                    </a:lnTo>
                    <a:lnTo>
                      <a:pt x="1488752" y="0"/>
                    </a:lnTo>
                    <a:lnTo>
                      <a:pt x="1648023" y="0"/>
                    </a:lnTo>
                    <a:lnTo>
                      <a:pt x="2639168" y="1001342"/>
                    </a:lnTo>
                    <a:lnTo>
                      <a:pt x="2640686" y="1002873"/>
                    </a:lnTo>
                    <a:lnTo>
                      <a:pt x="573872" y="3088982"/>
                    </a:lnTo>
                    <a:lnTo>
                      <a:pt x="571018" y="3086042"/>
                    </a:lnTo>
                    <a:lnTo>
                      <a:pt x="0" y="3666646"/>
                    </a:lnTo>
                    <a:moveTo>
                      <a:pt x="1742686" y="1576127"/>
                    </a:moveTo>
                    <a:lnTo>
                      <a:pt x="452248" y="2877847"/>
                    </a:lnTo>
                    <a:lnTo>
                      <a:pt x="537257" y="2964763"/>
                    </a:lnTo>
                    <a:lnTo>
                      <a:pt x="1828060" y="1661941"/>
                    </a:lnTo>
                    <a:lnTo>
                      <a:pt x="1742443" y="1576189"/>
                    </a:lnTo>
                    <a:moveTo>
                      <a:pt x="892231" y="2105893"/>
                    </a:moveTo>
                    <a:lnTo>
                      <a:pt x="290367" y="2713019"/>
                    </a:lnTo>
                    <a:lnTo>
                      <a:pt x="372826" y="2796873"/>
                    </a:lnTo>
                    <a:lnTo>
                      <a:pt x="1147623" y="2015608"/>
                    </a:lnTo>
                    <a:lnTo>
                      <a:pt x="370397" y="1237712"/>
                    </a:lnTo>
                    <a:lnTo>
                      <a:pt x="288667" y="1320708"/>
                    </a:lnTo>
                    <a:lnTo>
                      <a:pt x="982098" y="2017445"/>
                    </a:lnTo>
                    <a:lnTo>
                      <a:pt x="893628" y="2107057"/>
                    </a:lnTo>
                    <a:lnTo>
                      <a:pt x="892231" y="2105709"/>
                    </a:lnTo>
                    <a:moveTo>
                      <a:pt x="200379" y="1410748"/>
                    </a:moveTo>
                    <a:lnTo>
                      <a:pt x="111665" y="1501278"/>
                    </a:lnTo>
                    <a:lnTo>
                      <a:pt x="646798" y="2020079"/>
                    </a:lnTo>
                    <a:lnTo>
                      <a:pt x="603807" y="2063507"/>
                    </a:lnTo>
                    <a:lnTo>
                      <a:pt x="604354" y="2064058"/>
                    </a:lnTo>
                    <a:lnTo>
                      <a:pt x="133586" y="2553214"/>
                    </a:lnTo>
                    <a:lnTo>
                      <a:pt x="211187" y="2632228"/>
                    </a:lnTo>
                    <a:lnTo>
                      <a:pt x="812323" y="2025837"/>
                    </a:lnTo>
                    <a:lnTo>
                      <a:pt x="200379" y="1410748"/>
                    </a:lnTo>
                    <a:moveTo>
                      <a:pt x="532521" y="1072271"/>
                    </a:moveTo>
                    <a:lnTo>
                      <a:pt x="453949" y="1152388"/>
                    </a:lnTo>
                    <a:lnTo>
                      <a:pt x="1231478" y="1930897"/>
                    </a:lnTo>
                    <a:lnTo>
                      <a:pt x="1320920" y="1840734"/>
                    </a:lnTo>
                    <a:lnTo>
                      <a:pt x="532582" y="1072271"/>
                    </a:lnTo>
                    <a:moveTo>
                      <a:pt x="1357717" y="216157"/>
                    </a:moveTo>
                    <a:lnTo>
                      <a:pt x="611640" y="987254"/>
                    </a:lnTo>
                    <a:lnTo>
                      <a:pt x="613826" y="989459"/>
                    </a:lnTo>
                    <a:lnTo>
                      <a:pt x="611458" y="991848"/>
                    </a:lnTo>
                    <a:lnTo>
                      <a:pt x="1400828" y="1760311"/>
                    </a:lnTo>
                    <a:lnTo>
                      <a:pt x="1483773" y="1676580"/>
                    </a:lnTo>
                    <a:lnTo>
                      <a:pt x="793924" y="975555"/>
                    </a:lnTo>
                    <a:lnTo>
                      <a:pt x="819305" y="949952"/>
                    </a:lnTo>
                    <a:lnTo>
                      <a:pt x="1450012" y="309443"/>
                    </a:lnTo>
                    <a:lnTo>
                      <a:pt x="1357717" y="216157"/>
                    </a:lnTo>
                    <a:moveTo>
                      <a:pt x="1529678" y="389683"/>
                    </a:moveTo>
                    <a:lnTo>
                      <a:pt x="952830" y="975432"/>
                    </a:lnTo>
                    <a:lnTo>
                      <a:pt x="1563378" y="1596340"/>
                    </a:lnTo>
                    <a:lnTo>
                      <a:pt x="1662899" y="1495949"/>
                    </a:lnTo>
                    <a:lnTo>
                      <a:pt x="1225102" y="1056285"/>
                    </a:lnTo>
                    <a:lnTo>
                      <a:pt x="1225102" y="1056285"/>
                    </a:lnTo>
                    <a:lnTo>
                      <a:pt x="1150780" y="981251"/>
                    </a:lnTo>
                    <a:lnTo>
                      <a:pt x="1146651" y="977086"/>
                    </a:lnTo>
                    <a:lnTo>
                      <a:pt x="1146651" y="977086"/>
                    </a:lnTo>
                    <a:lnTo>
                      <a:pt x="1145376" y="975800"/>
                    </a:lnTo>
                    <a:lnTo>
                      <a:pt x="1626284" y="487686"/>
                    </a:lnTo>
                    <a:lnTo>
                      <a:pt x="1529678" y="389683"/>
                    </a:lnTo>
                    <a:moveTo>
                      <a:pt x="1878154" y="393236"/>
                    </a:moveTo>
                    <a:lnTo>
                      <a:pt x="1304586" y="975126"/>
                    </a:lnTo>
                    <a:lnTo>
                      <a:pt x="1908090" y="1581150"/>
                    </a:lnTo>
                    <a:lnTo>
                      <a:pt x="1999899" y="1488476"/>
                    </a:lnTo>
                    <a:lnTo>
                      <a:pt x="1568782" y="1054386"/>
                    </a:lnTo>
                    <a:lnTo>
                      <a:pt x="1568782" y="1054386"/>
                    </a:lnTo>
                    <a:lnTo>
                      <a:pt x="1511037" y="996074"/>
                    </a:lnTo>
                    <a:lnTo>
                      <a:pt x="1490513" y="975432"/>
                    </a:lnTo>
                    <a:lnTo>
                      <a:pt x="1490513" y="975432"/>
                    </a:lnTo>
                    <a:lnTo>
                      <a:pt x="1489238" y="974146"/>
                    </a:lnTo>
                    <a:lnTo>
                      <a:pt x="1969903" y="486032"/>
                    </a:lnTo>
                    <a:lnTo>
                      <a:pt x="1878154" y="393481"/>
                    </a:lnTo>
                    <a:moveTo>
                      <a:pt x="2049569" y="566639"/>
                    </a:moveTo>
                    <a:lnTo>
                      <a:pt x="1648508" y="973962"/>
                    </a:lnTo>
                    <a:lnTo>
                      <a:pt x="2079626" y="1408359"/>
                    </a:lnTo>
                    <a:lnTo>
                      <a:pt x="2481354" y="1002873"/>
                    </a:lnTo>
                    <a:lnTo>
                      <a:pt x="2049569" y="566639"/>
                    </a:lnTo>
                    <a:moveTo>
                      <a:pt x="1204639" y="61374"/>
                    </a:moveTo>
                    <a:lnTo>
                      <a:pt x="450912" y="823590"/>
                    </a:lnTo>
                    <a:lnTo>
                      <a:pt x="532764" y="906953"/>
                    </a:lnTo>
                    <a:lnTo>
                      <a:pt x="1278172" y="135672"/>
                    </a:lnTo>
                    <a:lnTo>
                      <a:pt x="1204639" y="61374"/>
                    </a:lnTo>
                  </a:path>
                </a:pathLst>
              </a:custGeom>
              <a:solidFill>
                <a:srgbClr val="4A152B"/>
              </a:solidFill>
              <a:ln w="6069"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1CC2577-F1F3-9046-9C46-6C9B58257ABF}"/>
                  </a:ext>
                </a:extLst>
              </p:cNvPr>
              <p:cNvSpPr/>
              <p:nvPr/>
            </p:nvSpPr>
            <p:spPr>
              <a:xfrm>
                <a:off x="272878" y="3015884"/>
                <a:ext cx="9711922" cy="608902"/>
              </a:xfrm>
              <a:custGeom>
                <a:avLst/>
                <a:gdLst>
                  <a:gd name="connsiteX0" fmla="*/ 0 w 9711922"/>
                  <a:gd name="connsiteY0" fmla="*/ 608902 h 608902"/>
                  <a:gd name="connsiteX1" fmla="*/ 0 w 9711922"/>
                  <a:gd name="connsiteY1" fmla="*/ 608902 h 608902"/>
                  <a:gd name="connsiteX2" fmla="*/ 0 w 9711922"/>
                  <a:gd name="connsiteY2" fmla="*/ 432498 h 608902"/>
                  <a:gd name="connsiteX3" fmla="*/ 129700 w 9711922"/>
                  <a:gd name="connsiteY3" fmla="*/ 305217 h 608902"/>
                  <a:gd name="connsiteX4" fmla="*/ 0 w 9711922"/>
                  <a:gd name="connsiteY4" fmla="*/ 177079 h 608902"/>
                  <a:gd name="connsiteX5" fmla="*/ 0 w 9711922"/>
                  <a:gd name="connsiteY5" fmla="*/ 0 h 608902"/>
                  <a:gd name="connsiteX6" fmla="*/ 309129 w 9711922"/>
                  <a:gd name="connsiteY6" fmla="*/ 305523 h 608902"/>
                  <a:gd name="connsiteX7" fmla="*/ 0 w 9711922"/>
                  <a:gd name="connsiteY7" fmla="*/ 608902 h 608902"/>
                  <a:gd name="connsiteX8" fmla="*/ 9711923 w 9711922"/>
                  <a:gd name="connsiteY8" fmla="*/ 490197 h 608902"/>
                  <a:gd name="connsiteX9" fmla="*/ 9711923 w 9711922"/>
                  <a:gd name="connsiteY9" fmla="*/ 490197 h 60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1922" h="608902">
                    <a:moveTo>
                      <a:pt x="0" y="608902"/>
                    </a:moveTo>
                    <a:lnTo>
                      <a:pt x="0" y="608902"/>
                    </a:lnTo>
                    <a:lnTo>
                      <a:pt x="0" y="432498"/>
                    </a:lnTo>
                    <a:lnTo>
                      <a:pt x="129700" y="305217"/>
                    </a:lnTo>
                    <a:lnTo>
                      <a:pt x="0" y="177079"/>
                    </a:lnTo>
                    <a:lnTo>
                      <a:pt x="0" y="0"/>
                    </a:lnTo>
                    <a:lnTo>
                      <a:pt x="309129" y="305523"/>
                    </a:lnTo>
                    <a:lnTo>
                      <a:pt x="0" y="608902"/>
                    </a:lnTo>
                    <a:moveTo>
                      <a:pt x="9711923" y="490197"/>
                    </a:moveTo>
                    <a:lnTo>
                      <a:pt x="9711923" y="490197"/>
                    </a:lnTo>
                  </a:path>
                </a:pathLst>
              </a:custGeom>
              <a:solidFill>
                <a:srgbClr val="4A152B"/>
              </a:solidFill>
              <a:ln w="6069"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2D47887-767F-A746-A6BE-782A2A8056E6}"/>
                  </a:ext>
                </a:extLst>
              </p:cNvPr>
              <p:cNvSpPr/>
              <p:nvPr/>
            </p:nvSpPr>
            <p:spPr>
              <a:xfrm>
                <a:off x="272878" y="3310137"/>
                <a:ext cx="11415" cy="22418"/>
              </a:xfrm>
              <a:custGeom>
                <a:avLst/>
                <a:gdLst>
                  <a:gd name="connsiteX0" fmla="*/ 0 w 11415"/>
                  <a:gd name="connsiteY0" fmla="*/ 22418 h 22418"/>
                  <a:gd name="connsiteX1" fmla="*/ 0 w 11415"/>
                  <a:gd name="connsiteY1" fmla="*/ 21499 h 22418"/>
                  <a:gd name="connsiteX2" fmla="*/ 0 w 11415"/>
                  <a:gd name="connsiteY2" fmla="*/ 19294 h 22418"/>
                  <a:gd name="connsiteX3" fmla="*/ 0 w 11415"/>
                  <a:gd name="connsiteY3" fmla="*/ 17089 h 22418"/>
                  <a:gd name="connsiteX4" fmla="*/ 0 w 11415"/>
                  <a:gd name="connsiteY4" fmla="*/ 14884 h 22418"/>
                  <a:gd name="connsiteX5" fmla="*/ 0 w 11415"/>
                  <a:gd name="connsiteY5" fmla="*/ 12679 h 22418"/>
                  <a:gd name="connsiteX6" fmla="*/ 0 w 11415"/>
                  <a:gd name="connsiteY6" fmla="*/ 10474 h 22418"/>
                  <a:gd name="connsiteX7" fmla="*/ 0 w 11415"/>
                  <a:gd name="connsiteY7" fmla="*/ 8269 h 22418"/>
                  <a:gd name="connsiteX8" fmla="*/ 0 w 11415"/>
                  <a:gd name="connsiteY8" fmla="*/ 6064 h 22418"/>
                  <a:gd name="connsiteX9" fmla="*/ 0 w 11415"/>
                  <a:gd name="connsiteY9" fmla="*/ 0 h 22418"/>
                  <a:gd name="connsiteX10" fmla="*/ 11416 w 11415"/>
                  <a:gd name="connsiteY10" fmla="*/ 11209 h 22418"/>
                  <a:gd name="connsiteX11" fmla="*/ 0 w 11415"/>
                  <a:gd name="connsiteY11" fmla="*/ 22418 h 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 h="22418">
                    <a:moveTo>
                      <a:pt x="0" y="22418"/>
                    </a:moveTo>
                    <a:lnTo>
                      <a:pt x="0" y="21499"/>
                    </a:lnTo>
                    <a:lnTo>
                      <a:pt x="0" y="19294"/>
                    </a:lnTo>
                    <a:lnTo>
                      <a:pt x="0" y="17089"/>
                    </a:lnTo>
                    <a:lnTo>
                      <a:pt x="0" y="14884"/>
                    </a:lnTo>
                    <a:lnTo>
                      <a:pt x="0" y="12679"/>
                    </a:lnTo>
                    <a:lnTo>
                      <a:pt x="0" y="10474"/>
                    </a:lnTo>
                    <a:lnTo>
                      <a:pt x="0" y="8269"/>
                    </a:lnTo>
                    <a:lnTo>
                      <a:pt x="0" y="6064"/>
                    </a:lnTo>
                    <a:lnTo>
                      <a:pt x="0" y="0"/>
                    </a:lnTo>
                    <a:lnTo>
                      <a:pt x="11416" y="11209"/>
                    </a:lnTo>
                    <a:lnTo>
                      <a:pt x="0" y="22418"/>
                    </a:lnTo>
                    <a:close/>
                  </a:path>
                </a:pathLst>
              </a:custGeom>
              <a:solidFill>
                <a:srgbClr val="4A152B"/>
              </a:solidFill>
              <a:ln w="6069"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DC13A63-4D56-A04B-98B0-5EAC57FDD411}"/>
                  </a:ext>
                </a:extLst>
              </p:cNvPr>
              <p:cNvSpPr/>
              <p:nvPr/>
            </p:nvSpPr>
            <p:spPr>
              <a:xfrm>
                <a:off x="272878" y="1971298"/>
                <a:ext cx="341007" cy="684487"/>
              </a:xfrm>
              <a:custGeom>
                <a:avLst/>
                <a:gdLst>
                  <a:gd name="connsiteX0" fmla="*/ 0 w 341007"/>
                  <a:gd name="connsiteY0" fmla="*/ 684487 h 684487"/>
                  <a:gd name="connsiteX1" fmla="*/ 0 w 341007"/>
                  <a:gd name="connsiteY1" fmla="*/ 503979 h 684487"/>
                  <a:gd name="connsiteX2" fmla="*/ 163278 w 341007"/>
                  <a:gd name="connsiteY2" fmla="*/ 336333 h 684487"/>
                  <a:gd name="connsiteX3" fmla="*/ 0 w 341007"/>
                  <a:gd name="connsiteY3" fmla="*/ 176282 h 684487"/>
                  <a:gd name="connsiteX4" fmla="*/ 0 w 341007"/>
                  <a:gd name="connsiteY4" fmla="*/ 0 h 684487"/>
                  <a:gd name="connsiteX5" fmla="*/ 341008 w 341007"/>
                  <a:gd name="connsiteY5" fmla="*/ 334250 h 684487"/>
                  <a:gd name="connsiteX6" fmla="*/ 0 w 341007"/>
                  <a:gd name="connsiteY6" fmla="*/ 684487 h 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07" h="684487">
                    <a:moveTo>
                      <a:pt x="0" y="684487"/>
                    </a:moveTo>
                    <a:lnTo>
                      <a:pt x="0" y="503979"/>
                    </a:lnTo>
                    <a:lnTo>
                      <a:pt x="163278" y="336333"/>
                    </a:lnTo>
                    <a:lnTo>
                      <a:pt x="0" y="176282"/>
                    </a:lnTo>
                    <a:lnTo>
                      <a:pt x="0" y="0"/>
                    </a:lnTo>
                    <a:lnTo>
                      <a:pt x="341008" y="334250"/>
                    </a:lnTo>
                    <a:lnTo>
                      <a:pt x="0" y="684487"/>
                    </a:lnTo>
                  </a:path>
                </a:pathLst>
              </a:custGeom>
              <a:solidFill>
                <a:srgbClr val="4A152B"/>
              </a:solidFill>
              <a:ln w="6069"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FD9E6DA0-ABA6-3A41-BB04-B11CB523C96A}"/>
                  </a:ext>
                </a:extLst>
              </p:cNvPr>
              <p:cNvSpPr/>
              <p:nvPr/>
            </p:nvSpPr>
            <p:spPr>
              <a:xfrm>
                <a:off x="272878" y="2263101"/>
                <a:ext cx="43293" cy="86915"/>
              </a:xfrm>
              <a:custGeom>
                <a:avLst/>
                <a:gdLst>
                  <a:gd name="connsiteX0" fmla="*/ 0 w 43293"/>
                  <a:gd name="connsiteY0" fmla="*/ 86916 h 86915"/>
                  <a:gd name="connsiteX1" fmla="*/ 0 w 43293"/>
                  <a:gd name="connsiteY1" fmla="*/ 84833 h 86915"/>
                  <a:gd name="connsiteX2" fmla="*/ 0 w 43293"/>
                  <a:gd name="connsiteY2" fmla="*/ 82751 h 86915"/>
                  <a:gd name="connsiteX3" fmla="*/ 0 w 43293"/>
                  <a:gd name="connsiteY3" fmla="*/ 80668 h 86915"/>
                  <a:gd name="connsiteX4" fmla="*/ 0 w 43293"/>
                  <a:gd name="connsiteY4" fmla="*/ 74359 h 86915"/>
                  <a:gd name="connsiteX5" fmla="*/ 0 w 43293"/>
                  <a:gd name="connsiteY5" fmla="*/ 72277 h 86915"/>
                  <a:gd name="connsiteX6" fmla="*/ 0 w 43293"/>
                  <a:gd name="connsiteY6" fmla="*/ 70194 h 86915"/>
                  <a:gd name="connsiteX7" fmla="*/ 0 w 43293"/>
                  <a:gd name="connsiteY7" fmla="*/ 68050 h 86915"/>
                  <a:gd name="connsiteX8" fmla="*/ 0 w 43293"/>
                  <a:gd name="connsiteY8" fmla="*/ 65968 h 86915"/>
                  <a:gd name="connsiteX9" fmla="*/ 0 w 43293"/>
                  <a:gd name="connsiteY9" fmla="*/ 63885 h 86915"/>
                  <a:gd name="connsiteX10" fmla="*/ 0 w 43293"/>
                  <a:gd name="connsiteY10" fmla="*/ 57577 h 86915"/>
                  <a:gd name="connsiteX11" fmla="*/ 0 w 43293"/>
                  <a:gd name="connsiteY11" fmla="*/ 55494 h 86915"/>
                  <a:gd name="connsiteX12" fmla="*/ 0 w 43293"/>
                  <a:gd name="connsiteY12" fmla="*/ 53411 h 86915"/>
                  <a:gd name="connsiteX13" fmla="*/ 0 w 43293"/>
                  <a:gd name="connsiteY13" fmla="*/ 51329 h 86915"/>
                  <a:gd name="connsiteX14" fmla="*/ 0 w 43293"/>
                  <a:gd name="connsiteY14" fmla="*/ 49185 h 86915"/>
                  <a:gd name="connsiteX15" fmla="*/ 0 w 43293"/>
                  <a:gd name="connsiteY15" fmla="*/ 47102 h 86915"/>
                  <a:gd name="connsiteX16" fmla="*/ 0 w 43293"/>
                  <a:gd name="connsiteY16" fmla="*/ 40855 h 86915"/>
                  <a:gd name="connsiteX17" fmla="*/ 0 w 43293"/>
                  <a:gd name="connsiteY17" fmla="*/ 38772 h 86915"/>
                  <a:gd name="connsiteX18" fmla="*/ 0 w 43293"/>
                  <a:gd name="connsiteY18" fmla="*/ 36690 h 86915"/>
                  <a:gd name="connsiteX19" fmla="*/ 0 w 43293"/>
                  <a:gd name="connsiteY19" fmla="*/ 34546 h 86915"/>
                  <a:gd name="connsiteX20" fmla="*/ 0 w 43293"/>
                  <a:gd name="connsiteY20" fmla="*/ 32463 h 86915"/>
                  <a:gd name="connsiteX21" fmla="*/ 0 w 43293"/>
                  <a:gd name="connsiteY21" fmla="*/ 30381 h 86915"/>
                  <a:gd name="connsiteX22" fmla="*/ 0 w 43293"/>
                  <a:gd name="connsiteY22" fmla="*/ 28298 h 86915"/>
                  <a:gd name="connsiteX23" fmla="*/ 0 w 43293"/>
                  <a:gd name="connsiteY23" fmla="*/ 26216 h 86915"/>
                  <a:gd name="connsiteX24" fmla="*/ 0 w 43293"/>
                  <a:gd name="connsiteY24" fmla="*/ 24133 h 86915"/>
                  <a:gd name="connsiteX25" fmla="*/ 0 w 43293"/>
                  <a:gd name="connsiteY25" fmla="*/ 22050 h 86915"/>
                  <a:gd name="connsiteX26" fmla="*/ 0 w 43293"/>
                  <a:gd name="connsiteY26" fmla="*/ 19968 h 86915"/>
                  <a:gd name="connsiteX27" fmla="*/ 0 w 43293"/>
                  <a:gd name="connsiteY27" fmla="*/ 17885 h 86915"/>
                  <a:gd name="connsiteX28" fmla="*/ 0 w 43293"/>
                  <a:gd name="connsiteY28" fmla="*/ 15803 h 86915"/>
                  <a:gd name="connsiteX29" fmla="*/ 0 w 43293"/>
                  <a:gd name="connsiteY29" fmla="*/ 13720 h 86915"/>
                  <a:gd name="connsiteX30" fmla="*/ 0 w 43293"/>
                  <a:gd name="connsiteY30" fmla="*/ 7473 h 86915"/>
                  <a:gd name="connsiteX31" fmla="*/ 0 w 43293"/>
                  <a:gd name="connsiteY31" fmla="*/ 5390 h 86915"/>
                  <a:gd name="connsiteX32" fmla="*/ 0 w 43293"/>
                  <a:gd name="connsiteY32" fmla="*/ 3307 h 86915"/>
                  <a:gd name="connsiteX33" fmla="*/ 0 w 43293"/>
                  <a:gd name="connsiteY33" fmla="*/ 1225 h 86915"/>
                  <a:gd name="connsiteX34" fmla="*/ 0 w 43293"/>
                  <a:gd name="connsiteY34" fmla="*/ 0 h 86915"/>
                  <a:gd name="connsiteX35" fmla="*/ 43294 w 43293"/>
                  <a:gd name="connsiteY35" fmla="*/ 42447 h 86915"/>
                  <a:gd name="connsiteX36" fmla="*/ 0 w 43293"/>
                  <a:gd name="connsiteY36" fmla="*/ 86916 h 8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293" h="86915">
                    <a:moveTo>
                      <a:pt x="0" y="86916"/>
                    </a:moveTo>
                    <a:lnTo>
                      <a:pt x="0" y="84833"/>
                    </a:lnTo>
                    <a:lnTo>
                      <a:pt x="0" y="82751"/>
                    </a:lnTo>
                    <a:lnTo>
                      <a:pt x="0" y="80668"/>
                    </a:lnTo>
                    <a:lnTo>
                      <a:pt x="0" y="74359"/>
                    </a:lnTo>
                    <a:lnTo>
                      <a:pt x="0" y="72277"/>
                    </a:lnTo>
                    <a:lnTo>
                      <a:pt x="0" y="70194"/>
                    </a:lnTo>
                    <a:lnTo>
                      <a:pt x="0" y="68050"/>
                    </a:lnTo>
                    <a:lnTo>
                      <a:pt x="0" y="65968"/>
                    </a:lnTo>
                    <a:lnTo>
                      <a:pt x="0" y="63885"/>
                    </a:lnTo>
                    <a:lnTo>
                      <a:pt x="0" y="57577"/>
                    </a:lnTo>
                    <a:lnTo>
                      <a:pt x="0" y="55494"/>
                    </a:lnTo>
                    <a:lnTo>
                      <a:pt x="0" y="53411"/>
                    </a:lnTo>
                    <a:lnTo>
                      <a:pt x="0" y="51329"/>
                    </a:lnTo>
                    <a:lnTo>
                      <a:pt x="0" y="49185"/>
                    </a:lnTo>
                    <a:lnTo>
                      <a:pt x="0" y="47102"/>
                    </a:lnTo>
                    <a:lnTo>
                      <a:pt x="0" y="40855"/>
                    </a:lnTo>
                    <a:lnTo>
                      <a:pt x="0" y="38772"/>
                    </a:lnTo>
                    <a:lnTo>
                      <a:pt x="0" y="36690"/>
                    </a:lnTo>
                    <a:lnTo>
                      <a:pt x="0" y="34546"/>
                    </a:lnTo>
                    <a:lnTo>
                      <a:pt x="0" y="32463"/>
                    </a:lnTo>
                    <a:lnTo>
                      <a:pt x="0" y="30381"/>
                    </a:lnTo>
                    <a:lnTo>
                      <a:pt x="0" y="28298"/>
                    </a:lnTo>
                    <a:lnTo>
                      <a:pt x="0" y="26216"/>
                    </a:lnTo>
                    <a:lnTo>
                      <a:pt x="0" y="24133"/>
                    </a:lnTo>
                    <a:lnTo>
                      <a:pt x="0" y="22050"/>
                    </a:lnTo>
                    <a:lnTo>
                      <a:pt x="0" y="19968"/>
                    </a:lnTo>
                    <a:lnTo>
                      <a:pt x="0" y="17885"/>
                    </a:lnTo>
                    <a:lnTo>
                      <a:pt x="0" y="15803"/>
                    </a:lnTo>
                    <a:lnTo>
                      <a:pt x="0" y="13720"/>
                    </a:lnTo>
                    <a:lnTo>
                      <a:pt x="0" y="7473"/>
                    </a:lnTo>
                    <a:lnTo>
                      <a:pt x="0" y="5390"/>
                    </a:lnTo>
                    <a:lnTo>
                      <a:pt x="0" y="3307"/>
                    </a:lnTo>
                    <a:lnTo>
                      <a:pt x="0" y="1225"/>
                    </a:lnTo>
                    <a:lnTo>
                      <a:pt x="0" y="0"/>
                    </a:lnTo>
                    <a:lnTo>
                      <a:pt x="43294" y="42447"/>
                    </a:lnTo>
                    <a:lnTo>
                      <a:pt x="0" y="86916"/>
                    </a:lnTo>
                    <a:close/>
                  </a:path>
                </a:pathLst>
              </a:custGeom>
              <a:solidFill>
                <a:srgbClr val="4A152B"/>
              </a:solidFill>
              <a:ln w="6069"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8A19AD5A-71E1-D149-8D51-FFC582108977}"/>
                  </a:ext>
                </a:extLst>
              </p:cNvPr>
              <p:cNvSpPr/>
              <p:nvPr/>
            </p:nvSpPr>
            <p:spPr>
              <a:xfrm>
                <a:off x="4541001" y="278303"/>
                <a:ext cx="5516543" cy="2067181"/>
              </a:xfrm>
              <a:custGeom>
                <a:avLst/>
                <a:gdLst>
                  <a:gd name="connsiteX0" fmla="*/ 4864705 w 5516543"/>
                  <a:gd name="connsiteY0" fmla="*/ 2067182 h 2067181"/>
                  <a:gd name="connsiteX1" fmla="*/ 3975754 w 5516543"/>
                  <a:gd name="connsiteY1" fmla="*/ 1170396 h 2067181"/>
                  <a:gd name="connsiteX2" fmla="*/ 4828031 w 5516543"/>
                  <a:gd name="connsiteY2" fmla="*/ 274407 h 2067181"/>
                  <a:gd name="connsiteX3" fmla="*/ 4823294 w 5516543"/>
                  <a:gd name="connsiteY3" fmla="*/ 390357 h 2067181"/>
                  <a:gd name="connsiteX4" fmla="*/ 4823294 w 5516543"/>
                  <a:gd name="connsiteY4" fmla="*/ 400341 h 2067181"/>
                  <a:gd name="connsiteX5" fmla="*/ 4530316 w 5516543"/>
                  <a:gd name="connsiteY5" fmla="*/ 478069 h 2067181"/>
                  <a:gd name="connsiteX6" fmla="*/ 4826330 w 5516543"/>
                  <a:gd name="connsiteY6" fmla="*/ 478069 h 2067181"/>
                  <a:gd name="connsiteX7" fmla="*/ 4837624 w 5516543"/>
                  <a:gd name="connsiteY7" fmla="*/ 586791 h 2067181"/>
                  <a:gd name="connsiteX8" fmla="*/ 4366370 w 5516543"/>
                  <a:gd name="connsiteY8" fmla="*/ 586791 h 2067181"/>
                  <a:gd name="connsiteX9" fmla="*/ 4282758 w 5516543"/>
                  <a:gd name="connsiteY9" fmla="*/ 671441 h 2067181"/>
                  <a:gd name="connsiteX10" fmla="*/ 4852440 w 5516543"/>
                  <a:gd name="connsiteY10" fmla="*/ 671441 h 2067181"/>
                  <a:gd name="connsiteX11" fmla="*/ 4879826 w 5516543"/>
                  <a:gd name="connsiteY11" fmla="*/ 780101 h 2067181"/>
                  <a:gd name="connsiteX12" fmla="*/ 4206432 w 5516543"/>
                  <a:gd name="connsiteY12" fmla="*/ 780101 h 2067181"/>
                  <a:gd name="connsiteX13" fmla="*/ 4153544 w 5516543"/>
                  <a:gd name="connsiteY13" fmla="*/ 889251 h 2067181"/>
                  <a:gd name="connsiteX14" fmla="*/ 4916318 w 5516543"/>
                  <a:gd name="connsiteY14" fmla="*/ 889251 h 2067181"/>
                  <a:gd name="connsiteX15" fmla="*/ 4961556 w 5516543"/>
                  <a:gd name="connsiteY15" fmla="*/ 997912 h 2067181"/>
                  <a:gd name="connsiteX16" fmla="*/ 4120147 w 5516543"/>
                  <a:gd name="connsiteY16" fmla="*/ 997912 h 2067181"/>
                  <a:gd name="connsiteX17" fmla="*/ 4102842 w 5516543"/>
                  <a:gd name="connsiteY17" fmla="*/ 1118026 h 2067181"/>
                  <a:gd name="connsiteX18" fmla="*/ 5021487 w 5516543"/>
                  <a:gd name="connsiteY18" fmla="*/ 1118026 h 2067181"/>
                  <a:gd name="connsiteX19" fmla="*/ 5084394 w 5516543"/>
                  <a:gd name="connsiteY19" fmla="*/ 1226687 h 2067181"/>
                  <a:gd name="connsiteX20" fmla="*/ 4103024 w 5516543"/>
                  <a:gd name="connsiteY20" fmla="*/ 1226687 h 2067181"/>
                  <a:gd name="connsiteX21" fmla="*/ 4120876 w 5516543"/>
                  <a:gd name="connsiteY21" fmla="*/ 1345576 h 2067181"/>
                  <a:gd name="connsiteX22" fmla="*/ 5162237 w 5516543"/>
                  <a:gd name="connsiteY22" fmla="*/ 1345576 h 2067181"/>
                  <a:gd name="connsiteX23" fmla="*/ 5241174 w 5516543"/>
                  <a:gd name="connsiteY23" fmla="*/ 1454298 h 2067181"/>
                  <a:gd name="connsiteX24" fmla="*/ 4154576 w 5516543"/>
                  <a:gd name="connsiteY24" fmla="*/ 1454298 h 2067181"/>
                  <a:gd name="connsiteX25" fmla="*/ 4214751 w 5516543"/>
                  <a:gd name="connsiteY25" fmla="*/ 1574412 h 2067181"/>
                  <a:gd name="connsiteX26" fmla="*/ 5336142 w 5516543"/>
                  <a:gd name="connsiteY26" fmla="*/ 1574412 h 2067181"/>
                  <a:gd name="connsiteX27" fmla="*/ 5428923 w 5516543"/>
                  <a:gd name="connsiteY27" fmla="*/ 1683073 h 2067181"/>
                  <a:gd name="connsiteX28" fmla="*/ 4295267 w 5516543"/>
                  <a:gd name="connsiteY28" fmla="*/ 1683073 h 2067181"/>
                  <a:gd name="connsiteX29" fmla="*/ 4401770 w 5516543"/>
                  <a:gd name="connsiteY29" fmla="*/ 1782607 h 2067181"/>
                  <a:gd name="connsiteX30" fmla="*/ 5327641 w 5516543"/>
                  <a:gd name="connsiteY30" fmla="*/ 1782607 h 2067181"/>
                  <a:gd name="connsiteX31" fmla="*/ 5431534 w 5516543"/>
                  <a:gd name="connsiteY31" fmla="*/ 1686013 h 2067181"/>
                  <a:gd name="connsiteX32" fmla="*/ 5516544 w 5516543"/>
                  <a:gd name="connsiteY32" fmla="*/ 1779605 h 2067181"/>
                  <a:gd name="connsiteX33" fmla="*/ 5399777 w 5516543"/>
                  <a:gd name="connsiteY33" fmla="*/ 1886061 h 2067181"/>
                  <a:gd name="connsiteX34" fmla="*/ 5399777 w 5516543"/>
                  <a:gd name="connsiteY34" fmla="*/ 1891328 h 2067181"/>
                  <a:gd name="connsiteX35" fmla="*/ 5392551 w 5516543"/>
                  <a:gd name="connsiteY35" fmla="*/ 1891328 h 2067181"/>
                  <a:gd name="connsiteX36" fmla="*/ 4864281 w 5516543"/>
                  <a:gd name="connsiteY36" fmla="*/ 2067120 h 2067181"/>
                  <a:gd name="connsiteX37" fmla="*/ 4595409 w 5516543"/>
                  <a:gd name="connsiteY37" fmla="*/ 1891328 h 2067181"/>
                  <a:gd name="connsiteX38" fmla="*/ 5133213 w 5516543"/>
                  <a:gd name="connsiteY38" fmla="*/ 1891328 h 2067181"/>
                  <a:gd name="connsiteX39" fmla="*/ 4595409 w 5516543"/>
                  <a:gd name="connsiteY39" fmla="*/ 1891328 h 2067181"/>
                  <a:gd name="connsiteX40" fmla="*/ 404461 w 5516543"/>
                  <a:gd name="connsiteY40" fmla="*/ 1677744 h 2067181"/>
                  <a:gd name="connsiteX41" fmla="*/ 322367 w 5516543"/>
                  <a:gd name="connsiteY41" fmla="*/ 1594135 h 2067181"/>
                  <a:gd name="connsiteX42" fmla="*/ 1759020 w 5516543"/>
                  <a:gd name="connsiteY42" fmla="*/ 508817 h 2067181"/>
                  <a:gd name="connsiteX43" fmla="*/ 2131846 w 5516543"/>
                  <a:gd name="connsiteY43" fmla="*/ 0 h 2067181"/>
                  <a:gd name="connsiteX44" fmla="*/ 2264703 w 5516543"/>
                  <a:gd name="connsiteY44" fmla="*/ 0 h 2067181"/>
                  <a:gd name="connsiteX45" fmla="*/ 1845244 w 5516543"/>
                  <a:gd name="connsiteY45" fmla="*/ 579563 h 2067181"/>
                  <a:gd name="connsiteX46" fmla="*/ 453888 w 5516543"/>
                  <a:gd name="connsiteY46" fmla="*/ 1650548 h 2067181"/>
                  <a:gd name="connsiteX47" fmla="*/ 404461 w 5516543"/>
                  <a:gd name="connsiteY47" fmla="*/ 1677744 h 2067181"/>
                  <a:gd name="connsiteX48" fmla="*/ 81791 w 5516543"/>
                  <a:gd name="connsiteY48" fmla="*/ 1348271 h 2067181"/>
                  <a:gd name="connsiteX49" fmla="*/ 0 w 5516543"/>
                  <a:gd name="connsiteY49" fmla="*/ 1264724 h 2067181"/>
                  <a:gd name="connsiteX50" fmla="*/ 1453413 w 5516543"/>
                  <a:gd name="connsiteY50" fmla="*/ 170096 h 2067181"/>
                  <a:gd name="connsiteX51" fmla="*/ 1586513 w 5516543"/>
                  <a:gd name="connsiteY51" fmla="*/ 0 h 2067181"/>
                  <a:gd name="connsiteX52" fmla="*/ 1725381 w 5516543"/>
                  <a:gd name="connsiteY52" fmla="*/ 0 h 2067181"/>
                  <a:gd name="connsiteX53" fmla="*/ 1539393 w 5516543"/>
                  <a:gd name="connsiteY53" fmla="*/ 240903 h 2067181"/>
                  <a:gd name="connsiteX54" fmla="*/ 148037 w 5516543"/>
                  <a:gd name="connsiteY54" fmla="*/ 1311888 h 2067181"/>
                  <a:gd name="connsiteX55" fmla="*/ 81791 w 5516543"/>
                  <a:gd name="connsiteY55" fmla="*/ 1348271 h 206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516543" h="2067181">
                    <a:moveTo>
                      <a:pt x="4864705" y="2067182"/>
                    </a:moveTo>
                    <a:cubicBezTo>
                      <a:pt x="4374507" y="2067182"/>
                      <a:pt x="3975754" y="1664881"/>
                      <a:pt x="3975754" y="1170396"/>
                    </a:cubicBezTo>
                    <a:cubicBezTo>
                      <a:pt x="3975754" y="688346"/>
                      <a:pt x="4354773" y="293885"/>
                      <a:pt x="4828031" y="274407"/>
                    </a:cubicBezTo>
                    <a:cubicBezTo>
                      <a:pt x="4824873" y="312996"/>
                      <a:pt x="4823294" y="351646"/>
                      <a:pt x="4823294" y="390357"/>
                    </a:cubicBezTo>
                    <a:cubicBezTo>
                      <a:pt x="4823294" y="393664"/>
                      <a:pt x="4823294" y="397033"/>
                      <a:pt x="4823294" y="400341"/>
                    </a:cubicBezTo>
                    <a:cubicBezTo>
                      <a:pt x="4721465" y="406174"/>
                      <a:pt x="4621822" y="432607"/>
                      <a:pt x="4530316" y="478069"/>
                    </a:cubicBezTo>
                    <a:lnTo>
                      <a:pt x="4826330" y="478069"/>
                    </a:lnTo>
                    <a:cubicBezTo>
                      <a:pt x="4828577" y="514146"/>
                      <a:pt x="4832402" y="550285"/>
                      <a:pt x="4837624" y="586791"/>
                    </a:cubicBezTo>
                    <a:lnTo>
                      <a:pt x="4366370" y="586791"/>
                    </a:lnTo>
                    <a:cubicBezTo>
                      <a:pt x="4336375" y="612798"/>
                      <a:pt x="4308443" y="641096"/>
                      <a:pt x="4282758" y="671441"/>
                    </a:cubicBezTo>
                    <a:lnTo>
                      <a:pt x="4852440" y="671441"/>
                    </a:lnTo>
                    <a:cubicBezTo>
                      <a:pt x="4859970" y="707395"/>
                      <a:pt x="4869078" y="743534"/>
                      <a:pt x="4879826" y="780101"/>
                    </a:cubicBezTo>
                    <a:lnTo>
                      <a:pt x="4206432" y="780101"/>
                    </a:lnTo>
                    <a:cubicBezTo>
                      <a:pt x="4185969" y="815020"/>
                      <a:pt x="4168299" y="851520"/>
                      <a:pt x="4153544" y="889251"/>
                    </a:cubicBezTo>
                    <a:lnTo>
                      <a:pt x="4916318" y="889251"/>
                    </a:lnTo>
                    <a:cubicBezTo>
                      <a:pt x="4929799" y="925065"/>
                      <a:pt x="4944857" y="961283"/>
                      <a:pt x="4961556" y="997912"/>
                    </a:cubicBezTo>
                    <a:lnTo>
                      <a:pt x="4120147" y="997912"/>
                    </a:lnTo>
                    <a:cubicBezTo>
                      <a:pt x="4111282" y="1037431"/>
                      <a:pt x="4105514" y="1077594"/>
                      <a:pt x="4102842" y="1118026"/>
                    </a:cubicBezTo>
                    <a:lnTo>
                      <a:pt x="5021487" y="1118026"/>
                    </a:lnTo>
                    <a:cubicBezTo>
                      <a:pt x="5040856" y="1153754"/>
                      <a:pt x="5061806" y="1189979"/>
                      <a:pt x="5084394" y="1226687"/>
                    </a:cubicBezTo>
                    <a:lnTo>
                      <a:pt x="4103024" y="1226687"/>
                    </a:lnTo>
                    <a:cubicBezTo>
                      <a:pt x="4105939" y="1266721"/>
                      <a:pt x="4111889" y="1306473"/>
                      <a:pt x="4120876" y="1345576"/>
                    </a:cubicBezTo>
                    <a:lnTo>
                      <a:pt x="5162237" y="1345576"/>
                    </a:lnTo>
                    <a:cubicBezTo>
                      <a:pt x="5186951" y="1381347"/>
                      <a:pt x="5213304" y="1417590"/>
                      <a:pt x="5241174" y="1454298"/>
                    </a:cubicBezTo>
                    <a:lnTo>
                      <a:pt x="4154576" y="1454298"/>
                    </a:lnTo>
                    <a:cubicBezTo>
                      <a:pt x="4171153" y="1496022"/>
                      <a:pt x="4191252" y="1536210"/>
                      <a:pt x="4214751" y="1574412"/>
                    </a:cubicBezTo>
                    <a:lnTo>
                      <a:pt x="5336142" y="1574412"/>
                    </a:lnTo>
                    <a:cubicBezTo>
                      <a:pt x="5365592" y="1610061"/>
                      <a:pt x="5396498" y="1646279"/>
                      <a:pt x="5428923" y="1683073"/>
                    </a:cubicBezTo>
                    <a:lnTo>
                      <a:pt x="4295267" y="1683073"/>
                    </a:lnTo>
                    <a:cubicBezTo>
                      <a:pt x="4327570" y="1719579"/>
                      <a:pt x="4363213" y="1752906"/>
                      <a:pt x="4401770" y="1782607"/>
                    </a:cubicBezTo>
                    <a:lnTo>
                      <a:pt x="5327641" y="1782607"/>
                    </a:lnTo>
                    <a:cubicBezTo>
                      <a:pt x="5365106" y="1753678"/>
                      <a:pt x="5399898" y="1721343"/>
                      <a:pt x="5431534" y="1686013"/>
                    </a:cubicBezTo>
                    <a:cubicBezTo>
                      <a:pt x="5458737" y="1716841"/>
                      <a:pt x="5487093" y="1748042"/>
                      <a:pt x="5516544" y="1779605"/>
                    </a:cubicBezTo>
                    <a:cubicBezTo>
                      <a:pt x="5480779" y="1818463"/>
                      <a:pt x="5441735" y="1854087"/>
                      <a:pt x="5399777" y="1886061"/>
                    </a:cubicBezTo>
                    <a:lnTo>
                      <a:pt x="5399777" y="1891328"/>
                    </a:lnTo>
                    <a:lnTo>
                      <a:pt x="5392551" y="1891328"/>
                    </a:lnTo>
                    <a:cubicBezTo>
                      <a:pt x="5239778" y="2005722"/>
                      <a:pt x="5054519" y="2067372"/>
                      <a:pt x="4864281" y="2067120"/>
                    </a:cubicBezTo>
                    <a:moveTo>
                      <a:pt x="4595409" y="1891328"/>
                    </a:moveTo>
                    <a:cubicBezTo>
                      <a:pt x="4768524" y="1958215"/>
                      <a:pt x="4960098" y="1958215"/>
                      <a:pt x="5133213" y="1891328"/>
                    </a:cubicBezTo>
                    <a:lnTo>
                      <a:pt x="4595409" y="1891328"/>
                    </a:lnTo>
                    <a:moveTo>
                      <a:pt x="404461" y="1677744"/>
                    </a:moveTo>
                    <a:lnTo>
                      <a:pt x="322367" y="1594135"/>
                    </a:lnTo>
                    <a:cubicBezTo>
                      <a:pt x="808619" y="1328426"/>
                      <a:pt x="1406172" y="944868"/>
                      <a:pt x="1759020" y="508817"/>
                    </a:cubicBezTo>
                    <a:cubicBezTo>
                      <a:pt x="1905782" y="327696"/>
                      <a:pt x="2029228" y="155518"/>
                      <a:pt x="2131846" y="0"/>
                    </a:cubicBezTo>
                    <a:lnTo>
                      <a:pt x="2264703" y="0"/>
                    </a:lnTo>
                    <a:cubicBezTo>
                      <a:pt x="2135367" y="200700"/>
                      <a:pt x="1995346" y="394172"/>
                      <a:pt x="1845244" y="579563"/>
                    </a:cubicBezTo>
                    <a:cubicBezTo>
                      <a:pt x="1558035" y="934823"/>
                      <a:pt x="1089938" y="1294799"/>
                      <a:pt x="453888" y="1650548"/>
                    </a:cubicBezTo>
                    <a:cubicBezTo>
                      <a:pt x="437129" y="1659920"/>
                      <a:pt x="420856" y="1668924"/>
                      <a:pt x="404461" y="1677744"/>
                    </a:cubicBezTo>
                    <a:moveTo>
                      <a:pt x="81791" y="1348271"/>
                    </a:moveTo>
                    <a:lnTo>
                      <a:pt x="0" y="1264724"/>
                    </a:lnTo>
                    <a:cubicBezTo>
                      <a:pt x="489167" y="998708"/>
                      <a:pt x="1096617" y="611108"/>
                      <a:pt x="1453413" y="170096"/>
                    </a:cubicBezTo>
                    <a:cubicBezTo>
                      <a:pt x="1500125" y="112315"/>
                      <a:pt x="1544494" y="55616"/>
                      <a:pt x="1586513" y="0"/>
                    </a:cubicBezTo>
                    <a:lnTo>
                      <a:pt x="1725381" y="0"/>
                    </a:lnTo>
                    <a:cubicBezTo>
                      <a:pt x="1668182" y="77790"/>
                      <a:pt x="1606186" y="158397"/>
                      <a:pt x="1539393" y="240903"/>
                    </a:cubicBezTo>
                    <a:cubicBezTo>
                      <a:pt x="1252184" y="596162"/>
                      <a:pt x="784087" y="956138"/>
                      <a:pt x="148037" y="1311888"/>
                    </a:cubicBezTo>
                    <a:cubicBezTo>
                      <a:pt x="125571" y="1324444"/>
                      <a:pt x="103711" y="1336388"/>
                      <a:pt x="81791" y="1348271"/>
                    </a:cubicBezTo>
                  </a:path>
                </a:pathLst>
              </a:custGeom>
              <a:solidFill>
                <a:srgbClr val="4A152B"/>
              </a:solidFill>
              <a:ln w="6069"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18B37FAE-F6FB-8048-BE3A-6599CEEBBED8}"/>
                  </a:ext>
                </a:extLst>
              </p:cNvPr>
              <p:cNvSpPr/>
              <p:nvPr/>
            </p:nvSpPr>
            <p:spPr>
              <a:xfrm>
                <a:off x="272878" y="278303"/>
                <a:ext cx="5409370" cy="1296574"/>
              </a:xfrm>
              <a:custGeom>
                <a:avLst/>
                <a:gdLst>
                  <a:gd name="connsiteX0" fmla="*/ 0 w 5409370"/>
                  <a:gd name="connsiteY0" fmla="*/ 1296575 h 1296574"/>
                  <a:gd name="connsiteX1" fmla="*/ 0 w 5409370"/>
                  <a:gd name="connsiteY1" fmla="*/ 1120170 h 1296574"/>
                  <a:gd name="connsiteX2" fmla="*/ 129700 w 5409370"/>
                  <a:gd name="connsiteY2" fmla="*/ 992889 h 1296574"/>
                  <a:gd name="connsiteX3" fmla="*/ 0 w 5409370"/>
                  <a:gd name="connsiteY3" fmla="*/ 864751 h 1296574"/>
                  <a:gd name="connsiteX4" fmla="*/ 0 w 5409370"/>
                  <a:gd name="connsiteY4" fmla="*/ 687672 h 1296574"/>
                  <a:gd name="connsiteX5" fmla="*/ 309129 w 5409370"/>
                  <a:gd name="connsiteY5" fmla="*/ 993134 h 1296574"/>
                  <a:gd name="connsiteX6" fmla="*/ 0 w 5409370"/>
                  <a:gd name="connsiteY6" fmla="*/ 1296575 h 1296574"/>
                  <a:gd name="connsiteX7" fmla="*/ 2092013 w 5409370"/>
                  <a:gd name="connsiteY7" fmla="*/ 1246287 h 1296574"/>
                  <a:gd name="connsiteX8" fmla="*/ 2012226 w 5409370"/>
                  <a:gd name="connsiteY8" fmla="*/ 1165864 h 1296574"/>
                  <a:gd name="connsiteX9" fmla="*/ 1810997 w 5409370"/>
                  <a:gd name="connsiteY9" fmla="*/ 962815 h 1296574"/>
                  <a:gd name="connsiteX10" fmla="*/ 1890723 w 5409370"/>
                  <a:gd name="connsiteY10" fmla="*/ 882391 h 1296574"/>
                  <a:gd name="connsiteX11" fmla="*/ 2039489 w 5409370"/>
                  <a:gd name="connsiteY11" fmla="*/ 732325 h 1296574"/>
                  <a:gd name="connsiteX12" fmla="*/ 2087398 w 5409370"/>
                  <a:gd name="connsiteY12" fmla="*/ 780713 h 1296574"/>
                  <a:gd name="connsiteX13" fmla="*/ 2240597 w 5409370"/>
                  <a:gd name="connsiteY13" fmla="*/ 935374 h 1296574"/>
                  <a:gd name="connsiteX14" fmla="*/ 2240597 w 5409370"/>
                  <a:gd name="connsiteY14" fmla="*/ 935374 h 1296574"/>
                  <a:gd name="connsiteX15" fmla="*/ 2320384 w 5409370"/>
                  <a:gd name="connsiteY15" fmla="*/ 1015797 h 1296574"/>
                  <a:gd name="connsiteX16" fmla="*/ 2091891 w 5409370"/>
                  <a:gd name="connsiteY16" fmla="*/ 1246287 h 1296574"/>
                  <a:gd name="connsiteX17" fmla="*/ 2039307 w 5409370"/>
                  <a:gd name="connsiteY17" fmla="*/ 893171 h 1296574"/>
                  <a:gd name="connsiteX18" fmla="*/ 1970328 w 5409370"/>
                  <a:gd name="connsiteY18" fmla="*/ 962815 h 1296574"/>
                  <a:gd name="connsiteX19" fmla="*/ 2091770 w 5409370"/>
                  <a:gd name="connsiteY19" fmla="*/ 1085318 h 1296574"/>
                  <a:gd name="connsiteX20" fmla="*/ 2160749 w 5409370"/>
                  <a:gd name="connsiteY20" fmla="*/ 1015675 h 1296574"/>
                  <a:gd name="connsiteX21" fmla="*/ 2039307 w 5409370"/>
                  <a:gd name="connsiteY21" fmla="*/ 893171 h 1296574"/>
                  <a:gd name="connsiteX22" fmla="*/ 4024330 w 5409370"/>
                  <a:gd name="connsiteY22" fmla="*/ 1015675 h 1296574"/>
                  <a:gd name="connsiteX23" fmla="*/ 3942539 w 5409370"/>
                  <a:gd name="connsiteY23" fmla="*/ 932189 h 1296574"/>
                  <a:gd name="connsiteX24" fmla="*/ 5256476 w 5409370"/>
                  <a:gd name="connsiteY24" fmla="*/ 0 h 1296574"/>
                  <a:gd name="connsiteX25" fmla="*/ 5409371 w 5409370"/>
                  <a:gd name="connsiteY25" fmla="*/ 0 h 1296574"/>
                  <a:gd name="connsiteX26" fmla="*/ 4100777 w 5409370"/>
                  <a:gd name="connsiteY26" fmla="*/ 974024 h 1296574"/>
                  <a:gd name="connsiteX27" fmla="*/ 4024452 w 5409370"/>
                  <a:gd name="connsiteY27" fmla="*/ 1015920 h 129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9370" h="1296574">
                    <a:moveTo>
                      <a:pt x="0" y="1296575"/>
                    </a:moveTo>
                    <a:lnTo>
                      <a:pt x="0" y="1120170"/>
                    </a:lnTo>
                    <a:lnTo>
                      <a:pt x="129700" y="992889"/>
                    </a:lnTo>
                    <a:lnTo>
                      <a:pt x="0" y="864751"/>
                    </a:lnTo>
                    <a:lnTo>
                      <a:pt x="0" y="687672"/>
                    </a:lnTo>
                    <a:lnTo>
                      <a:pt x="309129" y="993134"/>
                    </a:lnTo>
                    <a:lnTo>
                      <a:pt x="0" y="1296575"/>
                    </a:lnTo>
                    <a:moveTo>
                      <a:pt x="2092013" y="1246287"/>
                    </a:moveTo>
                    <a:lnTo>
                      <a:pt x="2012226" y="1165864"/>
                    </a:lnTo>
                    <a:lnTo>
                      <a:pt x="1810997" y="962815"/>
                    </a:lnTo>
                    <a:lnTo>
                      <a:pt x="1890723" y="882391"/>
                    </a:lnTo>
                    <a:lnTo>
                      <a:pt x="2039489" y="732325"/>
                    </a:lnTo>
                    <a:lnTo>
                      <a:pt x="2087398" y="780713"/>
                    </a:lnTo>
                    <a:lnTo>
                      <a:pt x="2240597" y="935374"/>
                    </a:lnTo>
                    <a:lnTo>
                      <a:pt x="2240597" y="935374"/>
                    </a:lnTo>
                    <a:lnTo>
                      <a:pt x="2320384" y="1015797"/>
                    </a:lnTo>
                    <a:lnTo>
                      <a:pt x="2091891" y="1246287"/>
                    </a:lnTo>
                    <a:moveTo>
                      <a:pt x="2039307" y="893171"/>
                    </a:moveTo>
                    <a:lnTo>
                      <a:pt x="1970328" y="962815"/>
                    </a:lnTo>
                    <a:lnTo>
                      <a:pt x="2091770" y="1085318"/>
                    </a:lnTo>
                    <a:lnTo>
                      <a:pt x="2160749" y="1015675"/>
                    </a:lnTo>
                    <a:lnTo>
                      <a:pt x="2039307" y="893171"/>
                    </a:lnTo>
                    <a:moveTo>
                      <a:pt x="4024330" y="1015675"/>
                    </a:moveTo>
                    <a:lnTo>
                      <a:pt x="3942539" y="932189"/>
                    </a:lnTo>
                    <a:cubicBezTo>
                      <a:pt x="4370681" y="700351"/>
                      <a:pt x="4891909" y="374125"/>
                      <a:pt x="5256476" y="0"/>
                    </a:cubicBezTo>
                    <a:lnTo>
                      <a:pt x="5409371" y="0"/>
                    </a:lnTo>
                    <a:cubicBezTo>
                      <a:pt x="5118761" y="323470"/>
                      <a:pt x="4679022" y="650676"/>
                      <a:pt x="4100777" y="974024"/>
                    </a:cubicBezTo>
                    <a:cubicBezTo>
                      <a:pt x="4074850" y="988540"/>
                      <a:pt x="4049651" y="1002199"/>
                      <a:pt x="4024452" y="1015920"/>
                    </a:cubicBezTo>
                  </a:path>
                </a:pathLst>
              </a:custGeom>
              <a:solidFill>
                <a:srgbClr val="4A152B"/>
              </a:solidFill>
              <a:ln w="6069"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547DED2-4F43-D447-9691-93BEE55B367F}"/>
                  </a:ext>
                </a:extLst>
              </p:cNvPr>
              <p:cNvSpPr/>
              <p:nvPr/>
            </p:nvSpPr>
            <p:spPr>
              <a:xfrm>
                <a:off x="272878" y="278303"/>
                <a:ext cx="5094472" cy="1004343"/>
              </a:xfrm>
              <a:custGeom>
                <a:avLst/>
                <a:gdLst>
                  <a:gd name="connsiteX0" fmla="*/ 0 w 5094472"/>
                  <a:gd name="connsiteY0" fmla="*/ 1004343 h 1004343"/>
                  <a:gd name="connsiteX1" fmla="*/ 0 w 5094472"/>
                  <a:gd name="connsiteY1" fmla="*/ 981925 h 1004343"/>
                  <a:gd name="connsiteX2" fmla="*/ 11416 w 5094472"/>
                  <a:gd name="connsiteY2" fmla="*/ 993134 h 1004343"/>
                  <a:gd name="connsiteX3" fmla="*/ 0 w 5094472"/>
                  <a:gd name="connsiteY3" fmla="*/ 1004343 h 1004343"/>
                  <a:gd name="connsiteX4" fmla="*/ 3882001 w 5094472"/>
                  <a:gd name="connsiteY4" fmla="*/ 838964 h 1004343"/>
                  <a:gd name="connsiteX5" fmla="*/ 3047272 w 5094472"/>
                  <a:gd name="connsiteY5" fmla="*/ 0 h 1004343"/>
                  <a:gd name="connsiteX6" fmla="*/ 3204478 w 5094472"/>
                  <a:gd name="connsiteY6" fmla="*/ 0 h 1004343"/>
                  <a:gd name="connsiteX7" fmla="*/ 3901674 w 5094472"/>
                  <a:gd name="connsiteY7" fmla="*/ 700903 h 1004343"/>
                  <a:gd name="connsiteX8" fmla="*/ 3988019 w 5094472"/>
                  <a:gd name="connsiteY8" fmla="*/ 651901 h 1004343"/>
                  <a:gd name="connsiteX9" fmla="*/ 3341768 w 5094472"/>
                  <a:gd name="connsiteY9" fmla="*/ 0 h 1004343"/>
                  <a:gd name="connsiteX10" fmla="*/ 3498124 w 5094472"/>
                  <a:gd name="connsiteY10" fmla="*/ 0 h 1004343"/>
                  <a:gd name="connsiteX11" fmla="*/ 4087115 w 5094472"/>
                  <a:gd name="connsiteY11" fmla="*/ 594141 h 1004343"/>
                  <a:gd name="connsiteX12" fmla="*/ 4169331 w 5094472"/>
                  <a:gd name="connsiteY12" fmla="*/ 544650 h 1004343"/>
                  <a:gd name="connsiteX13" fmla="*/ 3629402 w 5094472"/>
                  <a:gd name="connsiteY13" fmla="*/ 0 h 1004343"/>
                  <a:gd name="connsiteX14" fmla="*/ 3785758 w 5094472"/>
                  <a:gd name="connsiteY14" fmla="*/ 0 h 1004343"/>
                  <a:gd name="connsiteX15" fmla="*/ 4266181 w 5094472"/>
                  <a:gd name="connsiteY15" fmla="*/ 484623 h 1004343"/>
                  <a:gd name="connsiteX16" fmla="*/ 4349004 w 5094472"/>
                  <a:gd name="connsiteY16" fmla="*/ 431518 h 1004343"/>
                  <a:gd name="connsiteX17" fmla="*/ 3921287 w 5094472"/>
                  <a:gd name="connsiteY17" fmla="*/ 0 h 1004343"/>
                  <a:gd name="connsiteX18" fmla="*/ 4077582 w 5094472"/>
                  <a:gd name="connsiteY18" fmla="*/ 0 h 1004343"/>
                  <a:gd name="connsiteX19" fmla="*/ 4443364 w 5094472"/>
                  <a:gd name="connsiteY19" fmla="*/ 368980 h 1004343"/>
                  <a:gd name="connsiteX20" fmla="*/ 4527037 w 5094472"/>
                  <a:gd name="connsiteY20" fmla="*/ 311403 h 1004343"/>
                  <a:gd name="connsiteX21" fmla="*/ 4218394 w 5094472"/>
                  <a:gd name="connsiteY21" fmla="*/ 0 h 1004343"/>
                  <a:gd name="connsiteX22" fmla="*/ 4374689 w 5094472"/>
                  <a:gd name="connsiteY22" fmla="*/ 0 h 1004343"/>
                  <a:gd name="connsiteX23" fmla="*/ 4604881 w 5094472"/>
                  <a:gd name="connsiteY23" fmla="*/ 232266 h 1004343"/>
                  <a:gd name="connsiteX24" fmla="*/ 4604881 w 5094472"/>
                  <a:gd name="connsiteY24" fmla="*/ 97023 h 1004343"/>
                  <a:gd name="connsiteX25" fmla="*/ 4508457 w 5094472"/>
                  <a:gd name="connsiteY25" fmla="*/ 0 h 1004343"/>
                  <a:gd name="connsiteX26" fmla="*/ 4715515 w 5094472"/>
                  <a:gd name="connsiteY26" fmla="*/ 0 h 1004343"/>
                  <a:gd name="connsiteX27" fmla="*/ 4715515 w 5094472"/>
                  <a:gd name="connsiteY27" fmla="*/ 173036 h 1004343"/>
                  <a:gd name="connsiteX28" fmla="*/ 4814550 w 5094472"/>
                  <a:gd name="connsiteY28" fmla="*/ 94695 h 1004343"/>
                  <a:gd name="connsiteX29" fmla="*/ 4814550 w 5094472"/>
                  <a:gd name="connsiteY29" fmla="*/ 0 h 1004343"/>
                  <a:gd name="connsiteX30" fmla="*/ 4925669 w 5094472"/>
                  <a:gd name="connsiteY30" fmla="*/ 0 h 1004343"/>
                  <a:gd name="connsiteX31" fmla="*/ 4925669 w 5094472"/>
                  <a:gd name="connsiteY31" fmla="*/ 1225 h 1004343"/>
                  <a:gd name="connsiteX32" fmla="*/ 4927066 w 5094472"/>
                  <a:gd name="connsiteY32" fmla="*/ 0 h 1004343"/>
                  <a:gd name="connsiteX33" fmla="*/ 5094473 w 5094472"/>
                  <a:gd name="connsiteY33" fmla="*/ 0 h 1004343"/>
                  <a:gd name="connsiteX34" fmla="*/ 3984133 w 5094472"/>
                  <a:gd name="connsiteY34" fmla="*/ 783837 h 1004343"/>
                  <a:gd name="connsiteX35" fmla="*/ 3984740 w 5094472"/>
                  <a:gd name="connsiteY35" fmla="*/ 784450 h 1004343"/>
                  <a:gd name="connsiteX36" fmla="*/ 3923594 w 5094472"/>
                  <a:gd name="connsiteY36" fmla="*/ 817587 h 1004343"/>
                  <a:gd name="connsiteX37" fmla="*/ 3890137 w 5094472"/>
                  <a:gd name="connsiteY37" fmla="*/ 835962 h 1004343"/>
                  <a:gd name="connsiteX38" fmla="*/ 3889591 w 5094472"/>
                  <a:gd name="connsiteY38" fmla="*/ 835350 h 1004343"/>
                  <a:gd name="connsiteX39" fmla="*/ 3882001 w 5094472"/>
                  <a:gd name="connsiteY39" fmla="*/ 839270 h 100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94472" h="1004343">
                    <a:moveTo>
                      <a:pt x="0" y="1004343"/>
                    </a:moveTo>
                    <a:lnTo>
                      <a:pt x="0" y="981925"/>
                    </a:lnTo>
                    <a:lnTo>
                      <a:pt x="11416" y="993134"/>
                    </a:lnTo>
                    <a:lnTo>
                      <a:pt x="0" y="1004343"/>
                    </a:lnTo>
                    <a:moveTo>
                      <a:pt x="3882001" y="838964"/>
                    </a:moveTo>
                    <a:lnTo>
                      <a:pt x="3047272" y="0"/>
                    </a:lnTo>
                    <a:lnTo>
                      <a:pt x="3204478" y="0"/>
                    </a:lnTo>
                    <a:lnTo>
                      <a:pt x="3901674" y="700903"/>
                    </a:lnTo>
                    <a:cubicBezTo>
                      <a:pt x="3930012" y="684977"/>
                      <a:pt x="3958794" y="668641"/>
                      <a:pt x="3988019" y="651901"/>
                    </a:cubicBezTo>
                    <a:lnTo>
                      <a:pt x="3341768" y="0"/>
                    </a:lnTo>
                    <a:lnTo>
                      <a:pt x="3498124" y="0"/>
                    </a:lnTo>
                    <a:lnTo>
                      <a:pt x="4087115" y="594141"/>
                    </a:lnTo>
                    <a:cubicBezTo>
                      <a:pt x="4114397" y="577807"/>
                      <a:pt x="4141806" y="561310"/>
                      <a:pt x="4169331" y="544650"/>
                    </a:cubicBezTo>
                    <a:lnTo>
                      <a:pt x="3629402" y="0"/>
                    </a:lnTo>
                    <a:lnTo>
                      <a:pt x="3785758" y="0"/>
                    </a:lnTo>
                    <a:lnTo>
                      <a:pt x="4266181" y="484623"/>
                    </a:lnTo>
                    <a:cubicBezTo>
                      <a:pt x="4293791" y="467228"/>
                      <a:pt x="4321394" y="449526"/>
                      <a:pt x="4349004" y="431518"/>
                    </a:cubicBezTo>
                    <a:lnTo>
                      <a:pt x="3921287" y="0"/>
                    </a:lnTo>
                    <a:lnTo>
                      <a:pt x="4077582" y="0"/>
                    </a:lnTo>
                    <a:lnTo>
                      <a:pt x="4443364" y="368980"/>
                    </a:lnTo>
                    <a:cubicBezTo>
                      <a:pt x="4471338" y="350073"/>
                      <a:pt x="4499227" y="330881"/>
                      <a:pt x="4527037" y="311403"/>
                    </a:cubicBezTo>
                    <a:lnTo>
                      <a:pt x="4218394" y="0"/>
                    </a:lnTo>
                    <a:lnTo>
                      <a:pt x="4374689" y="0"/>
                    </a:lnTo>
                    <a:lnTo>
                      <a:pt x="4604881" y="232266"/>
                    </a:lnTo>
                    <a:lnTo>
                      <a:pt x="4604881" y="97023"/>
                    </a:lnTo>
                    <a:lnTo>
                      <a:pt x="4508457" y="0"/>
                    </a:lnTo>
                    <a:lnTo>
                      <a:pt x="4715515" y="0"/>
                    </a:lnTo>
                    <a:lnTo>
                      <a:pt x="4715515" y="173036"/>
                    </a:lnTo>
                    <a:cubicBezTo>
                      <a:pt x="4749032" y="147269"/>
                      <a:pt x="4782046" y="121156"/>
                      <a:pt x="4814550" y="94695"/>
                    </a:cubicBezTo>
                    <a:lnTo>
                      <a:pt x="4814550" y="0"/>
                    </a:lnTo>
                    <a:lnTo>
                      <a:pt x="4925669" y="0"/>
                    </a:lnTo>
                    <a:lnTo>
                      <a:pt x="4925669" y="1225"/>
                    </a:lnTo>
                    <a:lnTo>
                      <a:pt x="4927066" y="0"/>
                    </a:lnTo>
                    <a:lnTo>
                      <a:pt x="5094473" y="0"/>
                    </a:lnTo>
                    <a:cubicBezTo>
                      <a:pt x="4817465" y="261055"/>
                      <a:pt x="4445672" y="523640"/>
                      <a:pt x="3984133" y="783837"/>
                    </a:cubicBezTo>
                    <a:lnTo>
                      <a:pt x="3984740" y="784450"/>
                    </a:lnTo>
                    <a:cubicBezTo>
                      <a:pt x="3963548" y="796210"/>
                      <a:pt x="3943328" y="807113"/>
                      <a:pt x="3923594" y="817587"/>
                    </a:cubicBezTo>
                    <a:lnTo>
                      <a:pt x="3890137" y="835962"/>
                    </a:lnTo>
                    <a:lnTo>
                      <a:pt x="3889591" y="835350"/>
                    </a:lnTo>
                    <a:lnTo>
                      <a:pt x="3882001" y="839270"/>
                    </a:lnTo>
                  </a:path>
                </a:pathLst>
              </a:custGeom>
              <a:solidFill>
                <a:srgbClr val="4A152B"/>
              </a:solidFill>
              <a:ln w="6069"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5FD488AC-B558-F64B-8D85-2CE9F3C0483E}"/>
                  </a:ext>
                </a:extLst>
              </p:cNvPr>
              <p:cNvSpPr/>
              <p:nvPr/>
            </p:nvSpPr>
            <p:spPr>
              <a:xfrm>
                <a:off x="272878" y="278303"/>
                <a:ext cx="283687" cy="287698"/>
              </a:xfrm>
              <a:custGeom>
                <a:avLst/>
                <a:gdLst>
                  <a:gd name="connsiteX0" fmla="*/ 0 w 283687"/>
                  <a:gd name="connsiteY0" fmla="*/ 287699 h 287698"/>
                  <a:gd name="connsiteX1" fmla="*/ 0 w 283687"/>
                  <a:gd name="connsiteY1" fmla="*/ 287331 h 287698"/>
                  <a:gd name="connsiteX2" fmla="*/ 0 w 283687"/>
                  <a:gd name="connsiteY2" fmla="*/ 286351 h 287698"/>
                  <a:gd name="connsiteX3" fmla="*/ 0 w 283687"/>
                  <a:gd name="connsiteY3" fmla="*/ 283350 h 287698"/>
                  <a:gd name="connsiteX4" fmla="*/ 0 w 283687"/>
                  <a:gd name="connsiteY4" fmla="*/ 282309 h 287698"/>
                  <a:gd name="connsiteX5" fmla="*/ 0 w 283687"/>
                  <a:gd name="connsiteY5" fmla="*/ 279308 h 287698"/>
                  <a:gd name="connsiteX6" fmla="*/ 0 w 283687"/>
                  <a:gd name="connsiteY6" fmla="*/ 278327 h 287698"/>
                  <a:gd name="connsiteX7" fmla="*/ 0 w 283687"/>
                  <a:gd name="connsiteY7" fmla="*/ 271345 h 287698"/>
                  <a:gd name="connsiteX8" fmla="*/ 0 w 283687"/>
                  <a:gd name="connsiteY8" fmla="*/ 270365 h 287698"/>
                  <a:gd name="connsiteX9" fmla="*/ 0 w 283687"/>
                  <a:gd name="connsiteY9" fmla="*/ 267425 h 287698"/>
                  <a:gd name="connsiteX10" fmla="*/ 0 w 283687"/>
                  <a:gd name="connsiteY10" fmla="*/ 266445 h 287698"/>
                  <a:gd name="connsiteX11" fmla="*/ 0 w 283687"/>
                  <a:gd name="connsiteY11" fmla="*/ 263505 h 287698"/>
                  <a:gd name="connsiteX12" fmla="*/ 0 w 283687"/>
                  <a:gd name="connsiteY12" fmla="*/ 262525 h 287698"/>
                  <a:gd name="connsiteX13" fmla="*/ 0 w 283687"/>
                  <a:gd name="connsiteY13" fmla="*/ 255787 h 287698"/>
                  <a:gd name="connsiteX14" fmla="*/ 0 w 283687"/>
                  <a:gd name="connsiteY14" fmla="*/ 254807 h 287698"/>
                  <a:gd name="connsiteX15" fmla="*/ 0 w 283687"/>
                  <a:gd name="connsiteY15" fmla="*/ 251928 h 287698"/>
                  <a:gd name="connsiteX16" fmla="*/ 0 w 283687"/>
                  <a:gd name="connsiteY16" fmla="*/ 251009 h 287698"/>
                  <a:gd name="connsiteX17" fmla="*/ 0 w 283687"/>
                  <a:gd name="connsiteY17" fmla="*/ 248130 h 287698"/>
                  <a:gd name="connsiteX18" fmla="*/ 0 w 283687"/>
                  <a:gd name="connsiteY18" fmla="*/ 247212 h 287698"/>
                  <a:gd name="connsiteX19" fmla="*/ 0 w 283687"/>
                  <a:gd name="connsiteY19" fmla="*/ 240596 h 287698"/>
                  <a:gd name="connsiteX20" fmla="*/ 0 w 283687"/>
                  <a:gd name="connsiteY20" fmla="*/ 239678 h 287698"/>
                  <a:gd name="connsiteX21" fmla="*/ 0 w 283687"/>
                  <a:gd name="connsiteY21" fmla="*/ 233185 h 287698"/>
                  <a:gd name="connsiteX22" fmla="*/ 0 w 283687"/>
                  <a:gd name="connsiteY22" fmla="*/ 232266 h 287698"/>
                  <a:gd name="connsiteX23" fmla="*/ 0 w 283687"/>
                  <a:gd name="connsiteY23" fmla="*/ 225835 h 287698"/>
                  <a:gd name="connsiteX24" fmla="*/ 0 w 283687"/>
                  <a:gd name="connsiteY24" fmla="*/ 224916 h 287698"/>
                  <a:gd name="connsiteX25" fmla="*/ 0 w 283687"/>
                  <a:gd name="connsiteY25" fmla="*/ 222221 h 287698"/>
                  <a:gd name="connsiteX26" fmla="*/ 0 w 283687"/>
                  <a:gd name="connsiteY26" fmla="*/ 221302 h 287698"/>
                  <a:gd name="connsiteX27" fmla="*/ 0 w 283687"/>
                  <a:gd name="connsiteY27" fmla="*/ 218607 h 287698"/>
                  <a:gd name="connsiteX28" fmla="*/ 0 w 283687"/>
                  <a:gd name="connsiteY28" fmla="*/ 217688 h 287698"/>
                  <a:gd name="connsiteX29" fmla="*/ 0 w 283687"/>
                  <a:gd name="connsiteY29" fmla="*/ 211502 h 287698"/>
                  <a:gd name="connsiteX30" fmla="*/ 0 w 283687"/>
                  <a:gd name="connsiteY30" fmla="*/ 210583 h 287698"/>
                  <a:gd name="connsiteX31" fmla="*/ 0 w 283687"/>
                  <a:gd name="connsiteY31" fmla="*/ 204458 h 287698"/>
                  <a:gd name="connsiteX32" fmla="*/ 0 w 283687"/>
                  <a:gd name="connsiteY32" fmla="*/ 203600 h 287698"/>
                  <a:gd name="connsiteX33" fmla="*/ 0 w 283687"/>
                  <a:gd name="connsiteY33" fmla="*/ 197537 h 287698"/>
                  <a:gd name="connsiteX34" fmla="*/ 0 w 283687"/>
                  <a:gd name="connsiteY34" fmla="*/ 196679 h 287698"/>
                  <a:gd name="connsiteX35" fmla="*/ 0 w 283687"/>
                  <a:gd name="connsiteY35" fmla="*/ 194168 h 287698"/>
                  <a:gd name="connsiteX36" fmla="*/ 0 w 283687"/>
                  <a:gd name="connsiteY36" fmla="*/ 193310 h 287698"/>
                  <a:gd name="connsiteX37" fmla="*/ 0 w 283687"/>
                  <a:gd name="connsiteY37" fmla="*/ 190738 h 287698"/>
                  <a:gd name="connsiteX38" fmla="*/ 0 w 283687"/>
                  <a:gd name="connsiteY38" fmla="*/ 189880 h 287698"/>
                  <a:gd name="connsiteX39" fmla="*/ 0 w 283687"/>
                  <a:gd name="connsiteY39" fmla="*/ 184061 h 287698"/>
                  <a:gd name="connsiteX40" fmla="*/ 0 w 283687"/>
                  <a:gd name="connsiteY40" fmla="*/ 183204 h 287698"/>
                  <a:gd name="connsiteX41" fmla="*/ 0 w 283687"/>
                  <a:gd name="connsiteY41" fmla="*/ 177446 h 287698"/>
                  <a:gd name="connsiteX42" fmla="*/ 0 w 283687"/>
                  <a:gd name="connsiteY42" fmla="*/ 176650 h 287698"/>
                  <a:gd name="connsiteX43" fmla="*/ 0 w 283687"/>
                  <a:gd name="connsiteY43" fmla="*/ 170953 h 287698"/>
                  <a:gd name="connsiteX44" fmla="*/ 0 w 283687"/>
                  <a:gd name="connsiteY44" fmla="*/ 170157 h 287698"/>
                  <a:gd name="connsiteX45" fmla="*/ 0 w 283687"/>
                  <a:gd name="connsiteY45" fmla="*/ 164583 h 287698"/>
                  <a:gd name="connsiteX46" fmla="*/ 0 w 283687"/>
                  <a:gd name="connsiteY46" fmla="*/ 163787 h 287698"/>
                  <a:gd name="connsiteX47" fmla="*/ 0 w 283687"/>
                  <a:gd name="connsiteY47" fmla="*/ 158336 h 287698"/>
                  <a:gd name="connsiteX48" fmla="*/ 0 w 283687"/>
                  <a:gd name="connsiteY48" fmla="*/ 157539 h 287698"/>
                  <a:gd name="connsiteX49" fmla="*/ 0 w 283687"/>
                  <a:gd name="connsiteY49" fmla="*/ 152149 h 287698"/>
                  <a:gd name="connsiteX50" fmla="*/ 0 w 283687"/>
                  <a:gd name="connsiteY50" fmla="*/ 151414 h 287698"/>
                  <a:gd name="connsiteX51" fmla="*/ 0 w 283687"/>
                  <a:gd name="connsiteY51" fmla="*/ 146085 h 287698"/>
                  <a:gd name="connsiteX52" fmla="*/ 0 w 283687"/>
                  <a:gd name="connsiteY52" fmla="*/ 145350 h 287698"/>
                  <a:gd name="connsiteX53" fmla="*/ 0 w 283687"/>
                  <a:gd name="connsiteY53" fmla="*/ 140144 h 287698"/>
                  <a:gd name="connsiteX54" fmla="*/ 0 w 283687"/>
                  <a:gd name="connsiteY54" fmla="*/ 139409 h 287698"/>
                  <a:gd name="connsiteX55" fmla="*/ 0 w 283687"/>
                  <a:gd name="connsiteY55" fmla="*/ 134325 h 287698"/>
                  <a:gd name="connsiteX56" fmla="*/ 0 w 283687"/>
                  <a:gd name="connsiteY56" fmla="*/ 133651 h 287698"/>
                  <a:gd name="connsiteX57" fmla="*/ 0 w 283687"/>
                  <a:gd name="connsiteY57" fmla="*/ 128628 h 287698"/>
                  <a:gd name="connsiteX58" fmla="*/ 0 w 283687"/>
                  <a:gd name="connsiteY58" fmla="*/ 127893 h 287698"/>
                  <a:gd name="connsiteX59" fmla="*/ 0 w 283687"/>
                  <a:gd name="connsiteY59" fmla="*/ 122993 h 287698"/>
                  <a:gd name="connsiteX60" fmla="*/ 0 w 283687"/>
                  <a:gd name="connsiteY60" fmla="*/ 122320 h 287698"/>
                  <a:gd name="connsiteX61" fmla="*/ 0 w 283687"/>
                  <a:gd name="connsiteY61" fmla="*/ 117542 h 287698"/>
                  <a:gd name="connsiteX62" fmla="*/ 0 w 283687"/>
                  <a:gd name="connsiteY62" fmla="*/ 116868 h 287698"/>
                  <a:gd name="connsiteX63" fmla="*/ 0 w 283687"/>
                  <a:gd name="connsiteY63" fmla="*/ 112152 h 287698"/>
                  <a:gd name="connsiteX64" fmla="*/ 0 w 283687"/>
                  <a:gd name="connsiteY64" fmla="*/ 111478 h 287698"/>
                  <a:gd name="connsiteX65" fmla="*/ 0 w 283687"/>
                  <a:gd name="connsiteY65" fmla="*/ 108354 h 287698"/>
                  <a:gd name="connsiteX66" fmla="*/ 106869 w 283687"/>
                  <a:gd name="connsiteY66" fmla="*/ 0 h 287698"/>
                  <a:gd name="connsiteX67" fmla="*/ 283687 w 283687"/>
                  <a:gd name="connsiteY67" fmla="*/ 0 h 287698"/>
                  <a:gd name="connsiteX68" fmla="*/ 0 w 283687"/>
                  <a:gd name="connsiteY68" fmla="*/ 287699 h 2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3687" h="287698">
                    <a:moveTo>
                      <a:pt x="0" y="287699"/>
                    </a:moveTo>
                    <a:lnTo>
                      <a:pt x="0" y="287331"/>
                    </a:lnTo>
                    <a:lnTo>
                      <a:pt x="0" y="286351"/>
                    </a:lnTo>
                    <a:lnTo>
                      <a:pt x="0" y="283350"/>
                    </a:lnTo>
                    <a:lnTo>
                      <a:pt x="0" y="282309"/>
                    </a:lnTo>
                    <a:lnTo>
                      <a:pt x="0" y="279308"/>
                    </a:lnTo>
                    <a:lnTo>
                      <a:pt x="0" y="278327"/>
                    </a:lnTo>
                    <a:lnTo>
                      <a:pt x="0" y="271345"/>
                    </a:lnTo>
                    <a:lnTo>
                      <a:pt x="0" y="270365"/>
                    </a:lnTo>
                    <a:lnTo>
                      <a:pt x="0" y="267425"/>
                    </a:lnTo>
                    <a:lnTo>
                      <a:pt x="0" y="266445"/>
                    </a:lnTo>
                    <a:lnTo>
                      <a:pt x="0" y="263505"/>
                    </a:lnTo>
                    <a:lnTo>
                      <a:pt x="0" y="262525"/>
                    </a:lnTo>
                    <a:lnTo>
                      <a:pt x="0" y="255787"/>
                    </a:lnTo>
                    <a:lnTo>
                      <a:pt x="0" y="254807"/>
                    </a:lnTo>
                    <a:lnTo>
                      <a:pt x="0" y="251928"/>
                    </a:lnTo>
                    <a:lnTo>
                      <a:pt x="0" y="251009"/>
                    </a:lnTo>
                    <a:lnTo>
                      <a:pt x="0" y="248130"/>
                    </a:lnTo>
                    <a:lnTo>
                      <a:pt x="0" y="247212"/>
                    </a:lnTo>
                    <a:lnTo>
                      <a:pt x="0" y="240596"/>
                    </a:lnTo>
                    <a:lnTo>
                      <a:pt x="0" y="239678"/>
                    </a:lnTo>
                    <a:lnTo>
                      <a:pt x="0" y="233185"/>
                    </a:lnTo>
                    <a:lnTo>
                      <a:pt x="0" y="232266"/>
                    </a:lnTo>
                    <a:lnTo>
                      <a:pt x="0" y="225835"/>
                    </a:lnTo>
                    <a:lnTo>
                      <a:pt x="0" y="224916"/>
                    </a:lnTo>
                    <a:lnTo>
                      <a:pt x="0" y="222221"/>
                    </a:lnTo>
                    <a:lnTo>
                      <a:pt x="0" y="221302"/>
                    </a:lnTo>
                    <a:lnTo>
                      <a:pt x="0" y="218607"/>
                    </a:lnTo>
                    <a:lnTo>
                      <a:pt x="0" y="217688"/>
                    </a:lnTo>
                    <a:lnTo>
                      <a:pt x="0" y="211502"/>
                    </a:lnTo>
                    <a:lnTo>
                      <a:pt x="0" y="210583"/>
                    </a:lnTo>
                    <a:lnTo>
                      <a:pt x="0" y="204458"/>
                    </a:lnTo>
                    <a:lnTo>
                      <a:pt x="0" y="203600"/>
                    </a:lnTo>
                    <a:lnTo>
                      <a:pt x="0" y="197537"/>
                    </a:lnTo>
                    <a:lnTo>
                      <a:pt x="0" y="196679"/>
                    </a:lnTo>
                    <a:lnTo>
                      <a:pt x="0" y="194168"/>
                    </a:lnTo>
                    <a:lnTo>
                      <a:pt x="0" y="193310"/>
                    </a:lnTo>
                    <a:lnTo>
                      <a:pt x="0" y="190738"/>
                    </a:lnTo>
                    <a:lnTo>
                      <a:pt x="0" y="189880"/>
                    </a:lnTo>
                    <a:lnTo>
                      <a:pt x="0" y="184061"/>
                    </a:lnTo>
                    <a:lnTo>
                      <a:pt x="0" y="183204"/>
                    </a:lnTo>
                    <a:lnTo>
                      <a:pt x="0" y="177446"/>
                    </a:lnTo>
                    <a:lnTo>
                      <a:pt x="0" y="176650"/>
                    </a:lnTo>
                    <a:lnTo>
                      <a:pt x="0" y="170953"/>
                    </a:lnTo>
                    <a:lnTo>
                      <a:pt x="0" y="170157"/>
                    </a:lnTo>
                    <a:lnTo>
                      <a:pt x="0" y="164583"/>
                    </a:lnTo>
                    <a:lnTo>
                      <a:pt x="0" y="163787"/>
                    </a:lnTo>
                    <a:lnTo>
                      <a:pt x="0" y="158336"/>
                    </a:lnTo>
                    <a:lnTo>
                      <a:pt x="0" y="157539"/>
                    </a:lnTo>
                    <a:lnTo>
                      <a:pt x="0" y="152149"/>
                    </a:lnTo>
                    <a:lnTo>
                      <a:pt x="0" y="151414"/>
                    </a:lnTo>
                    <a:lnTo>
                      <a:pt x="0" y="146085"/>
                    </a:lnTo>
                    <a:lnTo>
                      <a:pt x="0" y="145350"/>
                    </a:lnTo>
                    <a:lnTo>
                      <a:pt x="0" y="140144"/>
                    </a:lnTo>
                    <a:lnTo>
                      <a:pt x="0" y="139409"/>
                    </a:lnTo>
                    <a:lnTo>
                      <a:pt x="0" y="134325"/>
                    </a:lnTo>
                    <a:lnTo>
                      <a:pt x="0" y="133651"/>
                    </a:lnTo>
                    <a:lnTo>
                      <a:pt x="0" y="128628"/>
                    </a:lnTo>
                    <a:lnTo>
                      <a:pt x="0" y="127893"/>
                    </a:lnTo>
                    <a:lnTo>
                      <a:pt x="0" y="122993"/>
                    </a:lnTo>
                    <a:lnTo>
                      <a:pt x="0" y="122320"/>
                    </a:lnTo>
                    <a:lnTo>
                      <a:pt x="0" y="117542"/>
                    </a:lnTo>
                    <a:lnTo>
                      <a:pt x="0" y="116868"/>
                    </a:lnTo>
                    <a:lnTo>
                      <a:pt x="0" y="112152"/>
                    </a:lnTo>
                    <a:lnTo>
                      <a:pt x="0" y="111478"/>
                    </a:lnTo>
                    <a:lnTo>
                      <a:pt x="0" y="108354"/>
                    </a:lnTo>
                    <a:lnTo>
                      <a:pt x="106869" y="0"/>
                    </a:lnTo>
                    <a:lnTo>
                      <a:pt x="283687" y="0"/>
                    </a:lnTo>
                    <a:lnTo>
                      <a:pt x="0" y="287699"/>
                    </a:lnTo>
                    <a:close/>
                  </a:path>
                </a:pathLst>
              </a:custGeom>
              <a:solidFill>
                <a:srgbClr val="4A152B"/>
              </a:solidFill>
              <a:ln w="6069" cap="flat">
                <a:noFill/>
                <a:prstDash val="solid"/>
                <a:miter/>
              </a:ln>
            </p:spPr>
            <p:txBody>
              <a:bodyPr rtlCol="0" anchor="ctr"/>
              <a:lstStyle/>
              <a:p>
                <a:endParaRPr lang="en-GB"/>
              </a:p>
            </p:txBody>
          </p:sp>
        </p:grpSp>
        <p:grpSp>
          <p:nvGrpSpPr>
            <p:cNvPr id="28" name="Graphic 4">
              <a:extLst>
                <a:ext uri="{FF2B5EF4-FFF2-40B4-BE49-F238E27FC236}">
                  <a16:creationId xmlns:a16="http://schemas.microsoft.com/office/drawing/2014/main" id="{94A8FE93-5573-654A-AFF3-3C63B4BCC6B7}"/>
                </a:ext>
              </a:extLst>
            </p:cNvPr>
            <p:cNvGrpSpPr/>
            <p:nvPr/>
          </p:nvGrpSpPr>
          <p:grpSpPr>
            <a:xfrm>
              <a:off x="9494055" y="275798"/>
              <a:ext cx="2424928" cy="3773833"/>
              <a:chOff x="9494055" y="275798"/>
              <a:chExt cx="2424928" cy="3773833"/>
            </a:xfrm>
          </p:grpSpPr>
          <p:sp>
            <p:nvSpPr>
              <p:cNvPr id="29" name="Freeform 28">
                <a:extLst>
                  <a:ext uri="{FF2B5EF4-FFF2-40B4-BE49-F238E27FC236}">
                    <a16:creationId xmlns:a16="http://schemas.microsoft.com/office/drawing/2014/main" id="{D3A4F567-1EB3-A34C-B650-5165F2F4450A}"/>
                  </a:ext>
                </a:extLst>
              </p:cNvPr>
              <p:cNvSpPr/>
              <p:nvPr/>
            </p:nvSpPr>
            <p:spPr>
              <a:xfrm>
                <a:off x="9494055" y="275832"/>
                <a:ext cx="2424928" cy="3773799"/>
              </a:xfrm>
              <a:custGeom>
                <a:avLst/>
                <a:gdLst>
                  <a:gd name="connsiteX0" fmla="*/ 55256 w 2424928"/>
                  <a:gd name="connsiteY0" fmla="*/ 29299 h 3773799"/>
                  <a:gd name="connsiteX1" fmla="*/ 19552 w 2424928"/>
                  <a:gd name="connsiteY1" fmla="*/ 174282 h 3773799"/>
                  <a:gd name="connsiteX2" fmla="*/ 0 w 2424928"/>
                  <a:gd name="connsiteY2" fmla="*/ 386029 h 3773799"/>
                  <a:gd name="connsiteX3" fmla="*/ 149191 w 2424928"/>
                  <a:gd name="connsiteY3" fmla="*/ 995482 h 3773799"/>
                  <a:gd name="connsiteX4" fmla="*/ 775222 w 2424928"/>
                  <a:gd name="connsiteY4" fmla="*/ 1812579 h 3773799"/>
                  <a:gd name="connsiteX5" fmla="*/ 1731088 w 2424928"/>
                  <a:gd name="connsiteY5" fmla="*/ 2820169 h 3773799"/>
                  <a:gd name="connsiteX6" fmla="*/ 2347101 w 2424928"/>
                  <a:gd name="connsiteY6" fmla="*/ 3747825 h 3773799"/>
                  <a:gd name="connsiteX7" fmla="*/ 2399138 w 2424928"/>
                  <a:gd name="connsiteY7" fmla="*/ 3771058 h 3773799"/>
                  <a:gd name="connsiteX8" fmla="*/ 2422213 w 2424928"/>
                  <a:gd name="connsiteY8" fmla="*/ 3718534 h 3773799"/>
                  <a:gd name="connsiteX9" fmla="*/ 2418994 w 2424928"/>
                  <a:gd name="connsiteY9" fmla="*/ 3711993 h 3773799"/>
                  <a:gd name="connsiteX10" fmla="*/ 2418994 w 2424928"/>
                  <a:gd name="connsiteY10" fmla="*/ 3711993 h 3773799"/>
                  <a:gd name="connsiteX11" fmla="*/ 1792902 w 2424928"/>
                  <a:gd name="connsiteY11" fmla="*/ 2768718 h 3773799"/>
                  <a:gd name="connsiteX12" fmla="*/ 830417 w 2424928"/>
                  <a:gd name="connsiteY12" fmla="*/ 1753961 h 3773799"/>
                  <a:gd name="connsiteX13" fmla="*/ 221631 w 2424928"/>
                  <a:gd name="connsiteY13" fmla="*/ 960691 h 3773799"/>
                  <a:gd name="connsiteX14" fmla="*/ 80759 w 2424928"/>
                  <a:gd name="connsiteY14" fmla="*/ 386029 h 3773799"/>
                  <a:gd name="connsiteX15" fmla="*/ 98975 w 2424928"/>
                  <a:gd name="connsiteY15" fmla="*/ 189104 h 3773799"/>
                  <a:gd name="connsiteX16" fmla="*/ 132675 w 2424928"/>
                  <a:gd name="connsiteY16" fmla="*/ 52207 h 3773799"/>
                  <a:gd name="connsiteX17" fmla="*/ 105411 w 2424928"/>
                  <a:gd name="connsiteY17" fmla="*/ 1674 h 3773799"/>
                  <a:gd name="connsiteX18" fmla="*/ 55317 w 2424928"/>
                  <a:gd name="connsiteY18" fmla="*/ 29176 h 37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24928" h="3773799">
                    <a:moveTo>
                      <a:pt x="55256" y="29299"/>
                    </a:moveTo>
                    <a:cubicBezTo>
                      <a:pt x="40865" y="76972"/>
                      <a:pt x="28964" y="125365"/>
                      <a:pt x="19552" y="174282"/>
                    </a:cubicBezTo>
                    <a:cubicBezTo>
                      <a:pt x="6558" y="244105"/>
                      <a:pt x="61" y="314989"/>
                      <a:pt x="0" y="386029"/>
                    </a:cubicBezTo>
                    <a:cubicBezTo>
                      <a:pt x="0" y="550060"/>
                      <a:pt x="34732" y="755682"/>
                      <a:pt x="149191" y="995482"/>
                    </a:cubicBezTo>
                    <a:cubicBezTo>
                      <a:pt x="263650" y="1235283"/>
                      <a:pt x="457531" y="1509322"/>
                      <a:pt x="775222" y="1812579"/>
                    </a:cubicBezTo>
                    <a:cubicBezTo>
                      <a:pt x="1154545" y="2174638"/>
                      <a:pt x="1471143" y="2503988"/>
                      <a:pt x="1731088" y="2820169"/>
                    </a:cubicBezTo>
                    <a:cubicBezTo>
                      <a:pt x="1991034" y="3136350"/>
                      <a:pt x="2194084" y="3438811"/>
                      <a:pt x="2347101" y="3747825"/>
                    </a:cubicBezTo>
                    <a:cubicBezTo>
                      <a:pt x="2355116" y="3768743"/>
                      <a:pt x="2378432" y="3779143"/>
                      <a:pt x="2399138" y="3771058"/>
                    </a:cubicBezTo>
                    <a:cubicBezTo>
                      <a:pt x="2419905" y="3762967"/>
                      <a:pt x="2430227" y="3739452"/>
                      <a:pt x="2422213" y="3718534"/>
                    </a:cubicBezTo>
                    <a:cubicBezTo>
                      <a:pt x="2421302" y="3716262"/>
                      <a:pt x="2420269" y="3714069"/>
                      <a:pt x="2418994" y="3711993"/>
                    </a:cubicBezTo>
                    <a:lnTo>
                      <a:pt x="2418994" y="3711993"/>
                    </a:lnTo>
                    <a:cubicBezTo>
                      <a:pt x="2262638" y="3396241"/>
                      <a:pt x="2055702" y="3088329"/>
                      <a:pt x="1792902" y="2768718"/>
                    </a:cubicBezTo>
                    <a:cubicBezTo>
                      <a:pt x="1530103" y="2449106"/>
                      <a:pt x="1211197" y="2117429"/>
                      <a:pt x="830417" y="1753961"/>
                    </a:cubicBezTo>
                    <a:cubicBezTo>
                      <a:pt x="518434" y="1456156"/>
                      <a:pt x="331111" y="1189956"/>
                      <a:pt x="221631" y="960691"/>
                    </a:cubicBezTo>
                    <a:cubicBezTo>
                      <a:pt x="112151" y="731427"/>
                      <a:pt x="80820" y="538790"/>
                      <a:pt x="80759" y="386029"/>
                    </a:cubicBezTo>
                    <a:cubicBezTo>
                      <a:pt x="80759" y="319958"/>
                      <a:pt x="86831" y="254031"/>
                      <a:pt x="98975" y="189104"/>
                    </a:cubicBezTo>
                    <a:cubicBezTo>
                      <a:pt x="107840" y="142913"/>
                      <a:pt x="119073" y="97219"/>
                      <a:pt x="132675" y="52207"/>
                    </a:cubicBezTo>
                    <a:cubicBezTo>
                      <a:pt x="138990" y="30658"/>
                      <a:pt x="126785" y="8034"/>
                      <a:pt x="105411" y="1674"/>
                    </a:cubicBezTo>
                    <a:cubicBezTo>
                      <a:pt x="84037" y="-4685"/>
                      <a:pt x="61632" y="7628"/>
                      <a:pt x="55317" y="29176"/>
                    </a:cubicBezTo>
                    <a:close/>
                  </a:path>
                </a:pathLst>
              </a:custGeom>
              <a:solidFill>
                <a:srgbClr val="932F45"/>
              </a:solidFill>
              <a:ln w="6069"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4697970-28A1-A243-B4DD-967154E51A88}"/>
                  </a:ext>
                </a:extLst>
              </p:cNvPr>
              <p:cNvSpPr/>
              <p:nvPr/>
            </p:nvSpPr>
            <p:spPr>
              <a:xfrm>
                <a:off x="9692794" y="275798"/>
                <a:ext cx="2098944" cy="3196242"/>
              </a:xfrm>
              <a:custGeom>
                <a:avLst/>
                <a:gdLst>
                  <a:gd name="connsiteX0" fmla="*/ 53859 w 2098944"/>
                  <a:gd name="connsiteY0" fmla="*/ 29456 h 3196242"/>
                  <a:gd name="connsiteX1" fmla="*/ 19066 w 2098944"/>
                  <a:gd name="connsiteY1" fmla="*/ 168680 h 3196242"/>
                  <a:gd name="connsiteX2" fmla="*/ 0 w 2098944"/>
                  <a:gd name="connsiteY2" fmla="*/ 368851 h 3196242"/>
                  <a:gd name="connsiteX3" fmla="*/ 151073 w 2098944"/>
                  <a:gd name="connsiteY3" fmla="*/ 956867 h 3196242"/>
                  <a:gd name="connsiteX4" fmla="*/ 785362 w 2098944"/>
                  <a:gd name="connsiteY4" fmla="*/ 1760856 h 3196242"/>
                  <a:gd name="connsiteX5" fmla="*/ 1503750 w 2098944"/>
                  <a:gd name="connsiteY5" fmla="*/ 2495263 h 3196242"/>
                  <a:gd name="connsiteX6" fmla="*/ 2024977 w 2098944"/>
                  <a:gd name="connsiteY6" fmla="*/ 3177851 h 3196242"/>
                  <a:gd name="connsiteX7" fmla="*/ 2080719 w 2098944"/>
                  <a:gd name="connsiteY7" fmla="*/ 3189612 h 3196242"/>
                  <a:gd name="connsiteX8" fmla="*/ 2092377 w 2098944"/>
                  <a:gd name="connsiteY8" fmla="*/ 3133383 h 3196242"/>
                  <a:gd name="connsiteX9" fmla="*/ 2092377 w 2098944"/>
                  <a:gd name="connsiteY9" fmla="*/ 3133383 h 3196242"/>
                  <a:gd name="connsiteX10" fmla="*/ 1564106 w 2098944"/>
                  <a:gd name="connsiteY10" fmla="*/ 2441545 h 3196242"/>
                  <a:gd name="connsiteX11" fmla="*/ 840315 w 2098944"/>
                  <a:gd name="connsiteY11" fmla="*/ 1701503 h 3196242"/>
                  <a:gd name="connsiteX12" fmla="*/ 223210 w 2098944"/>
                  <a:gd name="connsiteY12" fmla="*/ 920606 h 3196242"/>
                  <a:gd name="connsiteX13" fmla="*/ 80637 w 2098944"/>
                  <a:gd name="connsiteY13" fmla="*/ 368851 h 3196242"/>
                  <a:gd name="connsiteX14" fmla="*/ 98307 w 2098944"/>
                  <a:gd name="connsiteY14" fmla="*/ 183932 h 3196242"/>
                  <a:gd name="connsiteX15" fmla="*/ 131278 w 2098944"/>
                  <a:gd name="connsiteY15" fmla="*/ 52119 h 3196242"/>
                  <a:gd name="connsiteX16" fmla="*/ 103893 w 2098944"/>
                  <a:gd name="connsiteY16" fmla="*/ 1647 h 3196242"/>
                  <a:gd name="connsiteX17" fmla="*/ 53859 w 2098944"/>
                  <a:gd name="connsiteY17" fmla="*/ 29272 h 319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8944" h="3196242">
                    <a:moveTo>
                      <a:pt x="53859" y="29456"/>
                    </a:moveTo>
                    <a:cubicBezTo>
                      <a:pt x="39955" y="75241"/>
                      <a:pt x="28296" y="121709"/>
                      <a:pt x="19066" y="168680"/>
                    </a:cubicBezTo>
                    <a:cubicBezTo>
                      <a:pt x="6376" y="234633"/>
                      <a:pt x="0" y="301665"/>
                      <a:pt x="0" y="368851"/>
                    </a:cubicBezTo>
                    <a:cubicBezTo>
                      <a:pt x="0" y="526390"/>
                      <a:pt x="35097" y="724110"/>
                      <a:pt x="151073" y="956867"/>
                    </a:cubicBezTo>
                    <a:cubicBezTo>
                      <a:pt x="267050" y="1189623"/>
                      <a:pt x="463361" y="1458456"/>
                      <a:pt x="785362" y="1760856"/>
                    </a:cubicBezTo>
                    <a:cubicBezTo>
                      <a:pt x="1065771" y="2024238"/>
                      <a:pt x="1301489" y="2264038"/>
                      <a:pt x="1503750" y="2495263"/>
                    </a:cubicBezTo>
                    <a:cubicBezTo>
                      <a:pt x="1706011" y="2726488"/>
                      <a:pt x="1875908" y="2949015"/>
                      <a:pt x="2024977" y="3177851"/>
                    </a:cubicBezTo>
                    <a:cubicBezTo>
                      <a:pt x="2037121" y="3196625"/>
                      <a:pt x="2062077" y="3201893"/>
                      <a:pt x="2080719" y="3189612"/>
                    </a:cubicBezTo>
                    <a:cubicBezTo>
                      <a:pt x="2099360" y="3177331"/>
                      <a:pt x="2104521" y="3152156"/>
                      <a:pt x="2092377" y="3133383"/>
                    </a:cubicBezTo>
                    <a:lnTo>
                      <a:pt x="2092377" y="3133383"/>
                    </a:lnTo>
                    <a:cubicBezTo>
                      <a:pt x="1941122" y="2900994"/>
                      <a:pt x="1769039" y="2675282"/>
                      <a:pt x="1564106" y="2441545"/>
                    </a:cubicBezTo>
                    <a:cubicBezTo>
                      <a:pt x="1359174" y="2207809"/>
                      <a:pt x="1122181" y="1966355"/>
                      <a:pt x="840315" y="1701503"/>
                    </a:cubicBezTo>
                    <a:cubicBezTo>
                      <a:pt x="523717" y="1404310"/>
                      <a:pt x="333903" y="1143072"/>
                      <a:pt x="223210" y="920606"/>
                    </a:cubicBezTo>
                    <a:cubicBezTo>
                      <a:pt x="112516" y="698140"/>
                      <a:pt x="80698" y="514140"/>
                      <a:pt x="80637" y="368851"/>
                    </a:cubicBezTo>
                    <a:cubicBezTo>
                      <a:pt x="80637" y="306782"/>
                      <a:pt x="86527" y="244855"/>
                      <a:pt x="98307" y="183932"/>
                    </a:cubicBezTo>
                    <a:cubicBezTo>
                      <a:pt x="108386" y="131194"/>
                      <a:pt x="120956" y="87522"/>
                      <a:pt x="131278" y="52119"/>
                    </a:cubicBezTo>
                    <a:cubicBezTo>
                      <a:pt x="137533" y="30553"/>
                      <a:pt x="125267" y="7956"/>
                      <a:pt x="103893" y="1647"/>
                    </a:cubicBezTo>
                    <a:cubicBezTo>
                      <a:pt x="82519" y="-4662"/>
                      <a:pt x="60114" y="7706"/>
                      <a:pt x="53859" y="29272"/>
                    </a:cubicBezTo>
                    <a:close/>
                  </a:path>
                </a:pathLst>
              </a:custGeom>
              <a:solidFill>
                <a:srgbClr val="CE4027"/>
              </a:solidFill>
              <a:ln w="6069"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262F6F53-971A-954C-8839-ADCD8B75C9FF}"/>
                  </a:ext>
                </a:extLst>
              </p:cNvPr>
              <p:cNvSpPr/>
              <p:nvPr/>
            </p:nvSpPr>
            <p:spPr>
              <a:xfrm>
                <a:off x="9888680" y="276139"/>
                <a:ext cx="1691951" cy="2586825"/>
              </a:xfrm>
              <a:custGeom>
                <a:avLst/>
                <a:gdLst>
                  <a:gd name="connsiteX0" fmla="*/ 55377 w 1691951"/>
                  <a:gd name="connsiteY0" fmla="*/ 28993 h 2586825"/>
                  <a:gd name="connsiteX1" fmla="*/ 19734 w 1691951"/>
                  <a:gd name="connsiteY1" fmla="*/ 165829 h 2586825"/>
                  <a:gd name="connsiteX2" fmla="*/ 0 w 1691951"/>
                  <a:gd name="connsiteY2" fmla="*/ 359384 h 2586825"/>
                  <a:gd name="connsiteX3" fmla="*/ 32122 w 1691951"/>
                  <a:gd name="connsiteY3" fmla="*/ 610883 h 2586825"/>
                  <a:gd name="connsiteX4" fmla="*/ 254116 w 1691951"/>
                  <a:gd name="connsiteY4" fmla="*/ 1089871 h 2586825"/>
                  <a:gd name="connsiteX5" fmla="*/ 784816 w 1691951"/>
                  <a:gd name="connsiteY5" fmla="*/ 1691362 h 2586825"/>
                  <a:gd name="connsiteX6" fmla="*/ 1620152 w 1691951"/>
                  <a:gd name="connsiteY6" fmla="*/ 2571610 h 2586825"/>
                  <a:gd name="connsiteX7" fmla="*/ 1676865 w 1691951"/>
                  <a:gd name="connsiteY7" fmla="*/ 2577857 h 2586825"/>
                  <a:gd name="connsiteX8" fmla="*/ 1683059 w 1691951"/>
                  <a:gd name="connsiteY8" fmla="*/ 2520648 h 2586825"/>
                  <a:gd name="connsiteX9" fmla="*/ 1683059 w 1691951"/>
                  <a:gd name="connsiteY9" fmla="*/ 2520648 h 2586825"/>
                  <a:gd name="connsiteX10" fmla="*/ 839040 w 1691951"/>
                  <a:gd name="connsiteY10" fmla="*/ 1631336 h 2586825"/>
                  <a:gd name="connsiteX11" fmla="*/ 222724 w 1691951"/>
                  <a:gd name="connsiteY11" fmla="*/ 878921 h 2586825"/>
                  <a:gd name="connsiteX12" fmla="*/ 110208 w 1691951"/>
                  <a:gd name="connsiteY12" fmla="*/ 591038 h 2586825"/>
                  <a:gd name="connsiteX13" fmla="*/ 80516 w 1691951"/>
                  <a:gd name="connsiteY13" fmla="*/ 359445 h 2586825"/>
                  <a:gd name="connsiteX14" fmla="*/ 98732 w 1691951"/>
                  <a:gd name="connsiteY14" fmla="*/ 182244 h 2586825"/>
                  <a:gd name="connsiteX15" fmla="*/ 132675 w 1691951"/>
                  <a:gd name="connsiteY15" fmla="*/ 52207 h 2586825"/>
                  <a:gd name="connsiteX16" fmla="*/ 105411 w 1691951"/>
                  <a:gd name="connsiteY16" fmla="*/ 1674 h 2586825"/>
                  <a:gd name="connsiteX17" fmla="*/ 55317 w 1691951"/>
                  <a:gd name="connsiteY17" fmla="*/ 29176 h 25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1951" h="2586825">
                    <a:moveTo>
                      <a:pt x="55377" y="28993"/>
                    </a:moveTo>
                    <a:cubicBezTo>
                      <a:pt x="44934" y="64764"/>
                      <a:pt x="31089" y="110702"/>
                      <a:pt x="19734" y="165829"/>
                    </a:cubicBezTo>
                    <a:cubicBezTo>
                      <a:pt x="6618" y="229498"/>
                      <a:pt x="0" y="294355"/>
                      <a:pt x="0" y="359384"/>
                    </a:cubicBezTo>
                    <a:cubicBezTo>
                      <a:pt x="304" y="444240"/>
                      <a:pt x="11052" y="528728"/>
                      <a:pt x="32122" y="610883"/>
                    </a:cubicBezTo>
                    <a:cubicBezTo>
                      <a:pt x="67158" y="750476"/>
                      <a:pt x="134982" y="910036"/>
                      <a:pt x="254116" y="1089871"/>
                    </a:cubicBezTo>
                    <a:cubicBezTo>
                      <a:pt x="373250" y="1269706"/>
                      <a:pt x="543816" y="1469631"/>
                      <a:pt x="784816" y="1691362"/>
                    </a:cubicBezTo>
                    <a:cubicBezTo>
                      <a:pt x="1126553" y="2005399"/>
                      <a:pt x="1398096" y="2292609"/>
                      <a:pt x="1620152" y="2571610"/>
                    </a:cubicBezTo>
                    <a:cubicBezTo>
                      <a:pt x="1634117" y="2589134"/>
                      <a:pt x="1659499" y="2591933"/>
                      <a:pt x="1676865" y="2577857"/>
                    </a:cubicBezTo>
                    <a:cubicBezTo>
                      <a:pt x="1694231" y="2563782"/>
                      <a:pt x="1697024" y="2538173"/>
                      <a:pt x="1683059" y="2520648"/>
                    </a:cubicBezTo>
                    <a:lnTo>
                      <a:pt x="1683059" y="2520648"/>
                    </a:lnTo>
                    <a:cubicBezTo>
                      <a:pt x="1457663" y="2237788"/>
                      <a:pt x="1183266" y="1947578"/>
                      <a:pt x="839040" y="1631336"/>
                    </a:cubicBezTo>
                    <a:cubicBezTo>
                      <a:pt x="522866" y="1340697"/>
                      <a:pt x="333114" y="1090177"/>
                      <a:pt x="222724" y="878921"/>
                    </a:cubicBezTo>
                    <a:cubicBezTo>
                      <a:pt x="174087" y="787778"/>
                      <a:pt x="136319" y="691141"/>
                      <a:pt x="110208" y="591038"/>
                    </a:cubicBezTo>
                    <a:cubicBezTo>
                      <a:pt x="90778" y="515386"/>
                      <a:pt x="80820" y="437588"/>
                      <a:pt x="80516" y="359445"/>
                    </a:cubicBezTo>
                    <a:cubicBezTo>
                      <a:pt x="80577" y="299907"/>
                      <a:pt x="86709" y="240534"/>
                      <a:pt x="98732" y="182244"/>
                    </a:cubicBezTo>
                    <a:cubicBezTo>
                      <a:pt x="109115" y="131283"/>
                      <a:pt x="122109" y="88284"/>
                      <a:pt x="132675" y="52207"/>
                    </a:cubicBezTo>
                    <a:cubicBezTo>
                      <a:pt x="138990" y="30658"/>
                      <a:pt x="126785" y="8034"/>
                      <a:pt x="105411" y="1674"/>
                    </a:cubicBezTo>
                    <a:cubicBezTo>
                      <a:pt x="84037" y="-4685"/>
                      <a:pt x="61632" y="7628"/>
                      <a:pt x="55317" y="29176"/>
                    </a:cubicBezTo>
                    <a:close/>
                  </a:path>
                </a:pathLst>
              </a:custGeom>
              <a:solidFill>
                <a:schemeClr val="accent2"/>
              </a:solidFill>
              <a:ln w="6069"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EDF6E123-F230-3E44-9F39-8781B87BA970}"/>
                  </a:ext>
                </a:extLst>
              </p:cNvPr>
              <p:cNvSpPr/>
              <p:nvPr/>
            </p:nvSpPr>
            <p:spPr>
              <a:xfrm>
                <a:off x="10087966" y="276204"/>
                <a:ext cx="1297268" cy="2065136"/>
              </a:xfrm>
              <a:custGeom>
                <a:avLst/>
                <a:gdLst>
                  <a:gd name="connsiteX0" fmla="*/ 63088 w 1297268"/>
                  <a:gd name="connsiteY0" fmla="*/ 27396 h 2065136"/>
                  <a:gd name="connsiteX1" fmla="*/ 23073 w 1297268"/>
                  <a:gd name="connsiteY1" fmla="*/ 158658 h 2065136"/>
                  <a:gd name="connsiteX2" fmla="*/ 0 w 1297268"/>
                  <a:gd name="connsiteY2" fmla="*/ 351907 h 2065136"/>
                  <a:gd name="connsiteX3" fmla="*/ 32971 w 1297268"/>
                  <a:gd name="connsiteY3" fmla="*/ 590482 h 2065136"/>
                  <a:gd name="connsiteX4" fmla="*/ 258610 w 1297268"/>
                  <a:gd name="connsiteY4" fmla="*/ 1048032 h 2065136"/>
                  <a:gd name="connsiteX5" fmla="*/ 794834 w 1297268"/>
                  <a:gd name="connsiteY5" fmla="*/ 1630290 h 2065136"/>
                  <a:gd name="connsiteX6" fmla="*/ 1227470 w 1297268"/>
                  <a:gd name="connsiteY6" fmla="*/ 2052253 h 2065136"/>
                  <a:gd name="connsiteX7" fmla="*/ 1284487 w 1297268"/>
                  <a:gd name="connsiteY7" fmla="*/ 2054151 h 2065136"/>
                  <a:gd name="connsiteX8" fmla="*/ 1286369 w 1297268"/>
                  <a:gd name="connsiteY8" fmla="*/ 1996636 h 2065136"/>
                  <a:gd name="connsiteX9" fmla="*/ 1286369 w 1297268"/>
                  <a:gd name="connsiteY9" fmla="*/ 1996636 h 2065136"/>
                  <a:gd name="connsiteX10" fmla="*/ 848147 w 1297268"/>
                  <a:gd name="connsiteY10" fmla="*/ 1569283 h 2065136"/>
                  <a:gd name="connsiteX11" fmla="*/ 224909 w 1297268"/>
                  <a:gd name="connsiteY11" fmla="*/ 842410 h 2065136"/>
                  <a:gd name="connsiteX12" fmla="*/ 110875 w 1297268"/>
                  <a:gd name="connsiteY12" fmla="*/ 569167 h 2065136"/>
                  <a:gd name="connsiteX13" fmla="*/ 80515 w 1297268"/>
                  <a:gd name="connsiteY13" fmla="*/ 352030 h 2065136"/>
                  <a:gd name="connsiteX14" fmla="*/ 101403 w 1297268"/>
                  <a:gd name="connsiteY14" fmla="*/ 178014 h 2065136"/>
                  <a:gd name="connsiteX15" fmla="*/ 139293 w 1297268"/>
                  <a:gd name="connsiteY15" fmla="*/ 53734 h 2065136"/>
                  <a:gd name="connsiteX16" fmla="*/ 114033 w 1297268"/>
                  <a:gd name="connsiteY16" fmla="*/ 2160 h 2065136"/>
                  <a:gd name="connsiteX17" fmla="*/ 62907 w 1297268"/>
                  <a:gd name="connsiteY17" fmla="*/ 27641 h 20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7268" h="2065136">
                    <a:moveTo>
                      <a:pt x="63088" y="27396"/>
                    </a:moveTo>
                    <a:cubicBezTo>
                      <a:pt x="51977" y="60349"/>
                      <a:pt x="36129" y="104573"/>
                      <a:pt x="23073" y="158658"/>
                    </a:cubicBezTo>
                    <a:cubicBezTo>
                      <a:pt x="7832" y="221922"/>
                      <a:pt x="60" y="286795"/>
                      <a:pt x="0" y="351907"/>
                    </a:cubicBezTo>
                    <a:cubicBezTo>
                      <a:pt x="425" y="432560"/>
                      <a:pt x="11476" y="512795"/>
                      <a:pt x="32971" y="590482"/>
                    </a:cubicBezTo>
                    <a:cubicBezTo>
                      <a:pt x="68857" y="723092"/>
                      <a:pt x="137897" y="875302"/>
                      <a:pt x="258610" y="1048032"/>
                    </a:cubicBezTo>
                    <a:cubicBezTo>
                      <a:pt x="379322" y="1220762"/>
                      <a:pt x="551709" y="1414378"/>
                      <a:pt x="794834" y="1630290"/>
                    </a:cubicBezTo>
                    <a:cubicBezTo>
                      <a:pt x="954469" y="1771904"/>
                      <a:pt x="1097770" y="1912476"/>
                      <a:pt x="1227470" y="2052253"/>
                    </a:cubicBezTo>
                    <a:cubicBezTo>
                      <a:pt x="1242711" y="2068662"/>
                      <a:pt x="1268214" y="2069507"/>
                      <a:pt x="1284487" y="2054151"/>
                    </a:cubicBezTo>
                    <a:cubicBezTo>
                      <a:pt x="1300760" y="2038796"/>
                      <a:pt x="1301610" y="2013045"/>
                      <a:pt x="1286369" y="1996636"/>
                    </a:cubicBezTo>
                    <a:lnTo>
                      <a:pt x="1286369" y="1996636"/>
                    </a:lnTo>
                    <a:cubicBezTo>
                      <a:pt x="1154787" y="1855022"/>
                      <a:pt x="1009664" y="1712674"/>
                      <a:pt x="848147" y="1569283"/>
                    </a:cubicBezTo>
                    <a:cubicBezTo>
                      <a:pt x="528939" y="1285872"/>
                      <a:pt x="336757" y="1044173"/>
                      <a:pt x="224909" y="842410"/>
                    </a:cubicBezTo>
                    <a:cubicBezTo>
                      <a:pt x="168864" y="741590"/>
                      <a:pt x="132857" y="650693"/>
                      <a:pt x="110875" y="569167"/>
                    </a:cubicBezTo>
                    <a:cubicBezTo>
                      <a:pt x="91141" y="498490"/>
                      <a:pt x="80941" y="425455"/>
                      <a:pt x="80515" y="352030"/>
                    </a:cubicBezTo>
                    <a:cubicBezTo>
                      <a:pt x="80515" y="293388"/>
                      <a:pt x="87559" y="234962"/>
                      <a:pt x="101403" y="178014"/>
                    </a:cubicBezTo>
                    <a:cubicBezTo>
                      <a:pt x="113183" y="128645"/>
                      <a:pt x="127817" y="87912"/>
                      <a:pt x="139293" y="53734"/>
                    </a:cubicBezTo>
                    <a:cubicBezTo>
                      <a:pt x="146458" y="32456"/>
                      <a:pt x="135104" y="9366"/>
                      <a:pt x="114033" y="2160"/>
                    </a:cubicBezTo>
                    <a:cubicBezTo>
                      <a:pt x="92963" y="-5045"/>
                      <a:pt x="70071" y="6363"/>
                      <a:pt x="62907" y="27641"/>
                    </a:cubicBezTo>
                    <a:close/>
                  </a:path>
                </a:pathLst>
              </a:custGeom>
              <a:solidFill>
                <a:srgbClr val="83CCAE"/>
              </a:solidFill>
              <a:ln w="6069" cap="flat">
                <a:noFill/>
                <a:prstDash val="solid"/>
                <a:miter/>
              </a:ln>
            </p:spPr>
            <p:txBody>
              <a:bodyPr rtlCol="0" anchor="ctr"/>
              <a:lstStyle/>
              <a:p>
                <a:endParaRPr lang="en-GB"/>
              </a:p>
            </p:txBody>
          </p:sp>
        </p:grpSp>
      </p:grpSp>
      <p:pic>
        <p:nvPicPr>
          <p:cNvPr id="33" name="Graphic 32">
            <a:extLst>
              <a:ext uri="{FF2B5EF4-FFF2-40B4-BE49-F238E27FC236}">
                <a16:creationId xmlns:a16="http://schemas.microsoft.com/office/drawing/2014/main" id="{ACD3426C-4F99-CD4D-9D6B-54D38D86A1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88227" y="952024"/>
            <a:ext cx="1747417" cy="2799398"/>
          </a:xfrm>
          <a:prstGeom prst="rect">
            <a:avLst/>
          </a:prstGeom>
        </p:spPr>
      </p:pic>
    </p:spTree>
    <p:extLst>
      <p:ext uri="{BB962C8B-B14F-4D97-AF65-F5344CB8AC3E}">
        <p14:creationId xmlns:p14="http://schemas.microsoft.com/office/powerpoint/2010/main" val="1087703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pic>
        <p:nvPicPr>
          <p:cNvPr id="34" name="Graphic 33">
            <a:extLst>
              <a:ext uri="{FF2B5EF4-FFF2-40B4-BE49-F238E27FC236}">
                <a16:creationId xmlns:a16="http://schemas.microsoft.com/office/drawing/2014/main" id="{E1B84441-DDE2-2A44-A036-4BF870A40E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67331" y="1586148"/>
            <a:ext cx="2055576" cy="3169515"/>
          </a:xfrm>
          <a:prstGeom prst="rect">
            <a:avLst/>
          </a:prstGeom>
        </p:spPr>
      </p:pic>
      <p:pic>
        <p:nvPicPr>
          <p:cNvPr id="8" name="Graphic 7">
            <a:hlinkClick r:id="rId4"/>
            <a:extLst>
              <a:ext uri="{FF2B5EF4-FFF2-40B4-BE49-F238E27FC236}">
                <a16:creationId xmlns:a16="http://schemas.microsoft.com/office/drawing/2014/main" id="{FBA563E9-C638-7A41-AC5B-65468A35F2EE}"/>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01786" y="1964787"/>
            <a:ext cx="1765085" cy="2826302"/>
          </a:xfrm>
          <a:prstGeom prst="rect">
            <a:avLst/>
          </a:prstGeom>
        </p:spPr>
      </p:pic>
      <p:pic>
        <p:nvPicPr>
          <p:cNvPr id="9" name="Graphic 8">
            <a:hlinkClick r:id="rId4"/>
            <a:extLst>
              <a:ext uri="{FF2B5EF4-FFF2-40B4-BE49-F238E27FC236}">
                <a16:creationId xmlns:a16="http://schemas.microsoft.com/office/drawing/2014/main" id="{17DE7954-839E-B74F-B314-73FA9B5F572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174964" y="6041328"/>
            <a:ext cx="1018728" cy="80681"/>
          </a:xfrm>
          <a:prstGeom prst="rect">
            <a:avLst/>
          </a:prstGeom>
        </p:spPr>
      </p:pic>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4376" y="267991"/>
            <a:ext cx="11109558" cy="693822"/>
          </a:xfrm>
          <a:prstGeom prst="rect">
            <a:avLst/>
          </a:prstGeom>
        </p:spPr>
        <p:txBody>
          <a:bodyPr/>
          <a:lstStyle>
            <a:lvl1pPr algn="ctr">
              <a:defRPr/>
            </a:lvl1pPr>
          </a:lstStyle>
          <a:p>
            <a:r>
              <a:rPr lang="en-GB" dirty="0"/>
              <a:t>CLICK TO EDIT</a:t>
            </a:r>
            <a:endParaRPr lang="en-US" dirty="0"/>
          </a:p>
        </p:txBody>
      </p:sp>
      <p:sp>
        <p:nvSpPr>
          <p:cNvPr id="13" name="Text Placeholder 12">
            <a:extLst>
              <a:ext uri="{FF2B5EF4-FFF2-40B4-BE49-F238E27FC236}">
                <a16:creationId xmlns:a16="http://schemas.microsoft.com/office/drawing/2014/main" id="{8A2605AC-289C-C94D-BECB-0C254B753989}"/>
              </a:ext>
            </a:extLst>
          </p:cNvPr>
          <p:cNvSpPr>
            <a:spLocks noGrp="1"/>
          </p:cNvSpPr>
          <p:nvPr>
            <p:ph type="body" sz="quarter" idx="10"/>
          </p:nvPr>
        </p:nvSpPr>
        <p:spPr>
          <a:xfrm>
            <a:off x="550862" y="1037388"/>
            <a:ext cx="11112279" cy="481013"/>
          </a:xfrm>
        </p:spPr>
        <p:txBody>
          <a:bodyPr>
            <a:normAutofit/>
          </a:bodyPr>
          <a:lstStyle>
            <a:lvl1pPr marL="0" indent="0" algn="ctr">
              <a:buFontTx/>
              <a:buNone/>
              <a:defRPr lang="en-GB" sz="2800" b="0" i="0" kern="1200" dirty="0">
                <a:solidFill>
                  <a:schemeClr val="accent2"/>
                </a:solidFill>
                <a:latin typeface="Raleway Medium" panose="020B0003030101060003" pitchFamily="34" charset="0"/>
                <a:ea typeface="+mn-ea"/>
                <a:cs typeface="+mn-cs"/>
              </a:defRPr>
            </a:lvl1pPr>
          </a:lstStyle>
          <a:p>
            <a:pPr lvl="0"/>
            <a:r>
              <a:rPr lang="en-GB" dirty="0"/>
              <a:t>Click to edit Master text styles</a:t>
            </a:r>
          </a:p>
        </p:txBody>
      </p:sp>
      <p:grpSp>
        <p:nvGrpSpPr>
          <p:cNvPr id="4" name="Graphic 6">
            <a:extLst>
              <a:ext uri="{FF2B5EF4-FFF2-40B4-BE49-F238E27FC236}">
                <a16:creationId xmlns:a16="http://schemas.microsoft.com/office/drawing/2014/main" id="{4472DD92-F6C4-4944-9759-406D335C991D}"/>
              </a:ext>
            </a:extLst>
          </p:cNvPr>
          <p:cNvGrpSpPr/>
          <p:nvPr/>
        </p:nvGrpSpPr>
        <p:grpSpPr>
          <a:xfrm>
            <a:off x="3229304" y="1586149"/>
            <a:ext cx="8690201" cy="5004415"/>
            <a:chOff x="3229304" y="1586149"/>
            <a:chExt cx="8690201" cy="5004415"/>
          </a:xfrm>
        </p:grpSpPr>
        <p:grpSp>
          <p:nvGrpSpPr>
            <p:cNvPr id="6" name="Graphic 6">
              <a:extLst>
                <a:ext uri="{FF2B5EF4-FFF2-40B4-BE49-F238E27FC236}">
                  <a16:creationId xmlns:a16="http://schemas.microsoft.com/office/drawing/2014/main" id="{62EF1BF7-061C-A440-99FC-B0FB9115D416}"/>
                </a:ext>
              </a:extLst>
            </p:cNvPr>
            <p:cNvGrpSpPr/>
            <p:nvPr/>
          </p:nvGrpSpPr>
          <p:grpSpPr>
            <a:xfrm>
              <a:off x="10679637" y="1586149"/>
              <a:ext cx="1234952" cy="1890125"/>
              <a:chOff x="10679637" y="1586149"/>
              <a:chExt cx="1234952" cy="1890125"/>
            </a:xfrm>
          </p:grpSpPr>
          <p:sp>
            <p:nvSpPr>
              <p:cNvPr id="10" name="Freeform 9">
                <a:extLst>
                  <a:ext uri="{FF2B5EF4-FFF2-40B4-BE49-F238E27FC236}">
                    <a16:creationId xmlns:a16="http://schemas.microsoft.com/office/drawing/2014/main" id="{50EC207A-674E-4A4C-B5F0-87528F0D9995}"/>
                  </a:ext>
                </a:extLst>
              </p:cNvPr>
              <p:cNvSpPr/>
              <p:nvPr/>
            </p:nvSpPr>
            <p:spPr>
              <a:xfrm>
                <a:off x="10783059" y="2242251"/>
                <a:ext cx="32025" cy="51534"/>
              </a:xfrm>
              <a:custGeom>
                <a:avLst/>
                <a:gdLst>
                  <a:gd name="connsiteX0" fmla="*/ 32025 w 32025"/>
                  <a:gd name="connsiteY0" fmla="*/ 51534 h 51534"/>
                  <a:gd name="connsiteX1" fmla="*/ 32025 w 32025"/>
                  <a:gd name="connsiteY1" fmla="*/ 51534 h 51534"/>
                  <a:gd name="connsiteX2" fmla="*/ 0 w 32025"/>
                  <a:gd name="connsiteY2" fmla="*/ 0 h 51534"/>
                  <a:gd name="connsiteX3" fmla="*/ 32025 w 32025"/>
                  <a:gd name="connsiteY3" fmla="*/ 51534 h 51534"/>
                </a:gdLst>
                <a:ahLst/>
                <a:cxnLst>
                  <a:cxn ang="0">
                    <a:pos x="connsiteX0" y="connsiteY0"/>
                  </a:cxn>
                  <a:cxn ang="0">
                    <a:pos x="connsiteX1" y="connsiteY1"/>
                  </a:cxn>
                  <a:cxn ang="0">
                    <a:pos x="connsiteX2" y="connsiteY2"/>
                  </a:cxn>
                  <a:cxn ang="0">
                    <a:pos x="connsiteX3" y="connsiteY3"/>
                  </a:cxn>
                </a:cxnLst>
                <a:rect l="l" t="t" r="r" b="b"/>
                <a:pathLst>
                  <a:path w="32025" h="51534">
                    <a:moveTo>
                      <a:pt x="32025" y="51534"/>
                    </a:moveTo>
                    <a:lnTo>
                      <a:pt x="32025" y="51534"/>
                    </a:lnTo>
                    <a:cubicBezTo>
                      <a:pt x="20568" y="34266"/>
                      <a:pt x="9788" y="17043"/>
                      <a:pt x="0" y="0"/>
                    </a:cubicBezTo>
                    <a:cubicBezTo>
                      <a:pt x="9788" y="17043"/>
                      <a:pt x="20568" y="34266"/>
                      <a:pt x="32025" y="51534"/>
                    </a:cubicBezTo>
                  </a:path>
                </a:pathLst>
              </a:custGeom>
              <a:solidFill>
                <a:srgbClr val="DBD0BA"/>
              </a:solidFill>
              <a:ln w="4508"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1AD4A06A-4185-5E44-B336-A2494C980130}"/>
                  </a:ext>
                </a:extLst>
              </p:cNvPr>
              <p:cNvSpPr/>
              <p:nvPr/>
            </p:nvSpPr>
            <p:spPr>
              <a:xfrm>
                <a:off x="10782879" y="2242251"/>
                <a:ext cx="1131393" cy="1234023"/>
              </a:xfrm>
              <a:custGeom>
                <a:avLst/>
                <a:gdLst>
                  <a:gd name="connsiteX0" fmla="*/ 1087687 w 1131393"/>
                  <a:gd name="connsiteY0" fmla="*/ 1233663 h 1234023"/>
                  <a:gd name="connsiteX1" fmla="*/ 1084304 w 1131393"/>
                  <a:gd name="connsiteY1" fmla="*/ 1228929 h 1234023"/>
                  <a:gd name="connsiteX2" fmla="*/ 1050925 w 1131393"/>
                  <a:gd name="connsiteY2" fmla="*/ 1170316 h 1234023"/>
                  <a:gd name="connsiteX3" fmla="*/ 1050925 w 1131393"/>
                  <a:gd name="connsiteY3" fmla="*/ 974504 h 1234023"/>
                  <a:gd name="connsiteX4" fmla="*/ 1011051 w 1131393"/>
                  <a:gd name="connsiteY4" fmla="*/ 935369 h 1234023"/>
                  <a:gd name="connsiteX5" fmla="*/ 1011051 w 1131393"/>
                  <a:gd name="connsiteY5" fmla="*/ 1111207 h 1234023"/>
                  <a:gd name="connsiteX6" fmla="*/ 974605 w 1131393"/>
                  <a:gd name="connsiteY6" fmla="*/ 1061612 h 1234023"/>
                  <a:gd name="connsiteX7" fmla="*/ 974605 w 1131393"/>
                  <a:gd name="connsiteY7" fmla="*/ 899300 h 1234023"/>
                  <a:gd name="connsiteX8" fmla="*/ 933740 w 1131393"/>
                  <a:gd name="connsiteY8" fmla="*/ 859218 h 1234023"/>
                  <a:gd name="connsiteX9" fmla="*/ 933740 w 1131393"/>
                  <a:gd name="connsiteY9" fmla="*/ 1010123 h 1234023"/>
                  <a:gd name="connsiteX10" fmla="*/ 896301 w 1131393"/>
                  <a:gd name="connsiteY10" fmla="*/ 965036 h 1234023"/>
                  <a:gd name="connsiteX11" fmla="*/ 896301 w 1131393"/>
                  <a:gd name="connsiteY11" fmla="*/ 822337 h 1234023"/>
                  <a:gd name="connsiteX12" fmla="*/ 856473 w 1131393"/>
                  <a:gd name="connsiteY12" fmla="*/ 783292 h 1234023"/>
                  <a:gd name="connsiteX13" fmla="*/ 856473 w 1131393"/>
                  <a:gd name="connsiteY13" fmla="*/ 919273 h 1234023"/>
                  <a:gd name="connsiteX14" fmla="*/ 818674 w 1131393"/>
                  <a:gd name="connsiteY14" fmla="*/ 877252 h 1234023"/>
                  <a:gd name="connsiteX15" fmla="*/ 818674 w 1131393"/>
                  <a:gd name="connsiteY15" fmla="*/ 746230 h 1234023"/>
                  <a:gd name="connsiteX16" fmla="*/ 781868 w 1131393"/>
                  <a:gd name="connsiteY16" fmla="*/ 709845 h 1234023"/>
                  <a:gd name="connsiteX17" fmla="*/ 781868 w 1131393"/>
                  <a:gd name="connsiteY17" fmla="*/ 837035 h 1234023"/>
                  <a:gd name="connsiteX18" fmla="*/ 744069 w 1131393"/>
                  <a:gd name="connsiteY18" fmla="*/ 797133 h 1234023"/>
                  <a:gd name="connsiteX19" fmla="*/ 744069 w 1131393"/>
                  <a:gd name="connsiteY19" fmla="*/ 672874 h 1234023"/>
                  <a:gd name="connsiteX20" fmla="*/ 698196 w 1131393"/>
                  <a:gd name="connsiteY20" fmla="*/ 627787 h 1234023"/>
                  <a:gd name="connsiteX21" fmla="*/ 698196 w 1131393"/>
                  <a:gd name="connsiteY21" fmla="*/ 749522 h 1234023"/>
                  <a:gd name="connsiteX22" fmla="*/ 660397 w 1131393"/>
                  <a:gd name="connsiteY22" fmla="*/ 711243 h 1234023"/>
                  <a:gd name="connsiteX23" fmla="*/ 660397 w 1131393"/>
                  <a:gd name="connsiteY23" fmla="*/ 613540 h 1234023"/>
                  <a:gd name="connsiteX24" fmla="*/ 617185 w 1131393"/>
                  <a:gd name="connsiteY24" fmla="*/ 613540 h 1234023"/>
                  <a:gd name="connsiteX25" fmla="*/ 617185 w 1131393"/>
                  <a:gd name="connsiteY25" fmla="*/ 667960 h 1234023"/>
                  <a:gd name="connsiteX26" fmla="*/ 579342 w 1131393"/>
                  <a:gd name="connsiteY26" fmla="*/ 631034 h 1234023"/>
                  <a:gd name="connsiteX27" fmla="*/ 579342 w 1131393"/>
                  <a:gd name="connsiteY27" fmla="*/ 613540 h 1234023"/>
                  <a:gd name="connsiteX28" fmla="*/ 561300 w 1131393"/>
                  <a:gd name="connsiteY28" fmla="*/ 613540 h 1234023"/>
                  <a:gd name="connsiteX29" fmla="*/ 525215 w 1131393"/>
                  <a:gd name="connsiteY29" fmla="*/ 578688 h 1234023"/>
                  <a:gd name="connsiteX30" fmla="*/ 513442 w 1131393"/>
                  <a:gd name="connsiteY30" fmla="*/ 567552 h 1234023"/>
                  <a:gd name="connsiteX31" fmla="*/ 625124 w 1131393"/>
                  <a:gd name="connsiteY31" fmla="*/ 567552 h 1234023"/>
                  <a:gd name="connsiteX32" fmla="*/ 582273 w 1131393"/>
                  <a:gd name="connsiteY32" fmla="*/ 525711 h 1234023"/>
                  <a:gd name="connsiteX33" fmla="*/ 469508 w 1131393"/>
                  <a:gd name="connsiteY33" fmla="*/ 525711 h 1234023"/>
                  <a:gd name="connsiteX34" fmla="*/ 430041 w 1131393"/>
                  <a:gd name="connsiteY34" fmla="*/ 488109 h 1234023"/>
                  <a:gd name="connsiteX35" fmla="*/ 543482 w 1131393"/>
                  <a:gd name="connsiteY35" fmla="*/ 488109 h 1234023"/>
                  <a:gd name="connsiteX36" fmla="*/ 497880 w 1131393"/>
                  <a:gd name="connsiteY36" fmla="*/ 444059 h 1234023"/>
                  <a:gd name="connsiteX37" fmla="*/ 384484 w 1131393"/>
                  <a:gd name="connsiteY37" fmla="*/ 444059 h 1234023"/>
                  <a:gd name="connsiteX38" fmla="*/ 345693 w 1131393"/>
                  <a:gd name="connsiteY38" fmla="*/ 406412 h 1234023"/>
                  <a:gd name="connsiteX39" fmla="*/ 459089 w 1131393"/>
                  <a:gd name="connsiteY39" fmla="*/ 406412 h 1234023"/>
                  <a:gd name="connsiteX40" fmla="*/ 416554 w 1131393"/>
                  <a:gd name="connsiteY40" fmla="*/ 365067 h 1234023"/>
                  <a:gd name="connsiteX41" fmla="*/ 303789 w 1131393"/>
                  <a:gd name="connsiteY41" fmla="*/ 365067 h 1234023"/>
                  <a:gd name="connsiteX42" fmla="*/ 266622 w 1131393"/>
                  <a:gd name="connsiteY42" fmla="*/ 327420 h 1234023"/>
                  <a:gd name="connsiteX43" fmla="*/ 377673 w 1131393"/>
                  <a:gd name="connsiteY43" fmla="*/ 327420 h 1234023"/>
                  <a:gd name="connsiteX44" fmla="*/ 334822 w 1131393"/>
                  <a:gd name="connsiteY44" fmla="*/ 285669 h 1234023"/>
                  <a:gd name="connsiteX45" fmla="*/ 226116 w 1131393"/>
                  <a:gd name="connsiteY45" fmla="*/ 285669 h 1234023"/>
                  <a:gd name="connsiteX46" fmla="*/ 191024 w 1131393"/>
                  <a:gd name="connsiteY46" fmla="*/ 248022 h 1234023"/>
                  <a:gd name="connsiteX47" fmla="*/ 299729 w 1131393"/>
                  <a:gd name="connsiteY47" fmla="*/ 248022 h 1234023"/>
                  <a:gd name="connsiteX48" fmla="*/ 251782 w 1131393"/>
                  <a:gd name="connsiteY48" fmla="*/ 201583 h 1234023"/>
                  <a:gd name="connsiteX49" fmla="*/ 149165 w 1131393"/>
                  <a:gd name="connsiteY49" fmla="*/ 201583 h 1234023"/>
                  <a:gd name="connsiteX50" fmla="*/ 117140 w 1131393"/>
                  <a:gd name="connsiteY50" fmla="*/ 163890 h 1234023"/>
                  <a:gd name="connsiteX51" fmla="*/ 216689 w 1131393"/>
                  <a:gd name="connsiteY51" fmla="*/ 163890 h 1234023"/>
                  <a:gd name="connsiteX52" fmla="*/ 173839 w 1131393"/>
                  <a:gd name="connsiteY52" fmla="*/ 122320 h 1234023"/>
                  <a:gd name="connsiteX53" fmla="*/ 83356 w 1131393"/>
                  <a:gd name="connsiteY53" fmla="*/ 122320 h 1234023"/>
                  <a:gd name="connsiteX54" fmla="*/ 55029 w 1131393"/>
                  <a:gd name="connsiteY54" fmla="*/ 84673 h 1234023"/>
                  <a:gd name="connsiteX55" fmla="*/ 138701 w 1131393"/>
                  <a:gd name="connsiteY55" fmla="*/ 84673 h 1234023"/>
                  <a:gd name="connsiteX56" fmla="*/ 104962 w 1131393"/>
                  <a:gd name="connsiteY56" fmla="*/ 51850 h 1234023"/>
                  <a:gd name="connsiteX57" fmla="*/ 32025 w 1131393"/>
                  <a:gd name="connsiteY57" fmla="*/ 51534 h 1234023"/>
                  <a:gd name="connsiteX58" fmla="*/ 0 w 1131393"/>
                  <a:gd name="connsiteY58" fmla="*/ 0 h 1234023"/>
                  <a:gd name="connsiteX59" fmla="*/ 125891 w 1131393"/>
                  <a:gd name="connsiteY59" fmla="*/ 0 h 1234023"/>
                  <a:gd name="connsiteX60" fmla="*/ 163374 w 1131393"/>
                  <a:gd name="connsiteY60" fmla="*/ 37512 h 1234023"/>
                  <a:gd name="connsiteX61" fmla="*/ 160984 w 1131393"/>
                  <a:gd name="connsiteY61" fmla="*/ 37512 h 1234023"/>
                  <a:gd name="connsiteX62" fmla="*/ 1076996 w 1131393"/>
                  <a:gd name="connsiteY62" fmla="*/ 938210 h 1234023"/>
                  <a:gd name="connsiteX63" fmla="*/ 1131394 w 1131393"/>
                  <a:gd name="connsiteY63" fmla="*/ 884376 h 1234023"/>
                  <a:gd name="connsiteX64" fmla="*/ 1131394 w 1131393"/>
                  <a:gd name="connsiteY64" fmla="*/ 938480 h 1234023"/>
                  <a:gd name="connsiteX65" fmla="*/ 1087506 w 1131393"/>
                  <a:gd name="connsiteY65" fmla="*/ 982079 h 1234023"/>
                  <a:gd name="connsiteX66" fmla="*/ 1087506 w 1131393"/>
                  <a:gd name="connsiteY66" fmla="*/ 1044254 h 1234023"/>
                  <a:gd name="connsiteX67" fmla="*/ 1131394 w 1131393"/>
                  <a:gd name="connsiteY67" fmla="*/ 1000564 h 1234023"/>
                  <a:gd name="connsiteX68" fmla="*/ 1131394 w 1131393"/>
                  <a:gd name="connsiteY68" fmla="*/ 1054443 h 1234023"/>
                  <a:gd name="connsiteX69" fmla="*/ 1087506 w 1131393"/>
                  <a:gd name="connsiteY69" fmla="*/ 1098132 h 1234023"/>
                  <a:gd name="connsiteX70" fmla="*/ 1087506 w 1131393"/>
                  <a:gd name="connsiteY70" fmla="*/ 1162606 h 1234023"/>
                  <a:gd name="connsiteX71" fmla="*/ 1131394 w 1131393"/>
                  <a:gd name="connsiteY71" fmla="*/ 1118872 h 1234023"/>
                  <a:gd name="connsiteX72" fmla="*/ 1131394 w 1131393"/>
                  <a:gd name="connsiteY72" fmla="*/ 1172976 h 1234023"/>
                  <a:gd name="connsiteX73" fmla="*/ 1087506 w 1131393"/>
                  <a:gd name="connsiteY73" fmla="*/ 1216755 h 1234023"/>
                  <a:gd name="connsiteX74" fmla="*/ 1087506 w 1131393"/>
                  <a:gd name="connsiteY74" fmla="*/ 1234024 h 123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31393" h="1234023">
                    <a:moveTo>
                      <a:pt x="1087687" y="1233663"/>
                    </a:moveTo>
                    <a:cubicBezTo>
                      <a:pt x="1086378" y="1232225"/>
                      <a:pt x="1085251" y="1230638"/>
                      <a:pt x="1084304" y="1228929"/>
                    </a:cubicBezTo>
                    <a:cubicBezTo>
                      <a:pt x="1074877" y="1210353"/>
                      <a:pt x="1063735" y="1190785"/>
                      <a:pt x="1050925" y="1170316"/>
                    </a:cubicBezTo>
                    <a:lnTo>
                      <a:pt x="1050925" y="974504"/>
                    </a:lnTo>
                    <a:lnTo>
                      <a:pt x="1011051" y="935369"/>
                    </a:lnTo>
                    <a:lnTo>
                      <a:pt x="1011051" y="1111207"/>
                    </a:lnTo>
                    <a:cubicBezTo>
                      <a:pt x="999594" y="1095066"/>
                      <a:pt x="987461" y="1078533"/>
                      <a:pt x="974605" y="1061612"/>
                    </a:cubicBezTo>
                    <a:lnTo>
                      <a:pt x="974605" y="899300"/>
                    </a:lnTo>
                    <a:lnTo>
                      <a:pt x="933740" y="859218"/>
                    </a:lnTo>
                    <a:lnTo>
                      <a:pt x="933740" y="1010123"/>
                    </a:lnTo>
                    <a:cubicBezTo>
                      <a:pt x="921696" y="995096"/>
                      <a:pt x="909247" y="980064"/>
                      <a:pt x="896301" y="965036"/>
                    </a:cubicBezTo>
                    <a:lnTo>
                      <a:pt x="896301" y="822337"/>
                    </a:lnTo>
                    <a:lnTo>
                      <a:pt x="856473" y="783292"/>
                    </a:lnTo>
                    <a:lnTo>
                      <a:pt x="856473" y="919273"/>
                    </a:lnTo>
                    <a:cubicBezTo>
                      <a:pt x="843979" y="905296"/>
                      <a:pt x="831529" y="891274"/>
                      <a:pt x="818674" y="877252"/>
                    </a:cubicBezTo>
                    <a:lnTo>
                      <a:pt x="818674" y="746230"/>
                    </a:lnTo>
                    <a:lnTo>
                      <a:pt x="781868" y="709845"/>
                    </a:lnTo>
                    <a:lnTo>
                      <a:pt x="781868" y="837035"/>
                    </a:lnTo>
                    <a:cubicBezTo>
                      <a:pt x="769418" y="823509"/>
                      <a:pt x="756924" y="810389"/>
                      <a:pt x="744069" y="797133"/>
                    </a:cubicBezTo>
                    <a:lnTo>
                      <a:pt x="744069" y="672874"/>
                    </a:lnTo>
                    <a:lnTo>
                      <a:pt x="698196" y="627787"/>
                    </a:lnTo>
                    <a:lnTo>
                      <a:pt x="698196" y="749522"/>
                    </a:lnTo>
                    <a:cubicBezTo>
                      <a:pt x="685702" y="736672"/>
                      <a:pt x="672892" y="723867"/>
                      <a:pt x="660397" y="711243"/>
                    </a:cubicBezTo>
                    <a:lnTo>
                      <a:pt x="660397" y="613540"/>
                    </a:lnTo>
                    <a:lnTo>
                      <a:pt x="617185" y="613540"/>
                    </a:lnTo>
                    <a:lnTo>
                      <a:pt x="617185" y="667960"/>
                    </a:lnTo>
                    <a:cubicBezTo>
                      <a:pt x="604646" y="655426"/>
                      <a:pt x="591881" y="643117"/>
                      <a:pt x="579342" y="631034"/>
                    </a:cubicBezTo>
                    <a:lnTo>
                      <a:pt x="579342" y="613540"/>
                    </a:lnTo>
                    <a:lnTo>
                      <a:pt x="561300" y="613540"/>
                    </a:lnTo>
                    <a:cubicBezTo>
                      <a:pt x="549166" y="601682"/>
                      <a:pt x="536987" y="590050"/>
                      <a:pt x="525215" y="578688"/>
                    </a:cubicBezTo>
                    <a:cubicBezTo>
                      <a:pt x="521200" y="574991"/>
                      <a:pt x="517456" y="571249"/>
                      <a:pt x="513442" y="567552"/>
                    </a:cubicBezTo>
                    <a:lnTo>
                      <a:pt x="625124" y="567552"/>
                    </a:lnTo>
                    <a:lnTo>
                      <a:pt x="582273" y="525711"/>
                    </a:lnTo>
                    <a:lnTo>
                      <a:pt x="469508" y="525711"/>
                    </a:lnTo>
                    <a:cubicBezTo>
                      <a:pt x="456383" y="513177"/>
                      <a:pt x="443212" y="500598"/>
                      <a:pt x="430041" y="488109"/>
                    </a:cubicBezTo>
                    <a:lnTo>
                      <a:pt x="543482" y="488109"/>
                    </a:lnTo>
                    <a:lnTo>
                      <a:pt x="497880" y="444059"/>
                    </a:lnTo>
                    <a:lnTo>
                      <a:pt x="384484" y="444059"/>
                    </a:lnTo>
                    <a:cubicBezTo>
                      <a:pt x="371312" y="431435"/>
                      <a:pt x="358503" y="418901"/>
                      <a:pt x="345693" y="406412"/>
                    </a:cubicBezTo>
                    <a:lnTo>
                      <a:pt x="459089" y="406412"/>
                    </a:lnTo>
                    <a:lnTo>
                      <a:pt x="416554" y="365067"/>
                    </a:lnTo>
                    <a:lnTo>
                      <a:pt x="303789" y="365067"/>
                    </a:lnTo>
                    <a:cubicBezTo>
                      <a:pt x="291294" y="352488"/>
                      <a:pt x="278801" y="339909"/>
                      <a:pt x="266622" y="327420"/>
                    </a:cubicBezTo>
                    <a:lnTo>
                      <a:pt x="377673" y="327420"/>
                    </a:lnTo>
                    <a:lnTo>
                      <a:pt x="334822" y="285669"/>
                    </a:lnTo>
                    <a:lnTo>
                      <a:pt x="226116" y="285669"/>
                    </a:lnTo>
                    <a:cubicBezTo>
                      <a:pt x="214344" y="273090"/>
                      <a:pt x="202526" y="260556"/>
                      <a:pt x="191024" y="248022"/>
                    </a:cubicBezTo>
                    <a:lnTo>
                      <a:pt x="299729" y="248022"/>
                    </a:lnTo>
                    <a:lnTo>
                      <a:pt x="251782" y="201583"/>
                    </a:lnTo>
                    <a:lnTo>
                      <a:pt x="149165" y="201583"/>
                    </a:lnTo>
                    <a:cubicBezTo>
                      <a:pt x="138024" y="188958"/>
                      <a:pt x="127244" y="176379"/>
                      <a:pt x="117140" y="163890"/>
                    </a:cubicBezTo>
                    <a:lnTo>
                      <a:pt x="216689" y="163890"/>
                    </a:lnTo>
                    <a:lnTo>
                      <a:pt x="173839" y="122320"/>
                    </a:lnTo>
                    <a:lnTo>
                      <a:pt x="83356" y="122320"/>
                    </a:lnTo>
                    <a:cubicBezTo>
                      <a:pt x="73568" y="109728"/>
                      <a:pt x="64095" y="97175"/>
                      <a:pt x="55029" y="84673"/>
                    </a:cubicBezTo>
                    <a:lnTo>
                      <a:pt x="138701" y="84673"/>
                    </a:lnTo>
                    <a:lnTo>
                      <a:pt x="104962" y="51850"/>
                    </a:lnTo>
                    <a:lnTo>
                      <a:pt x="32025" y="51534"/>
                    </a:lnTo>
                    <a:cubicBezTo>
                      <a:pt x="20569" y="34266"/>
                      <a:pt x="9788" y="17043"/>
                      <a:pt x="0" y="0"/>
                    </a:cubicBezTo>
                    <a:lnTo>
                      <a:pt x="125891" y="0"/>
                    </a:lnTo>
                    <a:lnTo>
                      <a:pt x="163374" y="37512"/>
                    </a:lnTo>
                    <a:lnTo>
                      <a:pt x="160984" y="37512"/>
                    </a:lnTo>
                    <a:lnTo>
                      <a:pt x="1076996" y="938210"/>
                    </a:lnTo>
                    <a:lnTo>
                      <a:pt x="1131394" y="884376"/>
                    </a:lnTo>
                    <a:lnTo>
                      <a:pt x="1131394" y="938480"/>
                    </a:lnTo>
                    <a:lnTo>
                      <a:pt x="1087506" y="982079"/>
                    </a:lnTo>
                    <a:lnTo>
                      <a:pt x="1087506" y="1044254"/>
                    </a:lnTo>
                    <a:lnTo>
                      <a:pt x="1131394" y="1000564"/>
                    </a:lnTo>
                    <a:lnTo>
                      <a:pt x="1131394" y="1054443"/>
                    </a:lnTo>
                    <a:lnTo>
                      <a:pt x="1087506" y="1098132"/>
                    </a:lnTo>
                    <a:lnTo>
                      <a:pt x="1087506" y="1162606"/>
                    </a:lnTo>
                    <a:lnTo>
                      <a:pt x="1131394" y="1118872"/>
                    </a:lnTo>
                    <a:lnTo>
                      <a:pt x="1131394" y="1172976"/>
                    </a:lnTo>
                    <a:lnTo>
                      <a:pt x="1087506" y="1216755"/>
                    </a:lnTo>
                    <a:lnTo>
                      <a:pt x="1087506" y="1234024"/>
                    </a:lnTo>
                  </a:path>
                </a:pathLst>
              </a:custGeom>
              <a:solidFill>
                <a:srgbClr val="8F723C"/>
              </a:solidFill>
              <a:ln w="450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FE431DF6-6D4C-0147-B8D5-F32127D9A119}"/>
                  </a:ext>
                </a:extLst>
              </p:cNvPr>
              <p:cNvSpPr/>
              <p:nvPr/>
            </p:nvSpPr>
            <p:spPr>
              <a:xfrm>
                <a:off x="10753379" y="2185577"/>
                <a:ext cx="13171" cy="26511"/>
              </a:xfrm>
              <a:custGeom>
                <a:avLst/>
                <a:gdLst>
                  <a:gd name="connsiteX0" fmla="*/ 13171 w 13171"/>
                  <a:gd name="connsiteY0" fmla="*/ 26511 h 26511"/>
                  <a:gd name="connsiteX1" fmla="*/ 13171 w 13171"/>
                  <a:gd name="connsiteY1" fmla="*/ 26511 h 26511"/>
                  <a:gd name="connsiteX2" fmla="*/ 0 w 13171"/>
                  <a:gd name="connsiteY2" fmla="*/ 0 h 26511"/>
                  <a:gd name="connsiteX3" fmla="*/ 0 w 13171"/>
                  <a:gd name="connsiteY3" fmla="*/ 0 h 26511"/>
                  <a:gd name="connsiteX4" fmla="*/ 13171 w 13171"/>
                  <a:gd name="connsiteY4" fmla="*/ 26511 h 2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1" h="26511">
                    <a:moveTo>
                      <a:pt x="13171" y="26511"/>
                    </a:moveTo>
                    <a:lnTo>
                      <a:pt x="13171" y="26511"/>
                    </a:lnTo>
                    <a:cubicBezTo>
                      <a:pt x="8661" y="17494"/>
                      <a:pt x="4150" y="8792"/>
                      <a:pt x="0" y="0"/>
                    </a:cubicBezTo>
                    <a:lnTo>
                      <a:pt x="0" y="0"/>
                    </a:lnTo>
                    <a:cubicBezTo>
                      <a:pt x="4015" y="8747"/>
                      <a:pt x="8435" y="17629"/>
                      <a:pt x="13171" y="26511"/>
                    </a:cubicBezTo>
                  </a:path>
                </a:pathLst>
              </a:custGeom>
              <a:solidFill>
                <a:srgbClr val="DBD0BA"/>
              </a:solidFill>
              <a:ln w="4508"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0DB2FF3B-EED0-1A4E-B1B1-A9748196D9F3}"/>
                  </a:ext>
                </a:extLst>
              </p:cNvPr>
              <p:cNvSpPr/>
              <p:nvPr/>
            </p:nvSpPr>
            <p:spPr>
              <a:xfrm>
                <a:off x="10747967" y="2174395"/>
                <a:ext cx="5412" cy="11001"/>
              </a:xfrm>
              <a:custGeom>
                <a:avLst/>
                <a:gdLst>
                  <a:gd name="connsiteX0" fmla="*/ 5413 w 5412"/>
                  <a:gd name="connsiteY0" fmla="*/ 11001 h 11001"/>
                  <a:gd name="connsiteX1" fmla="*/ 0 w 5412"/>
                  <a:gd name="connsiteY1" fmla="*/ 0 h 11001"/>
                  <a:gd name="connsiteX2" fmla="*/ 5413 w 5412"/>
                  <a:gd name="connsiteY2" fmla="*/ 10956 h 11001"/>
                  <a:gd name="connsiteX3" fmla="*/ 5413 w 5412"/>
                  <a:gd name="connsiteY3" fmla="*/ 10956 h 11001"/>
                </a:gdLst>
                <a:ahLst/>
                <a:cxnLst>
                  <a:cxn ang="0">
                    <a:pos x="connsiteX0" y="connsiteY0"/>
                  </a:cxn>
                  <a:cxn ang="0">
                    <a:pos x="connsiteX1" y="connsiteY1"/>
                  </a:cxn>
                  <a:cxn ang="0">
                    <a:pos x="connsiteX2" y="connsiteY2"/>
                  </a:cxn>
                  <a:cxn ang="0">
                    <a:pos x="connsiteX3" y="connsiteY3"/>
                  </a:cxn>
                </a:cxnLst>
                <a:rect l="l" t="t" r="r" b="b"/>
                <a:pathLst>
                  <a:path w="5412" h="11001">
                    <a:moveTo>
                      <a:pt x="5413" y="11001"/>
                    </a:moveTo>
                    <a:cubicBezTo>
                      <a:pt x="3338" y="7349"/>
                      <a:pt x="1669" y="3652"/>
                      <a:pt x="0" y="0"/>
                    </a:cubicBezTo>
                    <a:cubicBezTo>
                      <a:pt x="1669" y="3652"/>
                      <a:pt x="3338" y="7304"/>
                      <a:pt x="5413" y="10956"/>
                    </a:cubicBezTo>
                    <a:lnTo>
                      <a:pt x="5413" y="10956"/>
                    </a:lnTo>
                  </a:path>
                </a:pathLst>
              </a:custGeom>
              <a:solidFill>
                <a:srgbClr val="99C8AC"/>
              </a:solidFill>
              <a:ln w="450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0E616732-FB3E-B144-9A29-B6A3AC162F49}"/>
                  </a:ext>
                </a:extLst>
              </p:cNvPr>
              <p:cNvSpPr/>
              <p:nvPr/>
            </p:nvSpPr>
            <p:spPr>
              <a:xfrm>
                <a:off x="10747967" y="2173268"/>
                <a:ext cx="1166441" cy="954666"/>
              </a:xfrm>
              <a:custGeom>
                <a:avLst/>
                <a:gdLst>
                  <a:gd name="connsiteX0" fmla="*/ 1104692 w 1166441"/>
                  <a:gd name="connsiteY0" fmla="*/ 954666 h 954666"/>
                  <a:gd name="connsiteX1" fmla="*/ 186288 w 1166441"/>
                  <a:gd name="connsiteY1" fmla="*/ 38820 h 954666"/>
                  <a:gd name="connsiteX2" fmla="*/ 18584 w 1166441"/>
                  <a:gd name="connsiteY2" fmla="*/ 38820 h 954666"/>
                  <a:gd name="connsiteX3" fmla="*/ 5413 w 1166441"/>
                  <a:gd name="connsiteY3" fmla="*/ 12309 h 954666"/>
                  <a:gd name="connsiteX4" fmla="*/ 0 w 1166441"/>
                  <a:gd name="connsiteY4" fmla="*/ 1353 h 954666"/>
                  <a:gd name="connsiteX5" fmla="*/ 202526 w 1166441"/>
                  <a:gd name="connsiteY5" fmla="*/ 1353 h 954666"/>
                  <a:gd name="connsiteX6" fmla="*/ 801985 w 1166441"/>
                  <a:gd name="connsiteY6" fmla="*/ 601682 h 954666"/>
                  <a:gd name="connsiteX7" fmla="*/ 801985 w 1166441"/>
                  <a:gd name="connsiteY7" fmla="*/ 548300 h 954666"/>
                  <a:gd name="connsiteX8" fmla="*/ 261209 w 1166441"/>
                  <a:gd name="connsiteY8" fmla="*/ 1127 h 954666"/>
                  <a:gd name="connsiteX9" fmla="*/ 312540 w 1166441"/>
                  <a:gd name="connsiteY9" fmla="*/ 1127 h 954666"/>
                  <a:gd name="connsiteX10" fmla="*/ 801985 w 1166441"/>
                  <a:gd name="connsiteY10" fmla="*/ 495097 h 954666"/>
                  <a:gd name="connsiteX11" fmla="*/ 801985 w 1166441"/>
                  <a:gd name="connsiteY11" fmla="*/ 440091 h 954666"/>
                  <a:gd name="connsiteX12" fmla="*/ 744249 w 1166441"/>
                  <a:gd name="connsiteY12" fmla="*/ 382471 h 954666"/>
                  <a:gd name="connsiteX13" fmla="*/ 363464 w 1166441"/>
                  <a:gd name="connsiteY13" fmla="*/ 1127 h 954666"/>
                  <a:gd name="connsiteX14" fmla="*/ 414434 w 1166441"/>
                  <a:gd name="connsiteY14" fmla="*/ 1127 h 954666"/>
                  <a:gd name="connsiteX15" fmla="*/ 415471 w 1166441"/>
                  <a:gd name="connsiteY15" fmla="*/ 0 h 954666"/>
                  <a:gd name="connsiteX16" fmla="*/ 416509 w 1166441"/>
                  <a:gd name="connsiteY16" fmla="*/ 1127 h 954666"/>
                  <a:gd name="connsiteX17" fmla="*/ 1166441 w 1166441"/>
                  <a:gd name="connsiteY17" fmla="*/ 1127 h 954666"/>
                  <a:gd name="connsiteX18" fmla="*/ 1166441 w 1166441"/>
                  <a:gd name="connsiteY18" fmla="*/ 649294 h 954666"/>
                  <a:gd name="connsiteX19" fmla="*/ 1119937 w 1166441"/>
                  <a:gd name="connsiteY19" fmla="*/ 733561 h 954666"/>
                  <a:gd name="connsiteX20" fmla="*/ 1119937 w 1166441"/>
                  <a:gd name="connsiteY20" fmla="*/ 742578 h 954666"/>
                  <a:gd name="connsiteX21" fmla="*/ 1166441 w 1166441"/>
                  <a:gd name="connsiteY21" fmla="*/ 789153 h 954666"/>
                  <a:gd name="connsiteX22" fmla="*/ 1166441 w 1166441"/>
                  <a:gd name="connsiteY22" fmla="*/ 893393 h 954666"/>
                  <a:gd name="connsiteX23" fmla="*/ 1104692 w 1166441"/>
                  <a:gd name="connsiteY23" fmla="*/ 954531 h 954666"/>
                  <a:gd name="connsiteX24" fmla="*/ 1119937 w 1166441"/>
                  <a:gd name="connsiteY24" fmla="*/ 796728 h 954666"/>
                  <a:gd name="connsiteX25" fmla="*/ 1119937 w 1166441"/>
                  <a:gd name="connsiteY25" fmla="*/ 885864 h 954666"/>
                  <a:gd name="connsiteX26" fmla="*/ 1164818 w 1166441"/>
                  <a:gd name="connsiteY26" fmla="*/ 841499 h 954666"/>
                  <a:gd name="connsiteX27" fmla="*/ 1119937 w 1166441"/>
                  <a:gd name="connsiteY27" fmla="*/ 796728 h 954666"/>
                  <a:gd name="connsiteX28" fmla="*/ 521831 w 1166441"/>
                  <a:gd name="connsiteY28" fmla="*/ 106450 h 954666"/>
                  <a:gd name="connsiteX29" fmla="*/ 554578 w 1166441"/>
                  <a:gd name="connsiteY29" fmla="*/ 139002 h 954666"/>
                  <a:gd name="connsiteX30" fmla="*/ 1048038 w 1166441"/>
                  <a:gd name="connsiteY30" fmla="*/ 139002 h 954666"/>
                  <a:gd name="connsiteX31" fmla="*/ 1048038 w 1166441"/>
                  <a:gd name="connsiteY31" fmla="*/ 847225 h 954666"/>
                  <a:gd name="connsiteX32" fmla="*/ 1082093 w 1166441"/>
                  <a:gd name="connsiteY32" fmla="*/ 878199 h 954666"/>
                  <a:gd name="connsiteX33" fmla="*/ 1082093 w 1166441"/>
                  <a:gd name="connsiteY33" fmla="*/ 759170 h 954666"/>
                  <a:gd name="connsiteX34" fmla="*/ 1081777 w 1166441"/>
                  <a:gd name="connsiteY34" fmla="*/ 758855 h 954666"/>
                  <a:gd name="connsiteX35" fmla="*/ 1082093 w 1166441"/>
                  <a:gd name="connsiteY35" fmla="*/ 758539 h 954666"/>
                  <a:gd name="connsiteX36" fmla="*/ 1082093 w 1166441"/>
                  <a:gd name="connsiteY36" fmla="*/ 727204 h 954666"/>
                  <a:gd name="connsiteX37" fmla="*/ 1080740 w 1166441"/>
                  <a:gd name="connsiteY37" fmla="*/ 725851 h 954666"/>
                  <a:gd name="connsiteX38" fmla="*/ 1082093 w 1166441"/>
                  <a:gd name="connsiteY38" fmla="*/ 723416 h 954666"/>
                  <a:gd name="connsiteX39" fmla="*/ 1082093 w 1166441"/>
                  <a:gd name="connsiteY39" fmla="*/ 106450 h 954666"/>
                  <a:gd name="connsiteX40" fmla="*/ 521831 w 1166441"/>
                  <a:gd name="connsiteY40" fmla="*/ 106450 h 954666"/>
                  <a:gd name="connsiteX41" fmla="*/ 592016 w 1166441"/>
                  <a:gd name="connsiteY41" fmla="*/ 176650 h 954666"/>
                  <a:gd name="connsiteX42" fmla="*/ 624042 w 1166441"/>
                  <a:gd name="connsiteY42" fmla="*/ 208661 h 954666"/>
                  <a:gd name="connsiteX43" fmla="*/ 978440 w 1166441"/>
                  <a:gd name="connsiteY43" fmla="*/ 208661 h 954666"/>
                  <a:gd name="connsiteX44" fmla="*/ 978440 w 1166441"/>
                  <a:gd name="connsiteY44" fmla="*/ 777566 h 954666"/>
                  <a:gd name="connsiteX45" fmla="*/ 1010510 w 1166441"/>
                  <a:gd name="connsiteY45" fmla="*/ 809577 h 954666"/>
                  <a:gd name="connsiteX46" fmla="*/ 1010510 w 1166441"/>
                  <a:gd name="connsiteY46" fmla="*/ 176740 h 954666"/>
                  <a:gd name="connsiteX47" fmla="*/ 592016 w 1166441"/>
                  <a:gd name="connsiteY47" fmla="*/ 176740 h 954666"/>
                  <a:gd name="connsiteX48" fmla="*/ 661525 w 1166441"/>
                  <a:gd name="connsiteY48" fmla="*/ 246219 h 954666"/>
                  <a:gd name="connsiteX49" fmla="*/ 693099 w 1166441"/>
                  <a:gd name="connsiteY49" fmla="*/ 277779 h 954666"/>
                  <a:gd name="connsiteX50" fmla="*/ 909608 w 1166441"/>
                  <a:gd name="connsiteY50" fmla="*/ 277779 h 954666"/>
                  <a:gd name="connsiteX51" fmla="*/ 909608 w 1166441"/>
                  <a:gd name="connsiteY51" fmla="*/ 708312 h 954666"/>
                  <a:gd name="connsiteX52" fmla="*/ 941182 w 1166441"/>
                  <a:gd name="connsiteY52" fmla="*/ 739873 h 954666"/>
                  <a:gd name="connsiteX53" fmla="*/ 941182 w 1166441"/>
                  <a:gd name="connsiteY53" fmla="*/ 246219 h 954666"/>
                  <a:gd name="connsiteX54" fmla="*/ 662021 w 1166441"/>
                  <a:gd name="connsiteY54" fmla="*/ 246219 h 954666"/>
                  <a:gd name="connsiteX55" fmla="*/ 730898 w 1166441"/>
                  <a:gd name="connsiteY55" fmla="*/ 315337 h 954666"/>
                  <a:gd name="connsiteX56" fmla="*/ 760578 w 1166441"/>
                  <a:gd name="connsiteY56" fmla="*/ 344913 h 954666"/>
                  <a:gd name="connsiteX57" fmla="*/ 841272 w 1166441"/>
                  <a:gd name="connsiteY57" fmla="*/ 344913 h 954666"/>
                  <a:gd name="connsiteX58" fmla="*/ 841272 w 1166441"/>
                  <a:gd name="connsiteY58" fmla="*/ 640322 h 954666"/>
                  <a:gd name="connsiteX59" fmla="*/ 871944 w 1166441"/>
                  <a:gd name="connsiteY59" fmla="*/ 670575 h 954666"/>
                  <a:gd name="connsiteX60" fmla="*/ 871944 w 1166441"/>
                  <a:gd name="connsiteY60" fmla="*/ 315517 h 954666"/>
                  <a:gd name="connsiteX61" fmla="*/ 730898 w 1166441"/>
                  <a:gd name="connsiteY61" fmla="*/ 315517 h 954666"/>
                  <a:gd name="connsiteX62" fmla="*/ 453947 w 1166441"/>
                  <a:gd name="connsiteY62" fmla="*/ 38820 h 954666"/>
                  <a:gd name="connsiteX63" fmla="*/ 484303 w 1166441"/>
                  <a:gd name="connsiteY63" fmla="*/ 69118 h 954666"/>
                  <a:gd name="connsiteX64" fmla="*/ 1119937 w 1166441"/>
                  <a:gd name="connsiteY64" fmla="*/ 69118 h 954666"/>
                  <a:gd name="connsiteX65" fmla="*/ 1119937 w 1166441"/>
                  <a:gd name="connsiteY65" fmla="*/ 654434 h 954666"/>
                  <a:gd name="connsiteX66" fmla="*/ 1157375 w 1166441"/>
                  <a:gd name="connsiteY66" fmla="*/ 590140 h 954666"/>
                  <a:gd name="connsiteX67" fmla="*/ 1157375 w 1166441"/>
                  <a:gd name="connsiteY67" fmla="*/ 38820 h 954666"/>
                  <a:gd name="connsiteX68" fmla="*/ 453721 w 1166441"/>
                  <a:gd name="connsiteY68" fmla="*/ 38820 h 954666"/>
                  <a:gd name="connsiteX69" fmla="*/ 797023 w 1166441"/>
                  <a:gd name="connsiteY69" fmla="*/ 382696 h 954666"/>
                  <a:gd name="connsiteX70" fmla="*/ 801534 w 1166441"/>
                  <a:gd name="connsiteY70" fmla="*/ 387205 h 954666"/>
                  <a:gd name="connsiteX71" fmla="*/ 801534 w 1166441"/>
                  <a:gd name="connsiteY71" fmla="*/ 382696 h 954666"/>
                  <a:gd name="connsiteX72" fmla="*/ 797023 w 1166441"/>
                  <a:gd name="connsiteY72" fmla="*/ 382696 h 9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66441" h="954666">
                    <a:moveTo>
                      <a:pt x="1104692" y="954666"/>
                    </a:moveTo>
                    <a:lnTo>
                      <a:pt x="186288" y="38820"/>
                    </a:lnTo>
                    <a:lnTo>
                      <a:pt x="18584" y="38820"/>
                    </a:lnTo>
                    <a:cubicBezTo>
                      <a:pt x="14073" y="29802"/>
                      <a:pt x="9562" y="21055"/>
                      <a:pt x="5413" y="12309"/>
                    </a:cubicBezTo>
                    <a:cubicBezTo>
                      <a:pt x="3338" y="8657"/>
                      <a:pt x="1669" y="5005"/>
                      <a:pt x="0" y="1353"/>
                    </a:cubicBezTo>
                    <a:lnTo>
                      <a:pt x="202526" y="1353"/>
                    </a:lnTo>
                    <a:lnTo>
                      <a:pt x="801985" y="601682"/>
                    </a:lnTo>
                    <a:lnTo>
                      <a:pt x="801985" y="548300"/>
                    </a:lnTo>
                    <a:lnTo>
                      <a:pt x="261209" y="1127"/>
                    </a:lnTo>
                    <a:lnTo>
                      <a:pt x="312540" y="1127"/>
                    </a:lnTo>
                    <a:lnTo>
                      <a:pt x="801985" y="495097"/>
                    </a:lnTo>
                    <a:lnTo>
                      <a:pt x="801985" y="440091"/>
                    </a:lnTo>
                    <a:lnTo>
                      <a:pt x="744249" y="382471"/>
                    </a:lnTo>
                    <a:lnTo>
                      <a:pt x="363464" y="1127"/>
                    </a:lnTo>
                    <a:lnTo>
                      <a:pt x="414434" y="1127"/>
                    </a:lnTo>
                    <a:lnTo>
                      <a:pt x="415471" y="0"/>
                    </a:lnTo>
                    <a:lnTo>
                      <a:pt x="416509" y="1127"/>
                    </a:lnTo>
                    <a:lnTo>
                      <a:pt x="1166441" y="1127"/>
                    </a:lnTo>
                    <a:lnTo>
                      <a:pt x="1166441" y="649294"/>
                    </a:lnTo>
                    <a:cubicBezTo>
                      <a:pt x="1149933" y="678194"/>
                      <a:pt x="1134416" y="706464"/>
                      <a:pt x="1119937" y="733561"/>
                    </a:cubicBezTo>
                    <a:lnTo>
                      <a:pt x="1119937" y="742578"/>
                    </a:lnTo>
                    <a:lnTo>
                      <a:pt x="1166441" y="789153"/>
                    </a:lnTo>
                    <a:lnTo>
                      <a:pt x="1166441" y="893393"/>
                    </a:lnTo>
                    <a:lnTo>
                      <a:pt x="1104692" y="954531"/>
                    </a:lnTo>
                    <a:moveTo>
                      <a:pt x="1119937" y="796728"/>
                    </a:moveTo>
                    <a:lnTo>
                      <a:pt x="1119937" y="885864"/>
                    </a:lnTo>
                    <a:lnTo>
                      <a:pt x="1164818" y="841499"/>
                    </a:lnTo>
                    <a:lnTo>
                      <a:pt x="1119937" y="796728"/>
                    </a:lnTo>
                    <a:moveTo>
                      <a:pt x="521831" y="106450"/>
                    </a:moveTo>
                    <a:lnTo>
                      <a:pt x="554578" y="139002"/>
                    </a:lnTo>
                    <a:lnTo>
                      <a:pt x="1048038" y="139002"/>
                    </a:lnTo>
                    <a:lnTo>
                      <a:pt x="1048038" y="847225"/>
                    </a:lnTo>
                    <a:lnTo>
                      <a:pt x="1082093" y="878199"/>
                    </a:lnTo>
                    <a:lnTo>
                      <a:pt x="1082093" y="759170"/>
                    </a:lnTo>
                    <a:lnTo>
                      <a:pt x="1081777" y="758855"/>
                    </a:lnTo>
                    <a:lnTo>
                      <a:pt x="1082093" y="758539"/>
                    </a:lnTo>
                    <a:lnTo>
                      <a:pt x="1082093" y="727204"/>
                    </a:lnTo>
                    <a:lnTo>
                      <a:pt x="1080740" y="725851"/>
                    </a:lnTo>
                    <a:lnTo>
                      <a:pt x="1082093" y="723416"/>
                    </a:lnTo>
                    <a:lnTo>
                      <a:pt x="1082093" y="106450"/>
                    </a:lnTo>
                    <a:lnTo>
                      <a:pt x="521831" y="106450"/>
                    </a:lnTo>
                    <a:moveTo>
                      <a:pt x="592016" y="176650"/>
                    </a:moveTo>
                    <a:lnTo>
                      <a:pt x="624042" y="208661"/>
                    </a:lnTo>
                    <a:lnTo>
                      <a:pt x="978440" y="208661"/>
                    </a:lnTo>
                    <a:lnTo>
                      <a:pt x="978440" y="777566"/>
                    </a:lnTo>
                    <a:lnTo>
                      <a:pt x="1010510" y="809577"/>
                    </a:lnTo>
                    <a:lnTo>
                      <a:pt x="1010510" y="176740"/>
                    </a:lnTo>
                    <a:lnTo>
                      <a:pt x="592016" y="176740"/>
                    </a:lnTo>
                    <a:moveTo>
                      <a:pt x="661525" y="246219"/>
                    </a:moveTo>
                    <a:lnTo>
                      <a:pt x="693099" y="277779"/>
                    </a:lnTo>
                    <a:lnTo>
                      <a:pt x="909608" y="277779"/>
                    </a:lnTo>
                    <a:lnTo>
                      <a:pt x="909608" y="708312"/>
                    </a:lnTo>
                    <a:lnTo>
                      <a:pt x="941182" y="739873"/>
                    </a:lnTo>
                    <a:lnTo>
                      <a:pt x="941182" y="246219"/>
                    </a:lnTo>
                    <a:lnTo>
                      <a:pt x="662021" y="246219"/>
                    </a:lnTo>
                    <a:moveTo>
                      <a:pt x="730898" y="315337"/>
                    </a:moveTo>
                    <a:lnTo>
                      <a:pt x="760578" y="344913"/>
                    </a:lnTo>
                    <a:lnTo>
                      <a:pt x="841272" y="344913"/>
                    </a:lnTo>
                    <a:lnTo>
                      <a:pt x="841272" y="640322"/>
                    </a:lnTo>
                    <a:lnTo>
                      <a:pt x="871944" y="670575"/>
                    </a:lnTo>
                    <a:lnTo>
                      <a:pt x="871944" y="315517"/>
                    </a:lnTo>
                    <a:lnTo>
                      <a:pt x="730898" y="315517"/>
                    </a:lnTo>
                    <a:moveTo>
                      <a:pt x="453947" y="38820"/>
                    </a:moveTo>
                    <a:lnTo>
                      <a:pt x="484303" y="69118"/>
                    </a:lnTo>
                    <a:lnTo>
                      <a:pt x="1119937" y="69118"/>
                    </a:lnTo>
                    <a:lnTo>
                      <a:pt x="1119937" y="654434"/>
                    </a:lnTo>
                    <a:cubicBezTo>
                      <a:pt x="1132387" y="632296"/>
                      <a:pt x="1144881" y="611015"/>
                      <a:pt x="1157375" y="590140"/>
                    </a:cubicBezTo>
                    <a:lnTo>
                      <a:pt x="1157375" y="38820"/>
                    </a:lnTo>
                    <a:lnTo>
                      <a:pt x="453721" y="38820"/>
                    </a:lnTo>
                    <a:moveTo>
                      <a:pt x="797023" y="382696"/>
                    </a:moveTo>
                    <a:lnTo>
                      <a:pt x="801534" y="387205"/>
                    </a:lnTo>
                    <a:lnTo>
                      <a:pt x="801534" y="382696"/>
                    </a:lnTo>
                    <a:lnTo>
                      <a:pt x="797023" y="382696"/>
                    </a:lnTo>
                  </a:path>
                </a:pathLst>
              </a:custGeom>
              <a:solidFill>
                <a:srgbClr val="8F723C"/>
              </a:solidFill>
              <a:ln w="4508"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7C4CAD23-D341-7048-A4D4-8CE87D15D8E2}"/>
                  </a:ext>
                </a:extLst>
              </p:cNvPr>
              <p:cNvSpPr/>
              <p:nvPr/>
            </p:nvSpPr>
            <p:spPr>
              <a:xfrm>
                <a:off x="10946433" y="2279718"/>
                <a:ext cx="968020" cy="643387"/>
              </a:xfrm>
              <a:custGeom>
                <a:avLst/>
                <a:gdLst>
                  <a:gd name="connsiteX0" fmla="*/ 968020 w 968020"/>
                  <a:gd name="connsiteY0" fmla="*/ 643388 h 643387"/>
                  <a:gd name="connsiteX1" fmla="*/ 954488 w 968020"/>
                  <a:gd name="connsiteY1" fmla="*/ 630087 h 643387"/>
                  <a:gd name="connsiteX2" fmla="*/ 963510 w 968020"/>
                  <a:gd name="connsiteY2" fmla="*/ 613315 h 643387"/>
                  <a:gd name="connsiteX3" fmla="*/ 968020 w 968020"/>
                  <a:gd name="connsiteY3" fmla="*/ 605605 h 643387"/>
                  <a:gd name="connsiteX4" fmla="*/ 968020 w 968020"/>
                  <a:gd name="connsiteY4" fmla="*/ 643388 h 643387"/>
                  <a:gd name="connsiteX5" fmla="*/ 0 w 968020"/>
                  <a:gd name="connsiteY5" fmla="*/ 0 h 643387"/>
                  <a:gd name="connsiteX6" fmla="*/ 0 w 968020"/>
                  <a:gd name="connsiteY6" fmla="*/ 0 h 64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8020" h="643387">
                    <a:moveTo>
                      <a:pt x="968020" y="643388"/>
                    </a:moveTo>
                    <a:lnTo>
                      <a:pt x="954488" y="630087"/>
                    </a:lnTo>
                    <a:lnTo>
                      <a:pt x="963510" y="613315"/>
                    </a:lnTo>
                    <a:cubicBezTo>
                      <a:pt x="965178" y="610745"/>
                      <a:pt x="966532" y="608175"/>
                      <a:pt x="968020" y="605605"/>
                    </a:cubicBezTo>
                    <a:lnTo>
                      <a:pt x="968020" y="643388"/>
                    </a:lnTo>
                    <a:moveTo>
                      <a:pt x="0" y="0"/>
                    </a:moveTo>
                    <a:lnTo>
                      <a:pt x="0" y="0"/>
                    </a:lnTo>
                  </a:path>
                </a:pathLst>
              </a:custGeom>
              <a:solidFill>
                <a:srgbClr val="8F723C"/>
              </a:solidFill>
              <a:ln w="4508"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2F761139-E514-A141-A8AA-DD0F9F5F4459}"/>
                  </a:ext>
                </a:extLst>
              </p:cNvPr>
              <p:cNvSpPr/>
              <p:nvPr/>
            </p:nvSpPr>
            <p:spPr>
              <a:xfrm>
                <a:off x="10718603" y="2103429"/>
                <a:ext cx="14478" cy="37467"/>
              </a:xfrm>
              <a:custGeom>
                <a:avLst/>
                <a:gdLst>
                  <a:gd name="connsiteX0" fmla="*/ 14479 w 14478"/>
                  <a:gd name="connsiteY0" fmla="*/ 37467 h 37467"/>
                  <a:gd name="connsiteX1" fmla="*/ 14479 w 14478"/>
                  <a:gd name="connsiteY1" fmla="*/ 37467 h 37467"/>
                  <a:gd name="connsiteX2" fmla="*/ 0 w 14478"/>
                  <a:gd name="connsiteY2" fmla="*/ 0 h 37467"/>
                  <a:gd name="connsiteX3" fmla="*/ 14479 w 14478"/>
                  <a:gd name="connsiteY3" fmla="*/ 37467 h 37467"/>
                </a:gdLst>
                <a:ahLst/>
                <a:cxnLst>
                  <a:cxn ang="0">
                    <a:pos x="connsiteX0" y="connsiteY0"/>
                  </a:cxn>
                  <a:cxn ang="0">
                    <a:pos x="connsiteX1" y="connsiteY1"/>
                  </a:cxn>
                  <a:cxn ang="0">
                    <a:pos x="connsiteX2" y="connsiteY2"/>
                  </a:cxn>
                  <a:cxn ang="0">
                    <a:pos x="connsiteX3" y="connsiteY3"/>
                  </a:cxn>
                </a:cxnLst>
                <a:rect l="l" t="t" r="r" b="b"/>
                <a:pathLst>
                  <a:path w="14478" h="37467">
                    <a:moveTo>
                      <a:pt x="14479" y="37467"/>
                    </a:moveTo>
                    <a:lnTo>
                      <a:pt x="14479" y="37467"/>
                    </a:lnTo>
                    <a:cubicBezTo>
                      <a:pt x="9472" y="24798"/>
                      <a:pt x="4375" y="12309"/>
                      <a:pt x="0" y="0"/>
                    </a:cubicBezTo>
                    <a:cubicBezTo>
                      <a:pt x="4511" y="12309"/>
                      <a:pt x="9472" y="24798"/>
                      <a:pt x="14479" y="37467"/>
                    </a:cubicBezTo>
                  </a:path>
                </a:pathLst>
              </a:custGeom>
              <a:solidFill>
                <a:srgbClr val="DBD0BA"/>
              </a:solidFill>
              <a:ln w="450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60F460E7-3B6D-B548-9FF9-AE8298F92A5E}"/>
                  </a:ext>
                </a:extLst>
              </p:cNvPr>
              <p:cNvSpPr/>
              <p:nvPr/>
            </p:nvSpPr>
            <p:spPr>
              <a:xfrm>
                <a:off x="10718603" y="2103429"/>
                <a:ext cx="1195850" cy="37467"/>
              </a:xfrm>
              <a:custGeom>
                <a:avLst/>
                <a:gdLst>
                  <a:gd name="connsiteX0" fmla="*/ 1195851 w 1195850"/>
                  <a:gd name="connsiteY0" fmla="*/ 37467 h 37467"/>
                  <a:gd name="connsiteX1" fmla="*/ 14479 w 1195850"/>
                  <a:gd name="connsiteY1" fmla="*/ 37467 h 37467"/>
                  <a:gd name="connsiteX2" fmla="*/ 0 w 1195850"/>
                  <a:gd name="connsiteY2" fmla="*/ 0 h 37467"/>
                  <a:gd name="connsiteX3" fmla="*/ 1195851 w 1195850"/>
                  <a:gd name="connsiteY3" fmla="*/ 0 h 37467"/>
                  <a:gd name="connsiteX4" fmla="*/ 1195851 w 1195850"/>
                  <a:gd name="connsiteY4" fmla="*/ 37467 h 37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5850" h="37467">
                    <a:moveTo>
                      <a:pt x="1195851" y="37467"/>
                    </a:moveTo>
                    <a:lnTo>
                      <a:pt x="14479" y="37467"/>
                    </a:lnTo>
                    <a:cubicBezTo>
                      <a:pt x="9472" y="24798"/>
                      <a:pt x="4375" y="12309"/>
                      <a:pt x="0" y="0"/>
                    </a:cubicBezTo>
                    <a:lnTo>
                      <a:pt x="1195851" y="0"/>
                    </a:lnTo>
                    <a:lnTo>
                      <a:pt x="1195851" y="37467"/>
                    </a:lnTo>
                  </a:path>
                </a:pathLst>
              </a:custGeom>
              <a:solidFill>
                <a:srgbClr val="8F723C"/>
              </a:solidFill>
              <a:ln w="4508"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B78404F2-2D8F-8442-ACE6-CD7BCF433A80}"/>
                  </a:ext>
                </a:extLst>
              </p:cNvPr>
              <p:cNvSpPr/>
              <p:nvPr/>
            </p:nvSpPr>
            <p:spPr>
              <a:xfrm>
                <a:off x="10679637" y="1604319"/>
                <a:ext cx="100445" cy="463852"/>
              </a:xfrm>
              <a:custGeom>
                <a:avLst/>
                <a:gdLst>
                  <a:gd name="connsiteX0" fmla="*/ 27509 w 100445"/>
                  <a:gd name="connsiteY0" fmla="*/ 463852 h 463852"/>
                  <a:gd name="connsiteX1" fmla="*/ 27509 w 100445"/>
                  <a:gd name="connsiteY1" fmla="*/ 463852 h 463852"/>
                  <a:gd name="connsiteX2" fmla="*/ 10234 w 100445"/>
                  <a:gd name="connsiteY2" fmla="*/ 395275 h 463852"/>
                  <a:gd name="connsiteX3" fmla="*/ 27509 w 100445"/>
                  <a:gd name="connsiteY3" fmla="*/ 463852 h 463852"/>
                  <a:gd name="connsiteX4" fmla="*/ 1799 w 100445"/>
                  <a:gd name="connsiteY4" fmla="*/ 332334 h 463852"/>
                  <a:gd name="connsiteX5" fmla="*/ 1799 w 100445"/>
                  <a:gd name="connsiteY5" fmla="*/ 332334 h 463852"/>
                  <a:gd name="connsiteX6" fmla="*/ 130 w 100445"/>
                  <a:gd name="connsiteY6" fmla="*/ 277374 h 463852"/>
                  <a:gd name="connsiteX7" fmla="*/ 1799 w 100445"/>
                  <a:gd name="connsiteY7" fmla="*/ 332334 h 463852"/>
                  <a:gd name="connsiteX8" fmla="*/ 4144 w 100445"/>
                  <a:gd name="connsiteY8" fmla="*/ 222593 h 463852"/>
                  <a:gd name="connsiteX9" fmla="*/ 4144 w 100445"/>
                  <a:gd name="connsiteY9" fmla="*/ 222593 h 463852"/>
                  <a:gd name="connsiteX10" fmla="*/ 12624 w 100445"/>
                  <a:gd name="connsiteY10" fmla="*/ 177506 h 463852"/>
                  <a:gd name="connsiteX11" fmla="*/ 4144 w 100445"/>
                  <a:gd name="connsiteY11" fmla="*/ 222593 h 463852"/>
                  <a:gd name="connsiteX12" fmla="*/ 26156 w 100445"/>
                  <a:gd name="connsiteY12" fmla="*/ 131293 h 463852"/>
                  <a:gd name="connsiteX13" fmla="*/ 26156 w 100445"/>
                  <a:gd name="connsiteY13" fmla="*/ 131293 h 463852"/>
                  <a:gd name="connsiteX14" fmla="*/ 41312 w 100445"/>
                  <a:gd name="connsiteY14" fmla="*/ 93420 h 463852"/>
                  <a:gd name="connsiteX15" fmla="*/ 26156 w 100445"/>
                  <a:gd name="connsiteY15" fmla="*/ 131338 h 463852"/>
                  <a:gd name="connsiteX16" fmla="*/ 73743 w 100445"/>
                  <a:gd name="connsiteY16" fmla="*/ 35573 h 463852"/>
                  <a:gd name="connsiteX17" fmla="*/ 73743 w 100445"/>
                  <a:gd name="connsiteY17" fmla="*/ 35573 h 463852"/>
                  <a:gd name="connsiteX18" fmla="*/ 100446 w 100445"/>
                  <a:gd name="connsiteY18" fmla="*/ 0 h 463852"/>
                  <a:gd name="connsiteX19" fmla="*/ 73833 w 100445"/>
                  <a:gd name="connsiteY19" fmla="*/ 35528 h 46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445" h="463852">
                    <a:moveTo>
                      <a:pt x="27509" y="463852"/>
                    </a:moveTo>
                    <a:lnTo>
                      <a:pt x="27509" y="463852"/>
                    </a:lnTo>
                    <a:cubicBezTo>
                      <a:pt x="20518" y="441327"/>
                      <a:pt x="14744" y="418432"/>
                      <a:pt x="10234" y="395275"/>
                    </a:cubicBezTo>
                    <a:cubicBezTo>
                      <a:pt x="14744" y="418432"/>
                      <a:pt x="20518" y="441327"/>
                      <a:pt x="27509" y="463852"/>
                    </a:cubicBezTo>
                    <a:moveTo>
                      <a:pt x="1799" y="332334"/>
                    </a:moveTo>
                    <a:lnTo>
                      <a:pt x="1799" y="332334"/>
                    </a:lnTo>
                    <a:cubicBezTo>
                      <a:pt x="265" y="314056"/>
                      <a:pt x="-276" y="295710"/>
                      <a:pt x="130" y="277374"/>
                    </a:cubicBezTo>
                    <a:cubicBezTo>
                      <a:pt x="-276" y="295710"/>
                      <a:pt x="265" y="314056"/>
                      <a:pt x="1799" y="332334"/>
                    </a:cubicBezTo>
                    <a:moveTo>
                      <a:pt x="4144" y="222593"/>
                    </a:moveTo>
                    <a:lnTo>
                      <a:pt x="4144" y="222593"/>
                    </a:lnTo>
                    <a:cubicBezTo>
                      <a:pt x="6580" y="206903"/>
                      <a:pt x="9241" y="191889"/>
                      <a:pt x="12624" y="177506"/>
                    </a:cubicBezTo>
                    <a:cubicBezTo>
                      <a:pt x="9241" y="191709"/>
                      <a:pt x="6580" y="206723"/>
                      <a:pt x="4144" y="222593"/>
                    </a:cubicBezTo>
                    <a:moveTo>
                      <a:pt x="26156" y="131293"/>
                    </a:moveTo>
                    <a:lnTo>
                      <a:pt x="26156" y="131293"/>
                    </a:lnTo>
                    <a:cubicBezTo>
                      <a:pt x="30667" y="117767"/>
                      <a:pt x="35944" y="105142"/>
                      <a:pt x="41312" y="93420"/>
                    </a:cubicBezTo>
                    <a:cubicBezTo>
                      <a:pt x="35944" y="105187"/>
                      <a:pt x="30847" y="117812"/>
                      <a:pt x="26156" y="131338"/>
                    </a:cubicBezTo>
                    <a:moveTo>
                      <a:pt x="73743" y="35573"/>
                    </a:moveTo>
                    <a:lnTo>
                      <a:pt x="73743" y="35573"/>
                    </a:lnTo>
                    <a:cubicBezTo>
                      <a:pt x="81862" y="23150"/>
                      <a:pt x="90793" y="11267"/>
                      <a:pt x="100446" y="0"/>
                    </a:cubicBezTo>
                    <a:cubicBezTo>
                      <a:pt x="90838" y="11266"/>
                      <a:pt x="81952" y="23133"/>
                      <a:pt x="73833" y="35528"/>
                    </a:cubicBezTo>
                  </a:path>
                </a:pathLst>
              </a:custGeom>
              <a:solidFill>
                <a:srgbClr val="DBD0BA"/>
              </a:solidFill>
              <a:ln w="450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7FD58873-F1FF-794C-8E97-54E7F7A556AD}"/>
                  </a:ext>
                </a:extLst>
              </p:cNvPr>
              <p:cNvSpPr/>
              <p:nvPr/>
            </p:nvSpPr>
            <p:spPr>
              <a:xfrm>
                <a:off x="10738855" y="1586194"/>
                <a:ext cx="878890" cy="77143"/>
              </a:xfrm>
              <a:custGeom>
                <a:avLst/>
                <a:gdLst>
                  <a:gd name="connsiteX0" fmla="*/ 0 w 878890"/>
                  <a:gd name="connsiteY0" fmla="*/ 77143 h 77143"/>
                  <a:gd name="connsiteX1" fmla="*/ 0 w 878890"/>
                  <a:gd name="connsiteY1" fmla="*/ 77143 h 77143"/>
                  <a:gd name="connsiteX2" fmla="*/ 14524 w 878890"/>
                  <a:gd name="connsiteY2" fmla="*/ 53608 h 77143"/>
                  <a:gd name="connsiteX3" fmla="*/ 14524 w 878890"/>
                  <a:gd name="connsiteY3" fmla="*/ 53608 h 77143"/>
                  <a:gd name="connsiteX4" fmla="*/ 0 w 878890"/>
                  <a:gd name="connsiteY4" fmla="*/ 77098 h 77143"/>
                  <a:gd name="connsiteX5" fmla="*/ 878891 w 878890"/>
                  <a:gd name="connsiteY5" fmla="*/ 0 h 77143"/>
                  <a:gd name="connsiteX6" fmla="*/ 878891 w 878890"/>
                  <a:gd name="connsiteY6" fmla="*/ 0 h 77143"/>
                  <a:gd name="connsiteX7" fmla="*/ 727695 w 878890"/>
                  <a:gd name="connsiteY7" fmla="*/ 0 h 77143"/>
                  <a:gd name="connsiteX8" fmla="*/ 727695 w 878890"/>
                  <a:gd name="connsiteY8" fmla="*/ 0 h 77143"/>
                  <a:gd name="connsiteX9" fmla="*/ 617005 w 878890"/>
                  <a:gd name="connsiteY9" fmla="*/ 0 h 77143"/>
                  <a:gd name="connsiteX10" fmla="*/ 617005 w 878890"/>
                  <a:gd name="connsiteY10" fmla="*/ 0 h 77143"/>
                  <a:gd name="connsiteX11" fmla="*/ 504917 w 878890"/>
                  <a:gd name="connsiteY11" fmla="*/ 0 h 77143"/>
                  <a:gd name="connsiteX12" fmla="*/ 504917 w 878890"/>
                  <a:gd name="connsiteY12" fmla="*/ 0 h 77143"/>
                  <a:gd name="connsiteX13" fmla="*/ 434371 w 878890"/>
                  <a:gd name="connsiteY13" fmla="*/ 0 h 77143"/>
                  <a:gd name="connsiteX14" fmla="*/ 434371 w 878890"/>
                  <a:gd name="connsiteY14" fmla="*/ 0 h 77143"/>
                  <a:gd name="connsiteX15" fmla="*/ 357420 w 878890"/>
                  <a:gd name="connsiteY15" fmla="*/ 0 h 77143"/>
                  <a:gd name="connsiteX16" fmla="*/ 357420 w 878890"/>
                  <a:gd name="connsiteY16" fmla="*/ 0 h 77143"/>
                  <a:gd name="connsiteX17" fmla="*/ 280740 w 878890"/>
                  <a:gd name="connsiteY17" fmla="*/ 0 h 77143"/>
                  <a:gd name="connsiteX18" fmla="*/ 280740 w 878890"/>
                  <a:gd name="connsiteY18" fmla="*/ 0 h 77143"/>
                  <a:gd name="connsiteX19" fmla="*/ 200135 w 878890"/>
                  <a:gd name="connsiteY19" fmla="*/ 0 h 77143"/>
                  <a:gd name="connsiteX20" fmla="*/ 200135 w 878890"/>
                  <a:gd name="connsiteY20" fmla="*/ 0 h 77143"/>
                  <a:gd name="connsiteX21" fmla="*/ 123455 w 878890"/>
                  <a:gd name="connsiteY21" fmla="*/ 0 h 77143"/>
                  <a:gd name="connsiteX22" fmla="*/ 123455 w 878890"/>
                  <a:gd name="connsiteY22" fmla="*/ 0 h 7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8890" h="77143">
                    <a:moveTo>
                      <a:pt x="0" y="77143"/>
                    </a:moveTo>
                    <a:lnTo>
                      <a:pt x="0" y="77143"/>
                    </a:lnTo>
                    <a:cubicBezTo>
                      <a:pt x="4511" y="68622"/>
                      <a:pt x="9788" y="60777"/>
                      <a:pt x="14524" y="53608"/>
                    </a:cubicBezTo>
                    <a:lnTo>
                      <a:pt x="14524" y="53608"/>
                    </a:lnTo>
                    <a:cubicBezTo>
                      <a:pt x="10013" y="60732"/>
                      <a:pt x="4691" y="68577"/>
                      <a:pt x="0" y="77098"/>
                    </a:cubicBezTo>
                    <a:moveTo>
                      <a:pt x="878891" y="0"/>
                    </a:moveTo>
                    <a:lnTo>
                      <a:pt x="878891" y="0"/>
                    </a:lnTo>
                    <a:moveTo>
                      <a:pt x="727695" y="0"/>
                    </a:moveTo>
                    <a:lnTo>
                      <a:pt x="727695" y="0"/>
                    </a:lnTo>
                    <a:moveTo>
                      <a:pt x="617005" y="0"/>
                    </a:moveTo>
                    <a:lnTo>
                      <a:pt x="617005" y="0"/>
                    </a:lnTo>
                    <a:moveTo>
                      <a:pt x="504917" y="0"/>
                    </a:moveTo>
                    <a:lnTo>
                      <a:pt x="504917" y="0"/>
                    </a:lnTo>
                    <a:moveTo>
                      <a:pt x="434371" y="0"/>
                    </a:moveTo>
                    <a:lnTo>
                      <a:pt x="434371" y="0"/>
                    </a:lnTo>
                    <a:moveTo>
                      <a:pt x="357420" y="0"/>
                    </a:moveTo>
                    <a:lnTo>
                      <a:pt x="357420" y="0"/>
                    </a:lnTo>
                    <a:moveTo>
                      <a:pt x="280740" y="0"/>
                    </a:moveTo>
                    <a:lnTo>
                      <a:pt x="280740" y="0"/>
                    </a:lnTo>
                    <a:moveTo>
                      <a:pt x="200135" y="0"/>
                    </a:moveTo>
                    <a:lnTo>
                      <a:pt x="200135" y="0"/>
                    </a:lnTo>
                    <a:moveTo>
                      <a:pt x="123455" y="0"/>
                    </a:moveTo>
                    <a:lnTo>
                      <a:pt x="123455" y="0"/>
                    </a:lnTo>
                  </a:path>
                </a:pathLst>
              </a:custGeom>
              <a:solidFill>
                <a:srgbClr val="99C8AC"/>
              </a:solidFill>
              <a:ln w="4508"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53C09192-F323-A149-988E-8FDB1084E8F7}"/>
                  </a:ext>
                </a:extLst>
              </p:cNvPr>
              <p:cNvSpPr/>
              <p:nvPr/>
            </p:nvSpPr>
            <p:spPr>
              <a:xfrm>
                <a:off x="10679637" y="1586194"/>
                <a:ext cx="1234952" cy="482022"/>
              </a:xfrm>
              <a:custGeom>
                <a:avLst/>
                <a:gdLst>
                  <a:gd name="connsiteX0" fmla="*/ 1234772 w 1234952"/>
                  <a:gd name="connsiteY0" fmla="*/ 482022 h 482022"/>
                  <a:gd name="connsiteX1" fmla="*/ 27509 w 1234952"/>
                  <a:gd name="connsiteY1" fmla="*/ 482022 h 482022"/>
                  <a:gd name="connsiteX2" fmla="*/ 10234 w 1234952"/>
                  <a:gd name="connsiteY2" fmla="*/ 413400 h 482022"/>
                  <a:gd name="connsiteX3" fmla="*/ 41312 w 1234952"/>
                  <a:gd name="connsiteY3" fmla="*/ 444510 h 482022"/>
                  <a:gd name="connsiteX4" fmla="*/ 94988 w 1234952"/>
                  <a:gd name="connsiteY4" fmla="*/ 444510 h 482022"/>
                  <a:gd name="connsiteX5" fmla="*/ 1799 w 1234952"/>
                  <a:gd name="connsiteY5" fmla="*/ 350459 h 482022"/>
                  <a:gd name="connsiteX6" fmla="*/ 130 w 1234952"/>
                  <a:gd name="connsiteY6" fmla="*/ 295498 h 482022"/>
                  <a:gd name="connsiteX7" fmla="*/ 147626 w 1234952"/>
                  <a:gd name="connsiteY7" fmla="*/ 444510 h 482022"/>
                  <a:gd name="connsiteX8" fmla="*/ 206264 w 1234952"/>
                  <a:gd name="connsiteY8" fmla="*/ 444510 h 482022"/>
                  <a:gd name="connsiteX9" fmla="*/ 4370 w 1234952"/>
                  <a:gd name="connsiteY9" fmla="*/ 240763 h 482022"/>
                  <a:gd name="connsiteX10" fmla="*/ 12850 w 1234952"/>
                  <a:gd name="connsiteY10" fmla="*/ 195676 h 482022"/>
                  <a:gd name="connsiteX11" fmla="*/ 259219 w 1234952"/>
                  <a:gd name="connsiteY11" fmla="*/ 444375 h 482022"/>
                  <a:gd name="connsiteX12" fmla="*/ 318669 w 1234952"/>
                  <a:gd name="connsiteY12" fmla="*/ 444375 h 482022"/>
                  <a:gd name="connsiteX13" fmla="*/ 26381 w 1234952"/>
                  <a:gd name="connsiteY13" fmla="*/ 149282 h 482022"/>
                  <a:gd name="connsiteX14" fmla="*/ 41537 w 1234952"/>
                  <a:gd name="connsiteY14" fmla="*/ 111409 h 482022"/>
                  <a:gd name="connsiteX15" fmla="*/ 371623 w 1234952"/>
                  <a:gd name="connsiteY15" fmla="*/ 444375 h 482022"/>
                  <a:gd name="connsiteX16" fmla="*/ 423314 w 1234952"/>
                  <a:gd name="connsiteY16" fmla="*/ 444375 h 482022"/>
                  <a:gd name="connsiteX17" fmla="*/ 59399 w 1234952"/>
                  <a:gd name="connsiteY17" fmla="*/ 77008 h 482022"/>
                  <a:gd name="connsiteX18" fmla="*/ 73968 w 1234952"/>
                  <a:gd name="connsiteY18" fmla="*/ 53518 h 482022"/>
                  <a:gd name="connsiteX19" fmla="*/ 100446 w 1234952"/>
                  <a:gd name="connsiteY19" fmla="*/ 18125 h 482022"/>
                  <a:gd name="connsiteX20" fmla="*/ 100446 w 1234952"/>
                  <a:gd name="connsiteY20" fmla="*/ 65511 h 482022"/>
                  <a:gd name="connsiteX21" fmla="*/ 145552 w 1234952"/>
                  <a:gd name="connsiteY21" fmla="*/ 111049 h 482022"/>
                  <a:gd name="connsiteX22" fmla="*/ 145236 w 1234952"/>
                  <a:gd name="connsiteY22" fmla="*/ 0 h 482022"/>
                  <a:gd name="connsiteX23" fmla="*/ 182764 w 1234952"/>
                  <a:gd name="connsiteY23" fmla="*/ 0 h 482022"/>
                  <a:gd name="connsiteX24" fmla="*/ 183035 w 1234952"/>
                  <a:gd name="connsiteY24" fmla="*/ 149012 h 482022"/>
                  <a:gd name="connsiteX25" fmla="*/ 222232 w 1234952"/>
                  <a:gd name="connsiteY25" fmla="*/ 188553 h 482022"/>
                  <a:gd name="connsiteX26" fmla="*/ 221916 w 1234952"/>
                  <a:gd name="connsiteY26" fmla="*/ 0 h 482022"/>
                  <a:gd name="connsiteX27" fmla="*/ 259354 w 1234952"/>
                  <a:gd name="connsiteY27" fmla="*/ 0 h 482022"/>
                  <a:gd name="connsiteX28" fmla="*/ 259715 w 1234952"/>
                  <a:gd name="connsiteY28" fmla="*/ 226471 h 482022"/>
                  <a:gd name="connsiteX29" fmla="*/ 302882 w 1234952"/>
                  <a:gd name="connsiteY29" fmla="*/ 270024 h 482022"/>
                  <a:gd name="connsiteX30" fmla="*/ 302521 w 1234952"/>
                  <a:gd name="connsiteY30" fmla="*/ 0 h 482022"/>
                  <a:gd name="connsiteX31" fmla="*/ 340049 w 1234952"/>
                  <a:gd name="connsiteY31" fmla="*/ 0 h 482022"/>
                  <a:gd name="connsiteX32" fmla="*/ 340680 w 1234952"/>
                  <a:gd name="connsiteY32" fmla="*/ 307942 h 482022"/>
                  <a:gd name="connsiteX33" fmla="*/ 379832 w 1234952"/>
                  <a:gd name="connsiteY33" fmla="*/ 347483 h 482022"/>
                  <a:gd name="connsiteX34" fmla="*/ 379201 w 1234952"/>
                  <a:gd name="connsiteY34" fmla="*/ 0 h 482022"/>
                  <a:gd name="connsiteX35" fmla="*/ 416639 w 1234952"/>
                  <a:gd name="connsiteY35" fmla="*/ 0 h 482022"/>
                  <a:gd name="connsiteX36" fmla="*/ 417315 w 1234952"/>
                  <a:gd name="connsiteY36" fmla="*/ 385401 h 482022"/>
                  <a:gd name="connsiteX37" fmla="*/ 457144 w 1234952"/>
                  <a:gd name="connsiteY37" fmla="*/ 425483 h 482022"/>
                  <a:gd name="connsiteX38" fmla="*/ 456107 w 1234952"/>
                  <a:gd name="connsiteY38" fmla="*/ 0 h 482022"/>
                  <a:gd name="connsiteX39" fmla="*/ 493590 w 1234952"/>
                  <a:gd name="connsiteY39" fmla="*/ 0 h 482022"/>
                  <a:gd name="connsiteX40" fmla="*/ 493590 w 1234952"/>
                  <a:gd name="connsiteY40" fmla="*/ 22543 h 482022"/>
                  <a:gd name="connsiteX41" fmla="*/ 513842 w 1234952"/>
                  <a:gd name="connsiteY41" fmla="*/ 0 h 482022"/>
                  <a:gd name="connsiteX42" fmla="*/ 564136 w 1234952"/>
                  <a:gd name="connsiteY42" fmla="*/ 0 h 482022"/>
                  <a:gd name="connsiteX43" fmla="*/ 493905 w 1234952"/>
                  <a:gd name="connsiteY43" fmla="*/ 78857 h 482022"/>
                  <a:gd name="connsiteX44" fmla="*/ 493905 w 1234952"/>
                  <a:gd name="connsiteY44" fmla="*/ 147975 h 482022"/>
                  <a:gd name="connsiteX45" fmla="*/ 625886 w 1234952"/>
                  <a:gd name="connsiteY45" fmla="*/ 0 h 482022"/>
                  <a:gd name="connsiteX46" fmla="*/ 676224 w 1234952"/>
                  <a:gd name="connsiteY46" fmla="*/ 0 h 482022"/>
                  <a:gd name="connsiteX47" fmla="*/ 493905 w 1234952"/>
                  <a:gd name="connsiteY47" fmla="*/ 204423 h 482022"/>
                  <a:gd name="connsiteX48" fmla="*/ 494311 w 1234952"/>
                  <a:gd name="connsiteY48" fmla="*/ 272053 h 482022"/>
                  <a:gd name="connsiteX49" fmla="*/ 736441 w 1234952"/>
                  <a:gd name="connsiteY49" fmla="*/ 0 h 482022"/>
                  <a:gd name="connsiteX50" fmla="*/ 786734 w 1234952"/>
                  <a:gd name="connsiteY50" fmla="*/ 0 h 482022"/>
                  <a:gd name="connsiteX51" fmla="*/ 494311 w 1234952"/>
                  <a:gd name="connsiteY51" fmla="*/ 328322 h 482022"/>
                  <a:gd name="connsiteX52" fmla="*/ 494627 w 1234952"/>
                  <a:gd name="connsiteY52" fmla="*/ 402083 h 482022"/>
                  <a:gd name="connsiteX53" fmla="*/ 823901 w 1234952"/>
                  <a:gd name="connsiteY53" fmla="*/ 32823 h 482022"/>
                  <a:gd name="connsiteX54" fmla="*/ 843477 w 1234952"/>
                  <a:gd name="connsiteY54" fmla="*/ 10686 h 482022"/>
                  <a:gd name="connsiteX55" fmla="*/ 853265 w 1234952"/>
                  <a:gd name="connsiteY55" fmla="*/ 0 h 482022"/>
                  <a:gd name="connsiteX56" fmla="*/ 938290 w 1234952"/>
                  <a:gd name="connsiteY56" fmla="*/ 0 h 482022"/>
                  <a:gd name="connsiteX57" fmla="*/ 1234952 w 1234952"/>
                  <a:gd name="connsiteY57" fmla="*/ 276787 h 482022"/>
                  <a:gd name="connsiteX58" fmla="*/ 1234952 w 1234952"/>
                  <a:gd name="connsiteY58" fmla="*/ 320116 h 482022"/>
                  <a:gd name="connsiteX59" fmla="*/ 896657 w 1234952"/>
                  <a:gd name="connsiteY59" fmla="*/ 7439 h 482022"/>
                  <a:gd name="connsiteX60" fmla="*/ 869954 w 1234952"/>
                  <a:gd name="connsiteY60" fmla="*/ 37061 h 482022"/>
                  <a:gd name="connsiteX61" fmla="*/ 1234772 w 1234952"/>
                  <a:gd name="connsiteY61" fmla="*/ 357402 h 482022"/>
                  <a:gd name="connsiteX62" fmla="*/ 1234772 w 1234952"/>
                  <a:gd name="connsiteY62" fmla="*/ 403842 h 482022"/>
                  <a:gd name="connsiteX63" fmla="*/ 545597 w 1234952"/>
                  <a:gd name="connsiteY63" fmla="*/ 403842 h 482022"/>
                  <a:gd name="connsiteX64" fmla="*/ 545597 w 1234952"/>
                  <a:gd name="connsiteY64" fmla="*/ 401137 h 482022"/>
                  <a:gd name="connsiteX65" fmla="*/ 506760 w 1234952"/>
                  <a:gd name="connsiteY65" fmla="*/ 444510 h 482022"/>
                  <a:gd name="connsiteX66" fmla="*/ 1234772 w 1234952"/>
                  <a:gd name="connsiteY66" fmla="*/ 444510 h 482022"/>
                  <a:gd name="connsiteX67" fmla="*/ 1234772 w 1234952"/>
                  <a:gd name="connsiteY67" fmla="*/ 482022 h 482022"/>
                  <a:gd name="connsiteX68" fmla="*/ 611722 w 1234952"/>
                  <a:gd name="connsiteY68" fmla="*/ 326879 h 482022"/>
                  <a:gd name="connsiteX69" fmla="*/ 575637 w 1234952"/>
                  <a:gd name="connsiteY69" fmla="*/ 367457 h 482022"/>
                  <a:gd name="connsiteX70" fmla="*/ 1142395 w 1234952"/>
                  <a:gd name="connsiteY70" fmla="*/ 367457 h 482022"/>
                  <a:gd name="connsiteX71" fmla="*/ 1067474 w 1234952"/>
                  <a:gd name="connsiteY71" fmla="*/ 326879 h 482022"/>
                  <a:gd name="connsiteX72" fmla="*/ 611903 w 1234952"/>
                  <a:gd name="connsiteY72" fmla="*/ 326879 h 482022"/>
                  <a:gd name="connsiteX73" fmla="*/ 680103 w 1234952"/>
                  <a:gd name="connsiteY73" fmla="*/ 250231 h 482022"/>
                  <a:gd name="connsiteX74" fmla="*/ 645011 w 1234952"/>
                  <a:gd name="connsiteY74" fmla="*/ 289547 h 482022"/>
                  <a:gd name="connsiteX75" fmla="*/ 1014880 w 1234952"/>
                  <a:gd name="connsiteY75" fmla="*/ 289547 h 482022"/>
                  <a:gd name="connsiteX76" fmla="*/ 969774 w 1234952"/>
                  <a:gd name="connsiteY76" fmla="*/ 250231 h 482022"/>
                  <a:gd name="connsiteX77" fmla="*/ 680193 w 1234952"/>
                  <a:gd name="connsiteY77" fmla="*/ 250231 h 482022"/>
                  <a:gd name="connsiteX78" fmla="*/ 748664 w 1234952"/>
                  <a:gd name="connsiteY78" fmla="*/ 173268 h 482022"/>
                  <a:gd name="connsiteX79" fmla="*/ 712940 w 1234952"/>
                  <a:gd name="connsiteY79" fmla="*/ 213846 h 482022"/>
                  <a:gd name="connsiteX80" fmla="*/ 934681 w 1234952"/>
                  <a:gd name="connsiteY80" fmla="*/ 213846 h 482022"/>
                  <a:gd name="connsiteX81" fmla="*/ 901934 w 1234952"/>
                  <a:gd name="connsiteY81" fmla="*/ 173268 h 482022"/>
                  <a:gd name="connsiteX82" fmla="*/ 748574 w 1234952"/>
                  <a:gd name="connsiteY82" fmla="*/ 173268 h 482022"/>
                  <a:gd name="connsiteX83" fmla="*/ 840184 w 1234952"/>
                  <a:gd name="connsiteY83" fmla="*/ 70606 h 482022"/>
                  <a:gd name="connsiteX84" fmla="*/ 781096 w 1234952"/>
                  <a:gd name="connsiteY84" fmla="*/ 136883 h 482022"/>
                  <a:gd name="connsiteX85" fmla="*/ 876585 w 1234952"/>
                  <a:gd name="connsiteY85" fmla="*/ 136883 h 482022"/>
                  <a:gd name="connsiteX86" fmla="*/ 840184 w 1234952"/>
                  <a:gd name="connsiteY86" fmla="*/ 70606 h 4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34952" h="482022">
                    <a:moveTo>
                      <a:pt x="1234772" y="482022"/>
                    </a:moveTo>
                    <a:lnTo>
                      <a:pt x="27509" y="482022"/>
                    </a:lnTo>
                    <a:cubicBezTo>
                      <a:pt x="20518" y="459479"/>
                      <a:pt x="14744" y="436571"/>
                      <a:pt x="10234" y="413400"/>
                    </a:cubicBezTo>
                    <a:lnTo>
                      <a:pt x="41312" y="444510"/>
                    </a:lnTo>
                    <a:lnTo>
                      <a:pt x="94988" y="444510"/>
                    </a:lnTo>
                    <a:lnTo>
                      <a:pt x="1799" y="350459"/>
                    </a:lnTo>
                    <a:cubicBezTo>
                      <a:pt x="265" y="332181"/>
                      <a:pt x="-276" y="313835"/>
                      <a:pt x="130" y="295498"/>
                    </a:cubicBezTo>
                    <a:lnTo>
                      <a:pt x="147626" y="444510"/>
                    </a:lnTo>
                    <a:lnTo>
                      <a:pt x="206264" y="444510"/>
                    </a:lnTo>
                    <a:lnTo>
                      <a:pt x="4370" y="240763"/>
                    </a:lnTo>
                    <a:cubicBezTo>
                      <a:pt x="6806" y="225028"/>
                      <a:pt x="9467" y="210059"/>
                      <a:pt x="12850" y="195676"/>
                    </a:cubicBezTo>
                    <a:lnTo>
                      <a:pt x="259219" y="444375"/>
                    </a:lnTo>
                    <a:lnTo>
                      <a:pt x="318669" y="444375"/>
                    </a:lnTo>
                    <a:lnTo>
                      <a:pt x="26381" y="149282"/>
                    </a:lnTo>
                    <a:cubicBezTo>
                      <a:pt x="30892" y="135756"/>
                      <a:pt x="36170" y="123132"/>
                      <a:pt x="41537" y="111409"/>
                    </a:cubicBezTo>
                    <a:lnTo>
                      <a:pt x="371623" y="444375"/>
                    </a:lnTo>
                    <a:lnTo>
                      <a:pt x="423314" y="444375"/>
                    </a:lnTo>
                    <a:lnTo>
                      <a:pt x="59399" y="77008"/>
                    </a:lnTo>
                    <a:cubicBezTo>
                      <a:pt x="64180" y="68487"/>
                      <a:pt x="69187" y="60642"/>
                      <a:pt x="73968" y="53518"/>
                    </a:cubicBezTo>
                    <a:cubicBezTo>
                      <a:pt x="82043" y="41191"/>
                      <a:pt x="90928" y="29371"/>
                      <a:pt x="100446" y="18125"/>
                    </a:cubicBezTo>
                    <a:lnTo>
                      <a:pt x="100446" y="65511"/>
                    </a:lnTo>
                    <a:lnTo>
                      <a:pt x="145552" y="111049"/>
                    </a:lnTo>
                    <a:lnTo>
                      <a:pt x="145236" y="0"/>
                    </a:lnTo>
                    <a:lnTo>
                      <a:pt x="182764" y="0"/>
                    </a:lnTo>
                    <a:lnTo>
                      <a:pt x="183035" y="149012"/>
                    </a:lnTo>
                    <a:lnTo>
                      <a:pt x="222232" y="188553"/>
                    </a:lnTo>
                    <a:lnTo>
                      <a:pt x="221916" y="0"/>
                    </a:lnTo>
                    <a:lnTo>
                      <a:pt x="259354" y="0"/>
                    </a:lnTo>
                    <a:lnTo>
                      <a:pt x="259715" y="226471"/>
                    </a:lnTo>
                    <a:lnTo>
                      <a:pt x="302882" y="270024"/>
                    </a:lnTo>
                    <a:lnTo>
                      <a:pt x="302521" y="0"/>
                    </a:lnTo>
                    <a:lnTo>
                      <a:pt x="340049" y="0"/>
                    </a:lnTo>
                    <a:lnTo>
                      <a:pt x="340680" y="307942"/>
                    </a:lnTo>
                    <a:lnTo>
                      <a:pt x="379832" y="347483"/>
                    </a:lnTo>
                    <a:lnTo>
                      <a:pt x="379201" y="0"/>
                    </a:lnTo>
                    <a:lnTo>
                      <a:pt x="416639" y="0"/>
                    </a:lnTo>
                    <a:lnTo>
                      <a:pt x="417315" y="385401"/>
                    </a:lnTo>
                    <a:lnTo>
                      <a:pt x="457144" y="425483"/>
                    </a:lnTo>
                    <a:lnTo>
                      <a:pt x="456107" y="0"/>
                    </a:lnTo>
                    <a:lnTo>
                      <a:pt x="493590" y="0"/>
                    </a:lnTo>
                    <a:lnTo>
                      <a:pt x="493590" y="22543"/>
                    </a:lnTo>
                    <a:lnTo>
                      <a:pt x="513842" y="0"/>
                    </a:lnTo>
                    <a:lnTo>
                      <a:pt x="564136" y="0"/>
                    </a:lnTo>
                    <a:lnTo>
                      <a:pt x="493905" y="78857"/>
                    </a:lnTo>
                    <a:lnTo>
                      <a:pt x="493905" y="147975"/>
                    </a:lnTo>
                    <a:lnTo>
                      <a:pt x="625886" y="0"/>
                    </a:lnTo>
                    <a:lnTo>
                      <a:pt x="676224" y="0"/>
                    </a:lnTo>
                    <a:lnTo>
                      <a:pt x="493905" y="204423"/>
                    </a:lnTo>
                    <a:lnTo>
                      <a:pt x="494311" y="272053"/>
                    </a:lnTo>
                    <a:lnTo>
                      <a:pt x="736441" y="0"/>
                    </a:lnTo>
                    <a:lnTo>
                      <a:pt x="786734" y="0"/>
                    </a:lnTo>
                    <a:lnTo>
                      <a:pt x="494311" y="328322"/>
                    </a:lnTo>
                    <a:lnTo>
                      <a:pt x="494627" y="402083"/>
                    </a:lnTo>
                    <a:lnTo>
                      <a:pt x="823901" y="32823"/>
                    </a:lnTo>
                    <a:lnTo>
                      <a:pt x="843477" y="10686"/>
                    </a:lnTo>
                    <a:lnTo>
                      <a:pt x="853265" y="0"/>
                    </a:lnTo>
                    <a:lnTo>
                      <a:pt x="938290" y="0"/>
                    </a:lnTo>
                    <a:cubicBezTo>
                      <a:pt x="993049" y="130399"/>
                      <a:pt x="1101032" y="231141"/>
                      <a:pt x="1234952" y="276787"/>
                    </a:cubicBezTo>
                    <a:lnTo>
                      <a:pt x="1234952" y="320116"/>
                    </a:lnTo>
                    <a:cubicBezTo>
                      <a:pt x="1080825" y="272120"/>
                      <a:pt x="956558" y="157262"/>
                      <a:pt x="896657" y="7439"/>
                    </a:cubicBezTo>
                    <a:lnTo>
                      <a:pt x="869954" y="37061"/>
                    </a:lnTo>
                    <a:cubicBezTo>
                      <a:pt x="938019" y="192628"/>
                      <a:pt x="1071668" y="309971"/>
                      <a:pt x="1234772" y="357402"/>
                    </a:cubicBezTo>
                    <a:lnTo>
                      <a:pt x="1234772" y="403842"/>
                    </a:lnTo>
                    <a:lnTo>
                      <a:pt x="545597" y="403842"/>
                    </a:lnTo>
                    <a:lnTo>
                      <a:pt x="545597" y="401137"/>
                    </a:lnTo>
                    <a:lnTo>
                      <a:pt x="506760" y="444510"/>
                    </a:lnTo>
                    <a:lnTo>
                      <a:pt x="1234772" y="444510"/>
                    </a:lnTo>
                    <a:lnTo>
                      <a:pt x="1234772" y="482022"/>
                    </a:lnTo>
                    <a:moveTo>
                      <a:pt x="611722" y="326879"/>
                    </a:moveTo>
                    <a:lnTo>
                      <a:pt x="575637" y="367457"/>
                    </a:lnTo>
                    <a:lnTo>
                      <a:pt x="1142395" y="367457"/>
                    </a:lnTo>
                    <a:cubicBezTo>
                      <a:pt x="1116504" y="355690"/>
                      <a:pt x="1091470" y="342132"/>
                      <a:pt x="1067474" y="326879"/>
                    </a:cubicBezTo>
                    <a:lnTo>
                      <a:pt x="611903" y="326879"/>
                    </a:lnTo>
                    <a:moveTo>
                      <a:pt x="680103" y="250231"/>
                    </a:moveTo>
                    <a:lnTo>
                      <a:pt x="645011" y="289547"/>
                    </a:lnTo>
                    <a:lnTo>
                      <a:pt x="1014880" y="289547"/>
                    </a:lnTo>
                    <a:cubicBezTo>
                      <a:pt x="999364" y="277193"/>
                      <a:pt x="984163" y="264073"/>
                      <a:pt x="969774" y="250231"/>
                    </a:cubicBezTo>
                    <a:lnTo>
                      <a:pt x="680193" y="250231"/>
                    </a:lnTo>
                    <a:moveTo>
                      <a:pt x="748664" y="173268"/>
                    </a:moveTo>
                    <a:lnTo>
                      <a:pt x="712940" y="213846"/>
                    </a:lnTo>
                    <a:lnTo>
                      <a:pt x="934681" y="213846"/>
                    </a:lnTo>
                    <a:cubicBezTo>
                      <a:pt x="923180" y="200861"/>
                      <a:pt x="912399" y="187426"/>
                      <a:pt x="901934" y="173268"/>
                    </a:cubicBezTo>
                    <a:lnTo>
                      <a:pt x="748574" y="173268"/>
                    </a:lnTo>
                    <a:moveTo>
                      <a:pt x="840184" y="70606"/>
                    </a:moveTo>
                    <a:lnTo>
                      <a:pt x="781096" y="136883"/>
                    </a:lnTo>
                    <a:lnTo>
                      <a:pt x="876585" y="136883"/>
                    </a:lnTo>
                    <a:cubicBezTo>
                      <a:pt x="863053" y="115581"/>
                      <a:pt x="850920" y="93444"/>
                      <a:pt x="840184" y="70606"/>
                    </a:cubicBezTo>
                  </a:path>
                </a:pathLst>
              </a:custGeom>
              <a:solidFill>
                <a:srgbClr val="8F723C"/>
              </a:solidFill>
              <a:ln w="450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355A0D78-DCE7-0549-B7E2-96C70ADE1FFC}"/>
                  </a:ext>
                </a:extLst>
              </p:cNvPr>
              <p:cNvSpPr/>
              <p:nvPr/>
            </p:nvSpPr>
            <p:spPr>
              <a:xfrm>
                <a:off x="11697403" y="1586194"/>
                <a:ext cx="4510" cy="4508"/>
              </a:xfrm>
              <a:custGeom>
                <a:avLst/>
                <a:gdLst>
                  <a:gd name="connsiteX0" fmla="*/ 0 w 4510"/>
                  <a:gd name="connsiteY0" fmla="*/ 0 h 4508"/>
                  <a:gd name="connsiteX1" fmla="*/ 0 w 4510"/>
                  <a:gd name="connsiteY1" fmla="*/ 0 h 4508"/>
                </a:gdLst>
                <a:ahLst/>
                <a:cxnLst>
                  <a:cxn ang="0">
                    <a:pos x="connsiteX0" y="connsiteY0"/>
                  </a:cxn>
                  <a:cxn ang="0">
                    <a:pos x="connsiteX1" y="connsiteY1"/>
                  </a:cxn>
                </a:cxnLst>
                <a:rect l="l" t="t" r="r" b="b"/>
                <a:pathLst>
                  <a:path w="4510" h="4508">
                    <a:moveTo>
                      <a:pt x="0" y="0"/>
                    </a:moveTo>
                    <a:lnTo>
                      <a:pt x="0" y="0"/>
                    </a:lnTo>
                    <a:close/>
                  </a:path>
                </a:pathLst>
              </a:custGeom>
              <a:solidFill>
                <a:srgbClr val="99C8AC"/>
              </a:solidFill>
              <a:ln w="4508"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D1DABD0E-B702-0545-801F-4216C8317F3E}"/>
                  </a:ext>
                </a:extLst>
              </p:cNvPr>
              <p:cNvSpPr/>
              <p:nvPr/>
            </p:nvSpPr>
            <p:spPr>
              <a:xfrm>
                <a:off x="11651530" y="1586419"/>
                <a:ext cx="262923" cy="243693"/>
              </a:xfrm>
              <a:custGeom>
                <a:avLst/>
                <a:gdLst>
                  <a:gd name="connsiteX0" fmla="*/ 262923 w 262923"/>
                  <a:gd name="connsiteY0" fmla="*/ 243468 h 243693"/>
                  <a:gd name="connsiteX1" fmla="*/ 0 w 262923"/>
                  <a:gd name="connsiteY1" fmla="*/ 0 h 243693"/>
                  <a:gd name="connsiteX2" fmla="*/ 45873 w 262923"/>
                  <a:gd name="connsiteY2" fmla="*/ 0 h 243693"/>
                  <a:gd name="connsiteX3" fmla="*/ 262923 w 262923"/>
                  <a:gd name="connsiteY3" fmla="*/ 199464 h 243693"/>
                  <a:gd name="connsiteX4" fmla="*/ 262923 w 262923"/>
                  <a:gd name="connsiteY4" fmla="*/ 243694 h 24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923" h="243693">
                    <a:moveTo>
                      <a:pt x="262923" y="243468"/>
                    </a:moveTo>
                    <a:cubicBezTo>
                      <a:pt x="146234" y="200730"/>
                      <a:pt x="51556" y="113041"/>
                      <a:pt x="0" y="0"/>
                    </a:cubicBezTo>
                    <a:lnTo>
                      <a:pt x="45873" y="0"/>
                    </a:lnTo>
                    <a:cubicBezTo>
                      <a:pt x="91926" y="90385"/>
                      <a:pt x="168968" y="161188"/>
                      <a:pt x="262923" y="199464"/>
                    </a:cubicBezTo>
                    <a:lnTo>
                      <a:pt x="262923" y="243694"/>
                    </a:lnTo>
                  </a:path>
                </a:pathLst>
              </a:custGeom>
              <a:solidFill>
                <a:srgbClr val="8F723C"/>
              </a:solidFill>
              <a:ln w="450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444DC8E2-77F4-7345-95F8-F7B3090949EA}"/>
                  </a:ext>
                </a:extLst>
              </p:cNvPr>
              <p:cNvSpPr/>
              <p:nvPr/>
            </p:nvSpPr>
            <p:spPr>
              <a:xfrm>
                <a:off x="11740299" y="1586194"/>
                <a:ext cx="48579" cy="4508"/>
              </a:xfrm>
              <a:custGeom>
                <a:avLst/>
                <a:gdLst>
                  <a:gd name="connsiteX0" fmla="*/ 48579 w 48579"/>
                  <a:gd name="connsiteY0" fmla="*/ 0 h 4508"/>
                  <a:gd name="connsiteX1" fmla="*/ 14524 w 48579"/>
                  <a:gd name="connsiteY1" fmla="*/ 0 h 4508"/>
                  <a:gd name="connsiteX2" fmla="*/ 0 w 48579"/>
                  <a:gd name="connsiteY2" fmla="*/ 0 h 4508"/>
                  <a:gd name="connsiteX3" fmla="*/ 14524 w 48579"/>
                  <a:gd name="connsiteY3" fmla="*/ 0 h 4508"/>
                  <a:gd name="connsiteX4" fmla="*/ 48579 w 48579"/>
                  <a:gd name="connsiteY4" fmla="*/ 0 h 4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9" h="4508">
                    <a:moveTo>
                      <a:pt x="48579" y="0"/>
                    </a:moveTo>
                    <a:lnTo>
                      <a:pt x="14524" y="0"/>
                    </a:lnTo>
                    <a:lnTo>
                      <a:pt x="0" y="0"/>
                    </a:lnTo>
                    <a:lnTo>
                      <a:pt x="14524" y="0"/>
                    </a:lnTo>
                    <a:lnTo>
                      <a:pt x="48579" y="0"/>
                    </a:lnTo>
                    <a:close/>
                  </a:path>
                </a:pathLst>
              </a:custGeom>
              <a:solidFill>
                <a:srgbClr val="99C8AC"/>
              </a:solidFill>
              <a:ln w="4508"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A88BE662-6B7F-424C-AAB7-40EBF5811F6B}"/>
                  </a:ext>
                </a:extLst>
              </p:cNvPr>
              <p:cNvSpPr/>
              <p:nvPr/>
            </p:nvSpPr>
            <p:spPr>
              <a:xfrm>
                <a:off x="11740299" y="1586194"/>
                <a:ext cx="174154" cy="158299"/>
              </a:xfrm>
              <a:custGeom>
                <a:avLst/>
                <a:gdLst>
                  <a:gd name="connsiteX0" fmla="*/ 174154 w 174154"/>
                  <a:gd name="connsiteY0" fmla="*/ 158299 h 158299"/>
                  <a:gd name="connsiteX1" fmla="*/ 0 w 174154"/>
                  <a:gd name="connsiteY1" fmla="*/ 0 h 158299"/>
                  <a:gd name="connsiteX2" fmla="*/ 48579 w 174154"/>
                  <a:gd name="connsiteY2" fmla="*/ 0 h 158299"/>
                  <a:gd name="connsiteX3" fmla="*/ 174154 w 174154"/>
                  <a:gd name="connsiteY3" fmla="*/ 112446 h 158299"/>
                  <a:gd name="connsiteX4" fmla="*/ 174154 w 174154"/>
                  <a:gd name="connsiteY4" fmla="*/ 158299 h 15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54" h="158299">
                    <a:moveTo>
                      <a:pt x="174154" y="158299"/>
                    </a:moveTo>
                    <a:cubicBezTo>
                      <a:pt x="100992" y="125015"/>
                      <a:pt x="40099" y="69657"/>
                      <a:pt x="0" y="0"/>
                    </a:cubicBezTo>
                    <a:lnTo>
                      <a:pt x="48579" y="0"/>
                    </a:lnTo>
                    <a:cubicBezTo>
                      <a:pt x="80424" y="47347"/>
                      <a:pt x="123591" y="85998"/>
                      <a:pt x="174154" y="112446"/>
                    </a:cubicBezTo>
                    <a:lnTo>
                      <a:pt x="174154" y="158299"/>
                    </a:lnTo>
                  </a:path>
                </a:pathLst>
              </a:custGeom>
              <a:solidFill>
                <a:srgbClr val="8F723C"/>
              </a:solidFill>
              <a:ln w="4508"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DFC4E81E-C2C0-CD4A-89B3-94BD2B84A7D5}"/>
                  </a:ext>
                </a:extLst>
              </p:cNvPr>
              <p:cNvSpPr/>
              <p:nvPr/>
            </p:nvSpPr>
            <p:spPr>
              <a:xfrm>
                <a:off x="11895193" y="1586194"/>
                <a:ext cx="19260" cy="67765"/>
              </a:xfrm>
              <a:custGeom>
                <a:avLst/>
                <a:gdLst>
                  <a:gd name="connsiteX0" fmla="*/ 19260 w 19260"/>
                  <a:gd name="connsiteY0" fmla="*/ 67765 h 67765"/>
                  <a:gd name="connsiteX1" fmla="*/ 19260 w 19260"/>
                  <a:gd name="connsiteY1" fmla="*/ 67765 h 67765"/>
                  <a:gd name="connsiteX2" fmla="*/ 19260 w 19260"/>
                  <a:gd name="connsiteY2" fmla="*/ 0 h 67765"/>
                  <a:gd name="connsiteX3" fmla="*/ 19260 w 19260"/>
                  <a:gd name="connsiteY3" fmla="*/ 0 h 67765"/>
                  <a:gd name="connsiteX4" fmla="*/ 0 w 19260"/>
                  <a:gd name="connsiteY4" fmla="*/ 135 h 67765"/>
                  <a:gd name="connsiteX5" fmla="*/ 0 w 19260"/>
                  <a:gd name="connsiteY5" fmla="*/ 135 h 6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60" h="67765">
                    <a:moveTo>
                      <a:pt x="19260" y="67765"/>
                    </a:moveTo>
                    <a:lnTo>
                      <a:pt x="19260" y="67765"/>
                    </a:lnTo>
                    <a:lnTo>
                      <a:pt x="19260" y="0"/>
                    </a:lnTo>
                    <a:lnTo>
                      <a:pt x="19260" y="0"/>
                    </a:lnTo>
                    <a:close/>
                    <a:moveTo>
                      <a:pt x="0" y="135"/>
                    </a:moveTo>
                    <a:lnTo>
                      <a:pt x="0" y="135"/>
                    </a:lnTo>
                  </a:path>
                </a:pathLst>
              </a:custGeom>
              <a:solidFill>
                <a:srgbClr val="99C8AC"/>
              </a:solidFill>
              <a:ln w="4508"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6DEF265A-C5AF-2345-BD73-3214BDC4A470}"/>
                  </a:ext>
                </a:extLst>
              </p:cNvPr>
              <p:cNvSpPr/>
              <p:nvPr/>
            </p:nvSpPr>
            <p:spPr>
              <a:xfrm>
                <a:off x="11837142" y="1586149"/>
                <a:ext cx="77311" cy="67810"/>
              </a:xfrm>
              <a:custGeom>
                <a:avLst/>
                <a:gdLst>
                  <a:gd name="connsiteX0" fmla="*/ 77312 w 77311"/>
                  <a:gd name="connsiteY0" fmla="*/ 67810 h 67810"/>
                  <a:gd name="connsiteX1" fmla="*/ 0 w 77311"/>
                  <a:gd name="connsiteY1" fmla="*/ 180 h 67810"/>
                  <a:gd name="connsiteX2" fmla="*/ 58051 w 77311"/>
                  <a:gd name="connsiteY2" fmla="*/ 180 h 67810"/>
                  <a:gd name="connsiteX3" fmla="*/ 62111 w 77311"/>
                  <a:gd name="connsiteY3" fmla="*/ 3832 h 67810"/>
                  <a:gd name="connsiteX4" fmla="*/ 62111 w 77311"/>
                  <a:gd name="connsiteY4" fmla="*/ 0 h 67810"/>
                  <a:gd name="connsiteX5" fmla="*/ 77312 w 77311"/>
                  <a:gd name="connsiteY5" fmla="*/ 0 h 67810"/>
                  <a:gd name="connsiteX6" fmla="*/ 77312 w 77311"/>
                  <a:gd name="connsiteY6" fmla="*/ 67630 h 6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11" h="67810">
                    <a:moveTo>
                      <a:pt x="77312" y="67810"/>
                    </a:moveTo>
                    <a:cubicBezTo>
                      <a:pt x="47903" y="49793"/>
                      <a:pt x="21787" y="26926"/>
                      <a:pt x="0" y="180"/>
                    </a:cubicBezTo>
                    <a:lnTo>
                      <a:pt x="58051" y="180"/>
                    </a:lnTo>
                    <a:cubicBezTo>
                      <a:pt x="59405" y="1443"/>
                      <a:pt x="60758" y="2660"/>
                      <a:pt x="62111" y="3832"/>
                    </a:cubicBezTo>
                    <a:lnTo>
                      <a:pt x="62111" y="0"/>
                    </a:lnTo>
                    <a:lnTo>
                      <a:pt x="77312" y="0"/>
                    </a:lnTo>
                    <a:lnTo>
                      <a:pt x="77312" y="67630"/>
                    </a:lnTo>
                  </a:path>
                </a:pathLst>
              </a:custGeom>
              <a:solidFill>
                <a:srgbClr val="8F723C"/>
              </a:solidFill>
              <a:ln w="4508" cap="flat">
                <a:noFill/>
                <a:prstDash val="solid"/>
                <a:miter/>
              </a:ln>
            </p:spPr>
            <p:txBody>
              <a:bodyPr rtlCol="0" anchor="ctr"/>
              <a:lstStyle/>
              <a:p>
                <a:endParaRPr lang="en-GB"/>
              </a:p>
            </p:txBody>
          </p:sp>
        </p:grpSp>
        <p:grpSp>
          <p:nvGrpSpPr>
            <p:cNvPr id="28" name="Graphic 6">
              <a:extLst>
                <a:ext uri="{FF2B5EF4-FFF2-40B4-BE49-F238E27FC236}">
                  <a16:creationId xmlns:a16="http://schemas.microsoft.com/office/drawing/2014/main" id="{C29DA502-8F87-4342-B7B3-9D5B3621D83C}"/>
                </a:ext>
              </a:extLst>
            </p:cNvPr>
            <p:cNvGrpSpPr/>
            <p:nvPr/>
          </p:nvGrpSpPr>
          <p:grpSpPr>
            <a:xfrm>
              <a:off x="3229304" y="1587366"/>
              <a:ext cx="8690201" cy="5003198"/>
              <a:chOff x="3229304" y="1587366"/>
              <a:chExt cx="8690201" cy="5003198"/>
            </a:xfrm>
          </p:grpSpPr>
          <p:sp>
            <p:nvSpPr>
              <p:cNvPr id="29" name="Freeform 28">
                <a:extLst>
                  <a:ext uri="{FF2B5EF4-FFF2-40B4-BE49-F238E27FC236}">
                    <a16:creationId xmlns:a16="http://schemas.microsoft.com/office/drawing/2014/main" id="{5E6B8084-2FFF-FC49-81D4-67D9CE4340BE}"/>
                  </a:ext>
                </a:extLst>
              </p:cNvPr>
              <p:cNvSpPr/>
              <p:nvPr/>
            </p:nvSpPr>
            <p:spPr>
              <a:xfrm>
                <a:off x="3229304" y="1587366"/>
                <a:ext cx="8690201" cy="5003198"/>
              </a:xfrm>
              <a:custGeom>
                <a:avLst/>
                <a:gdLst>
                  <a:gd name="connsiteX0" fmla="*/ 31 w 8690201"/>
                  <a:gd name="connsiteY0" fmla="*/ 0 h 5003198"/>
                  <a:gd name="connsiteX1" fmla="*/ 31 w 8690201"/>
                  <a:gd name="connsiteY1" fmla="*/ 4855164 h 5003198"/>
                  <a:gd name="connsiteX2" fmla="*/ 149783 w 8690201"/>
                  <a:gd name="connsiteY2" fmla="*/ 5003183 h 5003198"/>
                  <a:gd name="connsiteX3" fmla="*/ 8212935 w 8690201"/>
                  <a:gd name="connsiteY3" fmla="*/ 5003183 h 5003198"/>
                  <a:gd name="connsiteX4" fmla="*/ 8690201 w 8690201"/>
                  <a:gd name="connsiteY4" fmla="*/ 4358849 h 5003198"/>
                  <a:gd name="connsiteX5" fmla="*/ 8690201 w 8690201"/>
                  <a:gd name="connsiteY5" fmla="*/ 3711494 h 5003198"/>
                  <a:gd name="connsiteX6" fmla="*/ 7340765 w 8690201"/>
                  <a:gd name="connsiteY6" fmla="*/ 1705360 h 5003198"/>
                  <a:gd name="connsiteX7" fmla="*/ 6581676 w 8690201"/>
                  <a:gd name="connsiteY7" fmla="*/ 0 h 5003198"/>
                  <a:gd name="connsiteX8" fmla="*/ 31 w 8690201"/>
                  <a:gd name="connsiteY8" fmla="*/ 0 h 5003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0201" h="5003198">
                    <a:moveTo>
                      <a:pt x="31" y="0"/>
                    </a:moveTo>
                    <a:lnTo>
                      <a:pt x="31" y="4855164"/>
                    </a:lnTo>
                    <a:cubicBezTo>
                      <a:pt x="31" y="4855164"/>
                      <a:pt x="-6013" y="5003183"/>
                      <a:pt x="149783" y="5003183"/>
                    </a:cubicBezTo>
                    <a:lnTo>
                      <a:pt x="8212935" y="5003183"/>
                    </a:lnTo>
                    <a:cubicBezTo>
                      <a:pt x="8212935" y="5003183"/>
                      <a:pt x="8690201" y="5015312"/>
                      <a:pt x="8690201" y="4358849"/>
                    </a:cubicBezTo>
                    <a:lnTo>
                      <a:pt x="8690201" y="3711494"/>
                    </a:lnTo>
                    <a:cubicBezTo>
                      <a:pt x="8690201" y="3254044"/>
                      <a:pt x="8157229" y="2482430"/>
                      <a:pt x="7340765" y="1705360"/>
                    </a:cubicBezTo>
                    <a:cubicBezTo>
                      <a:pt x="6577256" y="978562"/>
                      <a:pt x="6458130" y="507496"/>
                      <a:pt x="6581676" y="0"/>
                    </a:cubicBezTo>
                    <a:lnTo>
                      <a:pt x="31" y="0"/>
                    </a:lnTo>
                  </a:path>
                </a:pathLst>
              </a:custGeom>
              <a:solidFill>
                <a:srgbClr val="60223B"/>
              </a:solidFill>
              <a:ln w="4508"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2A2F6399-B438-F140-8CF2-762E26F80B8C}"/>
                  </a:ext>
                </a:extLst>
              </p:cNvPr>
              <p:cNvSpPr/>
              <p:nvPr/>
            </p:nvSpPr>
            <p:spPr>
              <a:xfrm>
                <a:off x="9912589" y="1619423"/>
                <a:ext cx="1976559" cy="3084292"/>
              </a:xfrm>
              <a:custGeom>
                <a:avLst/>
                <a:gdLst>
                  <a:gd name="connsiteX0" fmla="*/ 45210 w 1976559"/>
                  <a:gd name="connsiteY0" fmla="*/ 0 h 3084292"/>
                  <a:gd name="connsiteX1" fmla="*/ 643316 w 1976559"/>
                  <a:gd name="connsiteY1" fmla="*/ 1456662 h 3084292"/>
                  <a:gd name="connsiteX2" fmla="*/ 1976560 w 1976559"/>
                  <a:gd name="connsiteY2" fmla="*/ 3084293 h 3084292"/>
                </a:gdLst>
                <a:ahLst/>
                <a:cxnLst>
                  <a:cxn ang="0">
                    <a:pos x="connsiteX0" y="connsiteY0"/>
                  </a:cxn>
                  <a:cxn ang="0">
                    <a:pos x="connsiteX1" y="connsiteY1"/>
                  </a:cxn>
                  <a:cxn ang="0">
                    <a:pos x="connsiteX2" y="connsiteY2"/>
                  </a:cxn>
                </a:cxnLst>
                <a:rect l="l" t="t" r="r" b="b"/>
                <a:pathLst>
                  <a:path w="1976559" h="3084292">
                    <a:moveTo>
                      <a:pt x="45210" y="0"/>
                    </a:moveTo>
                    <a:cubicBezTo>
                      <a:pt x="-8465" y="182241"/>
                      <a:pt x="-150549" y="705878"/>
                      <a:pt x="643316" y="1456662"/>
                    </a:cubicBezTo>
                    <a:cubicBezTo>
                      <a:pt x="1284634" y="2063304"/>
                      <a:pt x="1715622" y="2562008"/>
                      <a:pt x="1976560" y="3084293"/>
                    </a:cubicBezTo>
                  </a:path>
                </a:pathLst>
              </a:custGeom>
              <a:noFill/>
              <a:ln w="68025" cap="rnd">
                <a:solidFill>
                  <a:srgbClr val="922F45"/>
                </a:solid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B7A8C21B-C691-4D45-AE12-CFDA99794466}"/>
                  </a:ext>
                </a:extLst>
              </p:cNvPr>
              <p:cNvSpPr/>
              <p:nvPr/>
            </p:nvSpPr>
            <p:spPr>
              <a:xfrm>
                <a:off x="10080127" y="1619423"/>
                <a:ext cx="1702932" cy="2604209"/>
              </a:xfrm>
              <a:custGeom>
                <a:avLst/>
                <a:gdLst>
                  <a:gd name="connsiteX0" fmla="*/ 44068 w 1702932"/>
                  <a:gd name="connsiteY0" fmla="*/ 0 h 2604209"/>
                  <a:gd name="connsiteX1" fmla="*/ 651962 w 1702932"/>
                  <a:gd name="connsiteY1" fmla="*/ 1413243 h 2604209"/>
                  <a:gd name="connsiteX2" fmla="*/ 1702932 w 1702932"/>
                  <a:gd name="connsiteY2" fmla="*/ 2604209 h 2604209"/>
                </a:gdLst>
                <a:ahLst/>
                <a:cxnLst>
                  <a:cxn ang="0">
                    <a:pos x="connsiteX0" y="connsiteY0"/>
                  </a:cxn>
                  <a:cxn ang="0">
                    <a:pos x="connsiteX1" y="connsiteY1"/>
                  </a:cxn>
                  <a:cxn ang="0">
                    <a:pos x="connsiteX2" y="connsiteY2"/>
                  </a:cxn>
                </a:cxnLst>
                <a:rect l="l" t="t" r="r" b="b"/>
                <a:pathLst>
                  <a:path w="1702932" h="2604209">
                    <a:moveTo>
                      <a:pt x="44068" y="0"/>
                    </a:moveTo>
                    <a:cubicBezTo>
                      <a:pt x="-9608" y="182376"/>
                      <a:pt x="-148038" y="669312"/>
                      <a:pt x="651962" y="1413243"/>
                    </a:cubicBezTo>
                    <a:cubicBezTo>
                      <a:pt x="1126207" y="1854733"/>
                      <a:pt x="1449572" y="2218447"/>
                      <a:pt x="1702932" y="2604209"/>
                    </a:cubicBezTo>
                  </a:path>
                </a:pathLst>
              </a:custGeom>
              <a:noFill/>
              <a:ln w="68025" cap="rnd">
                <a:solidFill>
                  <a:srgbClr val="CE4027"/>
                </a:solid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BAD57F6C-C2EA-8845-BDD1-DFC3E8FF77CF}"/>
                  </a:ext>
                </a:extLst>
              </p:cNvPr>
              <p:cNvSpPr/>
              <p:nvPr/>
            </p:nvSpPr>
            <p:spPr>
              <a:xfrm>
                <a:off x="10245433" y="1619423"/>
                <a:ext cx="1359502" cy="2094819"/>
              </a:xfrm>
              <a:custGeom>
                <a:avLst/>
                <a:gdLst>
                  <a:gd name="connsiteX0" fmla="*/ 45520 w 1359502"/>
                  <a:gd name="connsiteY0" fmla="*/ 0 h 2094819"/>
                  <a:gd name="connsiteX1" fmla="*/ 651023 w 1359502"/>
                  <a:gd name="connsiteY1" fmla="*/ 1355036 h 2094819"/>
                  <a:gd name="connsiteX2" fmla="*/ 1359503 w 1359502"/>
                  <a:gd name="connsiteY2" fmla="*/ 2094819 h 2094819"/>
                </a:gdLst>
                <a:ahLst/>
                <a:cxnLst>
                  <a:cxn ang="0">
                    <a:pos x="connsiteX0" y="connsiteY0"/>
                  </a:cxn>
                  <a:cxn ang="0">
                    <a:pos x="connsiteX1" y="connsiteY1"/>
                  </a:cxn>
                  <a:cxn ang="0">
                    <a:pos x="connsiteX2" y="connsiteY2"/>
                  </a:cxn>
                </a:cxnLst>
                <a:rect l="l" t="t" r="r" b="b"/>
                <a:pathLst>
                  <a:path w="1359502" h="2094819">
                    <a:moveTo>
                      <a:pt x="45520" y="0"/>
                    </a:moveTo>
                    <a:cubicBezTo>
                      <a:pt x="-8607" y="182241"/>
                      <a:pt x="-151954" y="623594"/>
                      <a:pt x="651023" y="1355036"/>
                    </a:cubicBezTo>
                    <a:cubicBezTo>
                      <a:pt x="940288" y="1618523"/>
                      <a:pt x="1170825" y="1860008"/>
                      <a:pt x="1359503" y="2094819"/>
                    </a:cubicBezTo>
                  </a:path>
                </a:pathLst>
              </a:custGeom>
              <a:noFill/>
              <a:ln w="68025" cap="rnd">
                <a:solidFill>
                  <a:srgbClr val="A78B52"/>
                </a:solid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C476C1F-C35C-B64F-AFDF-F30BA694EA36}"/>
                  </a:ext>
                </a:extLst>
              </p:cNvPr>
              <p:cNvSpPr/>
              <p:nvPr/>
            </p:nvSpPr>
            <p:spPr>
              <a:xfrm>
                <a:off x="10413599" y="1619423"/>
                <a:ext cx="1026654" cy="1658695"/>
              </a:xfrm>
              <a:custGeom>
                <a:avLst/>
                <a:gdLst>
                  <a:gd name="connsiteX0" fmla="*/ 51508 w 1026654"/>
                  <a:gd name="connsiteY0" fmla="*/ 0 h 1658695"/>
                  <a:gd name="connsiteX1" fmla="*/ 659086 w 1026654"/>
                  <a:gd name="connsiteY1" fmla="*/ 1303547 h 1658695"/>
                  <a:gd name="connsiteX2" fmla="*/ 1026655 w 1026654"/>
                  <a:gd name="connsiteY2" fmla="*/ 1658695 h 1658695"/>
                </a:gdLst>
                <a:ahLst/>
                <a:cxnLst>
                  <a:cxn ang="0">
                    <a:pos x="connsiteX0" y="connsiteY0"/>
                  </a:cxn>
                  <a:cxn ang="0">
                    <a:pos x="connsiteX1" y="connsiteY1"/>
                  </a:cxn>
                  <a:cxn ang="0">
                    <a:pos x="connsiteX2" y="connsiteY2"/>
                  </a:cxn>
                </a:cxnLst>
                <a:rect l="l" t="t" r="r" b="b"/>
                <a:pathLst>
                  <a:path w="1026654" h="1658695">
                    <a:moveTo>
                      <a:pt x="51508" y="0"/>
                    </a:moveTo>
                    <a:cubicBezTo>
                      <a:pt x="-3882" y="162718"/>
                      <a:pt x="-170233" y="574225"/>
                      <a:pt x="659086" y="1303547"/>
                    </a:cubicBezTo>
                    <a:cubicBezTo>
                      <a:pt x="794765" y="1422666"/>
                      <a:pt x="916190" y="1541019"/>
                      <a:pt x="1026655" y="1658695"/>
                    </a:cubicBezTo>
                  </a:path>
                </a:pathLst>
              </a:custGeom>
              <a:noFill/>
              <a:ln w="68025" cap="rnd">
                <a:solidFill>
                  <a:srgbClr val="81CBAD"/>
                </a:solidFill>
                <a:prstDash val="solid"/>
                <a:miter/>
              </a:ln>
            </p:spPr>
            <p:txBody>
              <a:bodyPr rtlCol="0" anchor="ctr"/>
              <a:lstStyle/>
              <a:p>
                <a:endParaRPr lang="en-GB"/>
              </a:p>
            </p:txBody>
          </p:sp>
        </p:grpSp>
      </p:grpSp>
      <p:sp>
        <p:nvSpPr>
          <p:cNvPr id="35" name="Content Placeholder 2">
            <a:extLst>
              <a:ext uri="{FF2B5EF4-FFF2-40B4-BE49-F238E27FC236}">
                <a16:creationId xmlns:a16="http://schemas.microsoft.com/office/drawing/2014/main" id="{49C3E74F-FBB4-B24E-A10D-EFEBFDA28357}"/>
              </a:ext>
            </a:extLst>
          </p:cNvPr>
          <p:cNvSpPr>
            <a:spLocks noGrp="1"/>
          </p:cNvSpPr>
          <p:nvPr>
            <p:ph idx="11"/>
          </p:nvPr>
        </p:nvSpPr>
        <p:spPr>
          <a:xfrm>
            <a:off x="3313889" y="1810558"/>
            <a:ext cx="6412836" cy="4665691"/>
          </a:xfrm>
          <a:prstGeom prst="rect">
            <a:avLst/>
          </a:prstGeom>
        </p:spPr>
        <p:txBody>
          <a:bodyPr/>
          <a:lstStyle>
            <a:lvl1pPr>
              <a:defRPr b="0" i="0">
                <a:solidFill>
                  <a:schemeClr val="bg1"/>
                </a:solidFill>
                <a:latin typeface="Raleway Light" panose="020B0403030101060003" pitchFamily="34" charset="77"/>
                <a:cs typeface="Calibri Light" panose="020F0302020204030204" pitchFamily="34" charset="0"/>
              </a:defRPr>
            </a:lvl1pPr>
            <a:lvl2pPr>
              <a:defRPr b="0" i="0">
                <a:solidFill>
                  <a:schemeClr val="bg1"/>
                </a:solidFill>
                <a:latin typeface="Raleway Light" panose="020B0403030101060003" pitchFamily="34" charset="77"/>
                <a:cs typeface="Calibri Light" panose="020F0302020204030204" pitchFamily="34" charset="0"/>
              </a:defRPr>
            </a:lvl2pPr>
            <a:lvl3pPr>
              <a:defRPr b="0" i="0">
                <a:solidFill>
                  <a:schemeClr val="bg1"/>
                </a:solidFill>
                <a:latin typeface="Raleway Light" panose="020B0403030101060003" pitchFamily="34" charset="77"/>
                <a:cs typeface="Calibri Light" panose="020F0302020204030204" pitchFamily="34" charset="0"/>
              </a:defRPr>
            </a:lvl3pPr>
            <a:lvl4pPr>
              <a:defRPr b="0" i="0">
                <a:solidFill>
                  <a:schemeClr val="bg1"/>
                </a:solidFill>
                <a:latin typeface="Raleway Light" panose="020B0403030101060003" pitchFamily="34" charset="77"/>
                <a:cs typeface="Calibri Light" panose="020F0302020204030204" pitchFamily="34" charset="0"/>
              </a:defRPr>
            </a:lvl4pPr>
            <a:lvl5pPr>
              <a:defRPr b="0" i="0">
                <a:solidFill>
                  <a:schemeClr val="bg1"/>
                </a:solidFill>
                <a:latin typeface="Raleway Light" panose="020B0403030101060003" pitchFamily="34" charset="77"/>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3878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oon Bann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CDD10C-B547-1E44-AE23-A1AA8DB14248}"/>
              </a:ext>
            </a:extLst>
          </p:cNvPr>
          <p:cNvSpPr/>
          <p:nvPr userDrawn="1"/>
        </p:nvSpPr>
        <p:spPr>
          <a:xfrm>
            <a:off x="0" y="274321"/>
            <a:ext cx="12192000" cy="103336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AAF62E3-E080-8E42-8249-C9755303C225}"/>
              </a:ext>
            </a:extLst>
          </p:cNvPr>
          <p:cNvSpPr>
            <a:spLocks noGrp="1"/>
          </p:cNvSpPr>
          <p:nvPr>
            <p:ph type="title" hasCustomPrompt="1"/>
          </p:nvPr>
        </p:nvSpPr>
        <p:spPr>
          <a:xfrm>
            <a:off x="550863" y="282830"/>
            <a:ext cx="11106224" cy="1019176"/>
          </a:xfrm>
          <a:prstGeom prst="rect">
            <a:avLst/>
          </a:prstGeom>
        </p:spPr>
        <p:txBody>
          <a:bodyPr/>
          <a:lstStyle>
            <a:lvl1pPr>
              <a:defRPr>
                <a:solidFill>
                  <a:schemeClr val="bg1"/>
                </a:solidFill>
              </a:defRPr>
            </a:lvl1pPr>
          </a:lstStyle>
          <a:p>
            <a:r>
              <a:rPr lang="en-US" dirty="0"/>
              <a:t>SLIDE TITLE</a:t>
            </a:r>
          </a:p>
        </p:txBody>
      </p:sp>
      <p:sp>
        <p:nvSpPr>
          <p:cNvPr id="5" name="Content Placeholder 2">
            <a:extLst>
              <a:ext uri="{FF2B5EF4-FFF2-40B4-BE49-F238E27FC236}">
                <a16:creationId xmlns:a16="http://schemas.microsoft.com/office/drawing/2014/main" id="{6D3B82F5-B03F-2044-9DA6-03E4EE50AAE9}"/>
              </a:ext>
            </a:extLst>
          </p:cNvPr>
          <p:cNvSpPr>
            <a:spLocks noGrp="1"/>
          </p:cNvSpPr>
          <p:nvPr>
            <p:ph idx="1"/>
          </p:nvPr>
        </p:nvSpPr>
        <p:spPr>
          <a:xfrm>
            <a:off x="550863" y="1435261"/>
            <a:ext cx="11106224" cy="514841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2620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old Bann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CDD10C-B547-1E44-AE23-A1AA8DB14248}"/>
              </a:ext>
            </a:extLst>
          </p:cNvPr>
          <p:cNvSpPr/>
          <p:nvPr userDrawn="1"/>
        </p:nvSpPr>
        <p:spPr>
          <a:xfrm>
            <a:off x="0" y="274321"/>
            <a:ext cx="12192000" cy="1033369"/>
          </a:xfrm>
          <a:prstGeom prst="rect">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 name="Title 1">
            <a:extLst>
              <a:ext uri="{FF2B5EF4-FFF2-40B4-BE49-F238E27FC236}">
                <a16:creationId xmlns:a16="http://schemas.microsoft.com/office/drawing/2014/main" id="{CAAF62E3-E080-8E42-8249-C9755303C225}"/>
              </a:ext>
            </a:extLst>
          </p:cNvPr>
          <p:cNvSpPr>
            <a:spLocks noGrp="1"/>
          </p:cNvSpPr>
          <p:nvPr>
            <p:ph type="title" hasCustomPrompt="1"/>
          </p:nvPr>
        </p:nvSpPr>
        <p:spPr>
          <a:xfrm>
            <a:off x="550863" y="282830"/>
            <a:ext cx="11106224" cy="1019176"/>
          </a:xfrm>
          <a:prstGeom prst="rect">
            <a:avLst/>
          </a:prstGeom>
        </p:spPr>
        <p:txBody>
          <a:bodyPr/>
          <a:lstStyle>
            <a:lvl1pPr>
              <a:defRPr>
                <a:solidFill>
                  <a:schemeClr val="bg1"/>
                </a:solidFill>
              </a:defRPr>
            </a:lvl1pPr>
          </a:lstStyle>
          <a:p>
            <a:r>
              <a:rPr lang="en-US" dirty="0"/>
              <a:t>SLIDE TITLE</a:t>
            </a:r>
          </a:p>
        </p:txBody>
      </p:sp>
      <p:sp>
        <p:nvSpPr>
          <p:cNvPr id="5" name="Content Placeholder 2">
            <a:extLst>
              <a:ext uri="{FF2B5EF4-FFF2-40B4-BE49-F238E27FC236}">
                <a16:creationId xmlns:a16="http://schemas.microsoft.com/office/drawing/2014/main" id="{6D3B82F5-B03F-2044-9DA6-03E4EE50AAE9}"/>
              </a:ext>
            </a:extLst>
          </p:cNvPr>
          <p:cNvSpPr>
            <a:spLocks noGrp="1"/>
          </p:cNvSpPr>
          <p:nvPr>
            <p:ph idx="1"/>
          </p:nvPr>
        </p:nvSpPr>
        <p:spPr>
          <a:xfrm>
            <a:off x="550863" y="1435262"/>
            <a:ext cx="11106224" cy="514841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24775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n White Bg + Full Colour Supergraphic">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9A5FA19-21BC-3E4E-A2B3-56424F1F1B06}"/>
              </a:ext>
            </a:extLst>
          </p:cNvPr>
          <p:cNvGrpSpPr/>
          <p:nvPr userDrawn="1"/>
        </p:nvGrpSpPr>
        <p:grpSpPr>
          <a:xfrm>
            <a:off x="0" y="261795"/>
            <a:ext cx="11937035" cy="1634436"/>
            <a:chOff x="0" y="261795"/>
            <a:chExt cx="11937035" cy="1634436"/>
          </a:xfrm>
        </p:grpSpPr>
        <p:sp>
          <p:nvSpPr>
            <p:cNvPr id="7" name="Freeform 6">
              <a:extLst>
                <a:ext uri="{FF2B5EF4-FFF2-40B4-BE49-F238E27FC236}">
                  <a16:creationId xmlns:a16="http://schemas.microsoft.com/office/drawing/2014/main" id="{3041E0F3-F8C4-9E4D-BCE1-5D5A64CAEC44}"/>
                </a:ext>
              </a:extLst>
            </p:cNvPr>
            <p:cNvSpPr/>
            <p:nvPr userDrawn="1"/>
          </p:nvSpPr>
          <p:spPr>
            <a:xfrm>
              <a:off x="0" y="274321"/>
              <a:ext cx="11902632" cy="1033369"/>
            </a:xfrm>
            <a:custGeom>
              <a:avLst/>
              <a:gdLst>
                <a:gd name="connsiteX0" fmla="*/ 11924509 w 11924509"/>
                <a:gd name="connsiteY0" fmla="*/ 54207 h 1033369"/>
                <a:gd name="connsiteX1" fmla="*/ 11924509 w 11924509"/>
                <a:gd name="connsiteY1" fmla="*/ 1033369 h 1033369"/>
                <a:gd name="connsiteX2" fmla="*/ 11924490 w 11924509"/>
                <a:gd name="connsiteY2" fmla="*/ 1033369 h 1033369"/>
                <a:gd name="connsiteX3" fmla="*/ 0 w 11924509"/>
                <a:gd name="connsiteY3" fmla="*/ 0 h 1033369"/>
                <a:gd name="connsiteX4" fmla="*/ 10874105 w 11924509"/>
                <a:gd name="connsiteY4" fmla="*/ 0 h 1033369"/>
                <a:gd name="connsiteX5" fmla="*/ 11199386 w 11924509"/>
                <a:gd name="connsiteY5" fmla="*/ 793637 h 1033369"/>
                <a:gd name="connsiteX6" fmla="*/ 11439861 w 11924509"/>
                <a:gd name="connsiteY6" fmla="*/ 1031623 h 1033369"/>
                <a:gd name="connsiteX7" fmla="*/ 11441426 w 11924509"/>
                <a:gd name="connsiteY7" fmla="*/ 1033369 h 1033369"/>
                <a:gd name="connsiteX8" fmla="*/ 0 w 11924509"/>
                <a:gd name="connsiteY8" fmla="*/ 1033369 h 103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4509" h="1033369">
                  <a:moveTo>
                    <a:pt x="11924509" y="54207"/>
                  </a:moveTo>
                  <a:lnTo>
                    <a:pt x="11924509" y="1033369"/>
                  </a:lnTo>
                  <a:lnTo>
                    <a:pt x="11924490" y="1033369"/>
                  </a:lnTo>
                  <a:close/>
                  <a:moveTo>
                    <a:pt x="0" y="0"/>
                  </a:moveTo>
                  <a:lnTo>
                    <a:pt x="10874105" y="0"/>
                  </a:lnTo>
                  <a:cubicBezTo>
                    <a:pt x="10844911" y="99306"/>
                    <a:pt x="10767602" y="384592"/>
                    <a:pt x="11199386" y="793637"/>
                  </a:cubicBezTo>
                  <a:cubicBezTo>
                    <a:pt x="11286579" y="876269"/>
                    <a:pt x="11366623" y="955224"/>
                    <a:pt x="11439861" y="1031623"/>
                  </a:cubicBezTo>
                  <a:lnTo>
                    <a:pt x="11441426" y="1033369"/>
                  </a:lnTo>
                  <a:lnTo>
                    <a:pt x="0" y="10333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D00F3793-D26D-6843-AB96-45E9313365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7028" y="261795"/>
              <a:ext cx="1060007" cy="1634436"/>
            </a:xfrm>
            <a:prstGeom prst="rect">
              <a:avLst/>
            </a:prstGeom>
          </p:spPr>
        </p:pic>
      </p:grpSp>
      <p:sp>
        <p:nvSpPr>
          <p:cNvPr id="3" name="Content Placeholder 2">
            <a:extLst>
              <a:ext uri="{FF2B5EF4-FFF2-40B4-BE49-F238E27FC236}">
                <a16:creationId xmlns:a16="http://schemas.microsoft.com/office/drawing/2014/main" id="{4A0C77B8-7466-2049-8C57-6FFB8D9B88C4}"/>
              </a:ext>
            </a:extLst>
          </p:cNvPr>
          <p:cNvSpPr>
            <a:spLocks noGrp="1"/>
          </p:cNvSpPr>
          <p:nvPr>
            <p:ph idx="1"/>
          </p:nvPr>
        </p:nvSpPr>
        <p:spPr>
          <a:xfrm>
            <a:off x="550863" y="2353733"/>
            <a:ext cx="11112280" cy="422994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8BC16985-3E3F-184F-99BA-3C5ED3B9AA29}"/>
              </a:ext>
            </a:extLst>
          </p:cNvPr>
          <p:cNvSpPr>
            <a:spLocks noGrp="1"/>
          </p:cNvSpPr>
          <p:nvPr>
            <p:ph type="body" sz="quarter" idx="10" hasCustomPrompt="1"/>
          </p:nvPr>
        </p:nvSpPr>
        <p:spPr>
          <a:xfrm>
            <a:off x="550863" y="1334558"/>
            <a:ext cx="11112280"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
        <p:nvSpPr>
          <p:cNvPr id="2" name="Title 1">
            <a:extLst>
              <a:ext uri="{FF2B5EF4-FFF2-40B4-BE49-F238E27FC236}">
                <a16:creationId xmlns:a16="http://schemas.microsoft.com/office/drawing/2014/main" id="{CA75DA1B-7990-B049-8D8B-7C263C6A480E}"/>
              </a:ext>
            </a:extLst>
          </p:cNvPr>
          <p:cNvSpPr>
            <a:spLocks noGrp="1"/>
          </p:cNvSpPr>
          <p:nvPr>
            <p:ph type="title" hasCustomPrompt="1"/>
          </p:nvPr>
        </p:nvSpPr>
        <p:spPr>
          <a:xfrm>
            <a:off x="550863" y="282830"/>
            <a:ext cx="10326165" cy="1019176"/>
          </a:xfrm>
          <a:prstGeom prst="rect">
            <a:avLst/>
          </a:prstGeom>
        </p:spPr>
        <p:txBody>
          <a:bodyPr/>
          <a:lstStyle>
            <a:lvl1pPr>
              <a:defRPr>
                <a:solidFill>
                  <a:schemeClr val="bg1"/>
                </a:solidFill>
              </a:defRPr>
            </a:lvl1pPr>
          </a:lstStyle>
          <a:p>
            <a:r>
              <a:rPr lang="en-US" dirty="0"/>
              <a:t>SLIDE TITLE</a:t>
            </a:r>
          </a:p>
        </p:txBody>
      </p:sp>
    </p:spTree>
    <p:extLst>
      <p:ext uri="{BB962C8B-B14F-4D97-AF65-F5344CB8AC3E}">
        <p14:creationId xmlns:p14="http://schemas.microsoft.com/office/powerpoint/2010/main" val="200990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 Full Colour  Supergraphic">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43651E-7D8D-D746-8D64-70C3C629EA60}"/>
              </a:ext>
            </a:extLst>
          </p:cNvPr>
          <p:cNvGrpSpPr/>
          <p:nvPr userDrawn="1"/>
        </p:nvGrpSpPr>
        <p:grpSpPr>
          <a:xfrm>
            <a:off x="0" y="261795"/>
            <a:ext cx="11937035" cy="1634436"/>
            <a:chOff x="0" y="261795"/>
            <a:chExt cx="11937035" cy="1634436"/>
          </a:xfrm>
        </p:grpSpPr>
        <p:sp>
          <p:nvSpPr>
            <p:cNvPr id="7" name="Freeform 6">
              <a:extLst>
                <a:ext uri="{FF2B5EF4-FFF2-40B4-BE49-F238E27FC236}">
                  <a16:creationId xmlns:a16="http://schemas.microsoft.com/office/drawing/2014/main" id="{9610472C-7434-BB4B-903C-4162540CC34E}"/>
                </a:ext>
              </a:extLst>
            </p:cNvPr>
            <p:cNvSpPr/>
            <p:nvPr userDrawn="1"/>
          </p:nvSpPr>
          <p:spPr>
            <a:xfrm>
              <a:off x="0" y="274321"/>
              <a:ext cx="11902632" cy="1033369"/>
            </a:xfrm>
            <a:custGeom>
              <a:avLst/>
              <a:gdLst>
                <a:gd name="connsiteX0" fmla="*/ 11924509 w 11924509"/>
                <a:gd name="connsiteY0" fmla="*/ 54207 h 1033369"/>
                <a:gd name="connsiteX1" fmla="*/ 11924509 w 11924509"/>
                <a:gd name="connsiteY1" fmla="*/ 1033369 h 1033369"/>
                <a:gd name="connsiteX2" fmla="*/ 11924490 w 11924509"/>
                <a:gd name="connsiteY2" fmla="*/ 1033369 h 1033369"/>
                <a:gd name="connsiteX3" fmla="*/ 0 w 11924509"/>
                <a:gd name="connsiteY3" fmla="*/ 0 h 1033369"/>
                <a:gd name="connsiteX4" fmla="*/ 10874105 w 11924509"/>
                <a:gd name="connsiteY4" fmla="*/ 0 h 1033369"/>
                <a:gd name="connsiteX5" fmla="*/ 11199386 w 11924509"/>
                <a:gd name="connsiteY5" fmla="*/ 793637 h 1033369"/>
                <a:gd name="connsiteX6" fmla="*/ 11439861 w 11924509"/>
                <a:gd name="connsiteY6" fmla="*/ 1031623 h 1033369"/>
                <a:gd name="connsiteX7" fmla="*/ 11441426 w 11924509"/>
                <a:gd name="connsiteY7" fmla="*/ 1033369 h 1033369"/>
                <a:gd name="connsiteX8" fmla="*/ 0 w 11924509"/>
                <a:gd name="connsiteY8" fmla="*/ 1033369 h 103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4509" h="1033369">
                  <a:moveTo>
                    <a:pt x="11924509" y="54207"/>
                  </a:moveTo>
                  <a:lnTo>
                    <a:pt x="11924509" y="1033369"/>
                  </a:lnTo>
                  <a:lnTo>
                    <a:pt x="11924490" y="1033369"/>
                  </a:lnTo>
                  <a:close/>
                  <a:moveTo>
                    <a:pt x="0" y="0"/>
                  </a:moveTo>
                  <a:lnTo>
                    <a:pt x="10874105" y="0"/>
                  </a:lnTo>
                  <a:cubicBezTo>
                    <a:pt x="10844911" y="99306"/>
                    <a:pt x="10767602" y="384592"/>
                    <a:pt x="11199386" y="793637"/>
                  </a:cubicBezTo>
                  <a:cubicBezTo>
                    <a:pt x="11286579" y="876269"/>
                    <a:pt x="11366623" y="955224"/>
                    <a:pt x="11439861" y="1031623"/>
                  </a:cubicBezTo>
                  <a:lnTo>
                    <a:pt x="11441426" y="1033369"/>
                  </a:lnTo>
                  <a:lnTo>
                    <a:pt x="0" y="10333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8" name="Graphic 7">
              <a:extLst>
                <a:ext uri="{FF2B5EF4-FFF2-40B4-BE49-F238E27FC236}">
                  <a16:creationId xmlns:a16="http://schemas.microsoft.com/office/drawing/2014/main" id="{D6FBC4B1-7E46-D243-AC99-ADC86F9261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7028" y="261795"/>
              <a:ext cx="1060007" cy="1634436"/>
            </a:xfrm>
            <a:prstGeom prst="rect">
              <a:avLst/>
            </a:prstGeom>
          </p:spPr>
        </p:pic>
      </p:grpSp>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3" y="269079"/>
            <a:ext cx="10326165" cy="1051937"/>
          </a:xfrm>
          <a:prstGeom prst="rect">
            <a:avLst/>
          </a:prstGeo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62438" y="1435261"/>
            <a:ext cx="11094112" cy="5263553"/>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4187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2 + Maroon Supergraphic">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6E1898C-B55B-CB48-812C-5D4C5A25D2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74321"/>
            <a:ext cx="11911584" cy="1051936"/>
          </a:xfrm>
          <a:prstGeom prst="rect">
            <a:avLst/>
          </a:prstGeom>
        </p:spPr>
      </p:pic>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2" y="282829"/>
            <a:ext cx="10918500" cy="1051937"/>
          </a:xfrm>
          <a:prstGeom prst="rect">
            <a:avLst/>
          </a:prstGeo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65364" y="1438555"/>
            <a:ext cx="11073384" cy="516635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88685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2 + Gold  Supergraphic">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6E1898C-B55B-CB48-812C-5D4C5A25D25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274321"/>
            <a:ext cx="11911581" cy="1051936"/>
          </a:xfrm>
          <a:prstGeom prst="rect">
            <a:avLst/>
          </a:prstGeom>
        </p:spPr>
      </p:pic>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2" y="276773"/>
            <a:ext cx="10972499" cy="1051937"/>
          </a:xfrm>
          <a:prstGeom prst="rect">
            <a:avLst/>
          </a:prstGeo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59308" y="1429432"/>
            <a:ext cx="11073384" cy="516635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61162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Colour Supergraphic Fram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88876ED-D22C-C247-9733-B32BED2C1E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525" y="280335"/>
            <a:ext cx="11664950" cy="6303308"/>
          </a:xfrm>
          <a:prstGeom prst="rect">
            <a:avLst/>
          </a:prstGeom>
        </p:spPr>
      </p:pic>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3" y="282830"/>
            <a:ext cx="8414781" cy="1019176"/>
          </a:xfrm>
          <a:prstGeom prst="rect">
            <a:avLst/>
          </a:prstGeom>
        </p:spPr>
        <p:txBody>
          <a:bodyPr/>
          <a:lstStyle>
            <a:lvl1pPr>
              <a:defRPr>
                <a:solidFill>
                  <a:schemeClr val="accent1"/>
                </a:solidFill>
              </a:defRPr>
            </a:lvl1pPr>
          </a:lstStyle>
          <a:p>
            <a:r>
              <a:rPr lang="en-US" dirty="0"/>
              <a:t>SLIDE TITLE</a:t>
            </a:r>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50864" y="2353733"/>
            <a:ext cx="10690896" cy="4229946"/>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6">
            <a:extLst>
              <a:ext uri="{FF2B5EF4-FFF2-40B4-BE49-F238E27FC236}">
                <a16:creationId xmlns:a16="http://schemas.microsoft.com/office/drawing/2014/main" id="{463951CE-3503-4641-B719-12BD6D5F794D}"/>
              </a:ext>
            </a:extLst>
          </p:cNvPr>
          <p:cNvSpPr>
            <a:spLocks noGrp="1"/>
          </p:cNvSpPr>
          <p:nvPr>
            <p:ph type="body" sz="quarter" idx="10" hasCustomPrompt="1"/>
          </p:nvPr>
        </p:nvSpPr>
        <p:spPr>
          <a:xfrm>
            <a:off x="550863" y="1334558"/>
            <a:ext cx="8414781"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Tree>
    <p:extLst>
      <p:ext uri="{BB962C8B-B14F-4D97-AF65-F5344CB8AC3E}">
        <p14:creationId xmlns:p14="http://schemas.microsoft.com/office/powerpoint/2010/main" val="4202368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title, Sub-heading and Content |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3" y="282830"/>
            <a:ext cx="11106224" cy="1019176"/>
          </a:xfrm>
          <a:prstGeom prst="rect">
            <a:avLst/>
          </a:prstGeom>
        </p:spPr>
        <p:txBody>
          <a:bodyPr/>
          <a:lstStyle>
            <a:lvl1pPr>
              <a:defRPr>
                <a:solidFill>
                  <a:schemeClr val="accent1"/>
                </a:solidFill>
              </a:defRPr>
            </a:lvl1pPr>
          </a:lstStyle>
          <a:p>
            <a:r>
              <a:rPr lang="en-US" dirty="0"/>
              <a:t>SLIDE TITLE</a:t>
            </a:r>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50863" y="2353733"/>
            <a:ext cx="11106224" cy="4229946"/>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6">
            <a:extLst>
              <a:ext uri="{FF2B5EF4-FFF2-40B4-BE49-F238E27FC236}">
                <a16:creationId xmlns:a16="http://schemas.microsoft.com/office/drawing/2014/main" id="{463951CE-3503-4641-B719-12BD6D5F794D}"/>
              </a:ext>
            </a:extLst>
          </p:cNvPr>
          <p:cNvSpPr>
            <a:spLocks noGrp="1"/>
          </p:cNvSpPr>
          <p:nvPr>
            <p:ph type="body" sz="quarter" idx="10" hasCustomPrompt="1"/>
          </p:nvPr>
        </p:nvSpPr>
        <p:spPr>
          <a:xfrm>
            <a:off x="550863" y="1334558"/>
            <a:ext cx="11106224"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Tree>
    <p:extLst>
      <p:ext uri="{BB962C8B-B14F-4D97-AF65-F5344CB8AC3E}">
        <p14:creationId xmlns:p14="http://schemas.microsoft.com/office/powerpoint/2010/main" val="2113146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on Steel Grey Bg + Full Colour Supergraphic">
    <p:bg>
      <p:bgPr>
        <a:solidFill>
          <a:schemeClr val="tx1"/>
        </a:solid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2BC00A51-5EB5-8248-AEE1-D0A674DCEAAD}"/>
              </a:ext>
            </a:extLst>
          </p:cNvPr>
          <p:cNvGrpSpPr/>
          <p:nvPr userDrawn="1"/>
        </p:nvGrpSpPr>
        <p:grpSpPr>
          <a:xfrm>
            <a:off x="0" y="261795"/>
            <a:ext cx="11937035" cy="1634436"/>
            <a:chOff x="0" y="261795"/>
            <a:chExt cx="11937035" cy="1634436"/>
          </a:xfrm>
        </p:grpSpPr>
        <p:sp>
          <p:nvSpPr>
            <p:cNvPr id="49" name="Freeform 48">
              <a:extLst>
                <a:ext uri="{FF2B5EF4-FFF2-40B4-BE49-F238E27FC236}">
                  <a16:creationId xmlns:a16="http://schemas.microsoft.com/office/drawing/2014/main" id="{8CE040DE-59D2-CA49-B96F-DDC43B428613}"/>
                </a:ext>
              </a:extLst>
            </p:cNvPr>
            <p:cNvSpPr/>
            <p:nvPr userDrawn="1"/>
          </p:nvSpPr>
          <p:spPr>
            <a:xfrm>
              <a:off x="0" y="274321"/>
              <a:ext cx="11902632" cy="1033369"/>
            </a:xfrm>
            <a:custGeom>
              <a:avLst/>
              <a:gdLst>
                <a:gd name="connsiteX0" fmla="*/ 11924509 w 11924509"/>
                <a:gd name="connsiteY0" fmla="*/ 54207 h 1033369"/>
                <a:gd name="connsiteX1" fmla="*/ 11924509 w 11924509"/>
                <a:gd name="connsiteY1" fmla="*/ 1033369 h 1033369"/>
                <a:gd name="connsiteX2" fmla="*/ 11924490 w 11924509"/>
                <a:gd name="connsiteY2" fmla="*/ 1033369 h 1033369"/>
                <a:gd name="connsiteX3" fmla="*/ 0 w 11924509"/>
                <a:gd name="connsiteY3" fmla="*/ 0 h 1033369"/>
                <a:gd name="connsiteX4" fmla="*/ 10874105 w 11924509"/>
                <a:gd name="connsiteY4" fmla="*/ 0 h 1033369"/>
                <a:gd name="connsiteX5" fmla="*/ 11199386 w 11924509"/>
                <a:gd name="connsiteY5" fmla="*/ 793637 h 1033369"/>
                <a:gd name="connsiteX6" fmla="*/ 11439861 w 11924509"/>
                <a:gd name="connsiteY6" fmla="*/ 1031623 h 1033369"/>
                <a:gd name="connsiteX7" fmla="*/ 11441426 w 11924509"/>
                <a:gd name="connsiteY7" fmla="*/ 1033369 h 1033369"/>
                <a:gd name="connsiteX8" fmla="*/ 0 w 11924509"/>
                <a:gd name="connsiteY8" fmla="*/ 1033369 h 1033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4509" h="1033369">
                  <a:moveTo>
                    <a:pt x="11924509" y="54207"/>
                  </a:moveTo>
                  <a:lnTo>
                    <a:pt x="11924509" y="1033369"/>
                  </a:lnTo>
                  <a:lnTo>
                    <a:pt x="11924490" y="1033369"/>
                  </a:lnTo>
                  <a:close/>
                  <a:moveTo>
                    <a:pt x="0" y="0"/>
                  </a:moveTo>
                  <a:lnTo>
                    <a:pt x="10874105" y="0"/>
                  </a:lnTo>
                  <a:cubicBezTo>
                    <a:pt x="10844911" y="99306"/>
                    <a:pt x="10767602" y="384592"/>
                    <a:pt x="11199386" y="793637"/>
                  </a:cubicBezTo>
                  <a:cubicBezTo>
                    <a:pt x="11286579" y="876269"/>
                    <a:pt x="11366623" y="955224"/>
                    <a:pt x="11439861" y="1031623"/>
                  </a:cubicBezTo>
                  <a:lnTo>
                    <a:pt x="11441426" y="1033369"/>
                  </a:lnTo>
                  <a:lnTo>
                    <a:pt x="0" y="10333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50" name="Graphic 49">
              <a:extLst>
                <a:ext uri="{FF2B5EF4-FFF2-40B4-BE49-F238E27FC236}">
                  <a16:creationId xmlns:a16="http://schemas.microsoft.com/office/drawing/2014/main" id="{9864A0A2-84C4-AC45-B70C-7176C5B2A8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77028" y="261795"/>
              <a:ext cx="1060007" cy="1634436"/>
            </a:xfrm>
            <a:prstGeom prst="rect">
              <a:avLst/>
            </a:prstGeom>
          </p:spPr>
        </p:pic>
      </p:grpSp>
      <p:sp>
        <p:nvSpPr>
          <p:cNvPr id="3" name="Content Placeholder 2">
            <a:extLst>
              <a:ext uri="{FF2B5EF4-FFF2-40B4-BE49-F238E27FC236}">
                <a16:creationId xmlns:a16="http://schemas.microsoft.com/office/drawing/2014/main" id="{4A0C77B8-7466-2049-8C57-6FFB8D9B88C4}"/>
              </a:ext>
            </a:extLst>
          </p:cNvPr>
          <p:cNvSpPr>
            <a:spLocks noGrp="1"/>
          </p:cNvSpPr>
          <p:nvPr>
            <p:ph idx="1"/>
          </p:nvPr>
        </p:nvSpPr>
        <p:spPr>
          <a:xfrm>
            <a:off x="550863" y="2353733"/>
            <a:ext cx="11112280" cy="42299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8BC16985-3E3F-184F-99BA-3C5ED3B9AA29}"/>
              </a:ext>
            </a:extLst>
          </p:cNvPr>
          <p:cNvSpPr>
            <a:spLocks noGrp="1"/>
          </p:cNvSpPr>
          <p:nvPr>
            <p:ph type="body" sz="quarter" idx="10" hasCustomPrompt="1"/>
          </p:nvPr>
        </p:nvSpPr>
        <p:spPr>
          <a:xfrm>
            <a:off x="550863" y="1334558"/>
            <a:ext cx="11112280"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
        <p:nvSpPr>
          <p:cNvPr id="2" name="Title 1">
            <a:extLst>
              <a:ext uri="{FF2B5EF4-FFF2-40B4-BE49-F238E27FC236}">
                <a16:creationId xmlns:a16="http://schemas.microsoft.com/office/drawing/2014/main" id="{CA75DA1B-7990-B049-8D8B-7C263C6A480E}"/>
              </a:ext>
            </a:extLst>
          </p:cNvPr>
          <p:cNvSpPr>
            <a:spLocks noGrp="1"/>
          </p:cNvSpPr>
          <p:nvPr>
            <p:ph type="title" hasCustomPrompt="1"/>
          </p:nvPr>
        </p:nvSpPr>
        <p:spPr>
          <a:xfrm>
            <a:off x="550863" y="282830"/>
            <a:ext cx="11112280" cy="1019176"/>
          </a:xfrm>
          <a:prstGeom prst="rect">
            <a:avLst/>
          </a:prstGeom>
        </p:spPr>
        <p:txBody>
          <a:bodyPr/>
          <a:lstStyle>
            <a:lvl1pPr>
              <a:defRPr>
                <a:solidFill>
                  <a:schemeClr val="bg1"/>
                </a:solidFill>
              </a:defRPr>
            </a:lvl1pPr>
          </a:lstStyle>
          <a:p>
            <a:r>
              <a:rPr lang="en-US" dirty="0"/>
              <a:t>SLIDE TITLE</a:t>
            </a:r>
          </a:p>
        </p:txBody>
      </p:sp>
    </p:spTree>
    <p:extLst>
      <p:ext uri="{BB962C8B-B14F-4D97-AF65-F5344CB8AC3E}">
        <p14:creationId xmlns:p14="http://schemas.microsoft.com/office/powerpoint/2010/main" val="12186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Layout #2">
    <p:spTree>
      <p:nvGrpSpPr>
        <p:cNvPr id="1" name=""/>
        <p:cNvGrpSpPr/>
        <p:nvPr/>
      </p:nvGrpSpPr>
      <p:grpSpPr>
        <a:xfrm>
          <a:off x="0" y="0"/>
          <a:ext cx="0" cy="0"/>
          <a:chOff x="0" y="0"/>
          <a:chExt cx="0" cy="0"/>
        </a:xfrm>
      </p:grpSpPr>
      <p:grpSp>
        <p:nvGrpSpPr>
          <p:cNvPr id="2" name="Content Placeholder 8">
            <a:extLst>
              <a:ext uri="{FF2B5EF4-FFF2-40B4-BE49-F238E27FC236}">
                <a16:creationId xmlns:a16="http://schemas.microsoft.com/office/drawing/2014/main" id="{23E37FB0-7FDA-F24C-9756-942B56E63720}"/>
              </a:ext>
            </a:extLst>
          </p:cNvPr>
          <p:cNvGrpSpPr/>
          <p:nvPr/>
        </p:nvGrpSpPr>
        <p:grpSpPr>
          <a:xfrm>
            <a:off x="724595" y="467018"/>
            <a:ext cx="4410405" cy="5922458"/>
            <a:chOff x="724595" y="467018"/>
            <a:chExt cx="4410405" cy="5922458"/>
          </a:xfrm>
        </p:grpSpPr>
        <p:sp>
          <p:nvSpPr>
            <p:cNvPr id="3" name="Freeform 2">
              <a:extLst>
                <a:ext uri="{FF2B5EF4-FFF2-40B4-BE49-F238E27FC236}">
                  <a16:creationId xmlns:a16="http://schemas.microsoft.com/office/drawing/2014/main" id="{F82EC9C2-3853-2F48-859A-B414ADB61F5A}"/>
                </a:ext>
              </a:extLst>
            </p:cNvPr>
            <p:cNvSpPr/>
            <p:nvPr/>
          </p:nvSpPr>
          <p:spPr>
            <a:xfrm>
              <a:off x="4220612" y="467018"/>
              <a:ext cx="910448" cy="1400497"/>
            </a:xfrm>
            <a:custGeom>
              <a:avLst/>
              <a:gdLst>
                <a:gd name="connsiteX0" fmla="*/ 86659 w 910448"/>
                <a:gd name="connsiteY0" fmla="*/ 0 h 1400497"/>
                <a:gd name="connsiteX1" fmla="*/ 69281 w 910448"/>
                <a:gd name="connsiteY1" fmla="*/ 471185 h 1400497"/>
                <a:gd name="connsiteX2" fmla="*/ 463318 w 910448"/>
                <a:gd name="connsiteY2" fmla="*/ 910648 h 1400497"/>
                <a:gd name="connsiteX3" fmla="*/ 875440 w 910448"/>
                <a:gd name="connsiteY3" fmla="*/ 1390522 h 1400497"/>
                <a:gd name="connsiteX4" fmla="*/ 910449 w 910448"/>
                <a:gd name="connsiteY4" fmla="*/ 1374358 h 1400497"/>
                <a:gd name="connsiteX5" fmla="*/ 910449 w 910448"/>
                <a:gd name="connsiteY5" fmla="*/ 0 h 1400497"/>
                <a:gd name="connsiteX6" fmla="*/ 86659 w 910448"/>
                <a:gd name="connsiteY6" fmla="*/ 0 h 140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48" h="1400497">
                  <a:moveTo>
                    <a:pt x="86659" y="0"/>
                  </a:moveTo>
                  <a:cubicBezTo>
                    <a:pt x="86659" y="0"/>
                    <a:pt x="-96164" y="164167"/>
                    <a:pt x="69281" y="471185"/>
                  </a:cubicBezTo>
                  <a:cubicBezTo>
                    <a:pt x="142481" y="607065"/>
                    <a:pt x="299944" y="754715"/>
                    <a:pt x="463318" y="910648"/>
                  </a:cubicBezTo>
                  <a:cubicBezTo>
                    <a:pt x="615729" y="1056025"/>
                    <a:pt x="808252" y="1256511"/>
                    <a:pt x="875440" y="1390522"/>
                  </a:cubicBezTo>
                  <a:cubicBezTo>
                    <a:pt x="886453" y="1408555"/>
                    <a:pt x="910449" y="1401534"/>
                    <a:pt x="910449" y="1374358"/>
                  </a:cubicBezTo>
                  <a:lnTo>
                    <a:pt x="910449" y="0"/>
                  </a:lnTo>
                  <a:lnTo>
                    <a:pt x="86659" y="0"/>
                  </a:lnTo>
                  <a:close/>
                </a:path>
              </a:pathLst>
            </a:custGeom>
            <a:solidFill>
              <a:schemeClr val="accent2"/>
            </a:solidFill>
            <a:ln w="5046"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C442FA89-EEAC-834C-BF6B-0AC0A7B78420}"/>
                </a:ext>
              </a:extLst>
            </p:cNvPr>
            <p:cNvSpPr/>
            <p:nvPr/>
          </p:nvSpPr>
          <p:spPr>
            <a:xfrm>
              <a:off x="724595" y="467775"/>
              <a:ext cx="4410405" cy="5921701"/>
            </a:xfrm>
            <a:custGeom>
              <a:avLst/>
              <a:gdLst>
                <a:gd name="connsiteX0" fmla="*/ 2855578 w 4410405"/>
                <a:gd name="connsiteY0" fmla="*/ 0 h 5921701"/>
                <a:gd name="connsiteX1" fmla="*/ 24 w 4410405"/>
                <a:gd name="connsiteY1" fmla="*/ 0 h 5921701"/>
                <a:gd name="connsiteX2" fmla="*/ 24 w 4410405"/>
                <a:gd name="connsiteY2" fmla="*/ 5812632 h 5921701"/>
                <a:gd name="connsiteX3" fmla="*/ 110455 w 4410405"/>
                <a:gd name="connsiteY3" fmla="*/ 5921690 h 5921701"/>
                <a:gd name="connsiteX4" fmla="*/ 4058400 w 4410405"/>
                <a:gd name="connsiteY4" fmla="*/ 5921690 h 5921701"/>
                <a:gd name="connsiteX5" fmla="*/ 4410406 w 4410405"/>
                <a:gd name="connsiteY5" fmla="*/ 5446514 h 5921701"/>
                <a:gd name="connsiteX6" fmla="*/ 4410406 w 4410405"/>
                <a:gd name="connsiteY6" fmla="*/ 2737754 h 5921701"/>
                <a:gd name="connsiteX7" fmla="*/ 3415464 w 4410405"/>
                <a:gd name="connsiteY7" fmla="*/ 1257723 h 5921701"/>
                <a:gd name="connsiteX8" fmla="*/ 2855578 w 4410405"/>
                <a:gd name="connsiteY8" fmla="*/ 0 h 592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10405" h="5921701">
                  <a:moveTo>
                    <a:pt x="2855578" y="0"/>
                  </a:moveTo>
                  <a:lnTo>
                    <a:pt x="24" y="0"/>
                  </a:lnTo>
                  <a:cubicBezTo>
                    <a:pt x="24" y="123151"/>
                    <a:pt x="24" y="5812632"/>
                    <a:pt x="24" y="5812632"/>
                  </a:cubicBezTo>
                  <a:cubicBezTo>
                    <a:pt x="24" y="5812632"/>
                    <a:pt x="-4472" y="5921690"/>
                    <a:pt x="110455" y="5921690"/>
                  </a:cubicBezTo>
                  <a:lnTo>
                    <a:pt x="4058400" y="5921690"/>
                  </a:lnTo>
                  <a:cubicBezTo>
                    <a:pt x="4058400" y="5921690"/>
                    <a:pt x="4410406" y="5930732"/>
                    <a:pt x="4410406" y="5446514"/>
                  </a:cubicBezTo>
                  <a:lnTo>
                    <a:pt x="4410406" y="2737754"/>
                  </a:lnTo>
                  <a:cubicBezTo>
                    <a:pt x="4410406" y="2400277"/>
                    <a:pt x="4017481" y="1831046"/>
                    <a:pt x="3415464" y="1257723"/>
                  </a:cubicBezTo>
                  <a:cubicBezTo>
                    <a:pt x="2852395" y="721831"/>
                    <a:pt x="2764545" y="374150"/>
                    <a:pt x="2855578" y="0"/>
                  </a:cubicBezTo>
                </a:path>
              </a:pathLst>
            </a:custGeom>
            <a:solidFill>
              <a:srgbClr val="61223B"/>
            </a:solidFill>
            <a:ln w="5046"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817866E9-6517-8540-B91F-46485239BB0D}"/>
                </a:ext>
              </a:extLst>
            </p:cNvPr>
            <p:cNvSpPr/>
            <p:nvPr/>
          </p:nvSpPr>
          <p:spPr>
            <a:xfrm>
              <a:off x="3655040" y="491617"/>
              <a:ext cx="1457632" cy="2274953"/>
            </a:xfrm>
            <a:custGeom>
              <a:avLst/>
              <a:gdLst>
                <a:gd name="connsiteX0" fmla="*/ 33341 w 1457632"/>
                <a:gd name="connsiteY0" fmla="*/ 0 h 2274953"/>
                <a:gd name="connsiteX1" fmla="*/ 474460 w 1457632"/>
                <a:gd name="connsiteY1" fmla="*/ 1074412 h 2274953"/>
                <a:gd name="connsiteX2" fmla="*/ 1457633 w 1457632"/>
                <a:gd name="connsiteY2" fmla="*/ 2274954 h 2274953"/>
              </a:gdLst>
              <a:ahLst/>
              <a:cxnLst>
                <a:cxn ang="0">
                  <a:pos x="connsiteX0" y="connsiteY0"/>
                </a:cxn>
                <a:cxn ang="0">
                  <a:pos x="connsiteX1" y="connsiteY1"/>
                </a:cxn>
                <a:cxn ang="0">
                  <a:pos x="connsiteX2" y="connsiteY2"/>
                </a:cxn>
              </a:cxnLst>
              <a:rect l="l" t="t" r="r" b="b"/>
              <a:pathLst>
                <a:path w="1457632" h="2274953">
                  <a:moveTo>
                    <a:pt x="33341" y="0"/>
                  </a:moveTo>
                  <a:cubicBezTo>
                    <a:pt x="-6315" y="134365"/>
                    <a:pt x="-110886" y="520587"/>
                    <a:pt x="474460" y="1074412"/>
                  </a:cubicBezTo>
                  <a:cubicBezTo>
                    <a:pt x="947406" y="1521856"/>
                    <a:pt x="1265110" y="1889691"/>
                    <a:pt x="1457633" y="2274954"/>
                  </a:cubicBezTo>
                </a:path>
              </a:pathLst>
            </a:custGeom>
            <a:noFill/>
            <a:ln w="50156" cap="rnd">
              <a:solidFill>
                <a:srgbClr val="922E44"/>
              </a:solid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B5A599D4-5368-614B-A8F2-3C55BDB944BB}"/>
                </a:ext>
              </a:extLst>
            </p:cNvPr>
            <p:cNvSpPr/>
            <p:nvPr/>
          </p:nvSpPr>
          <p:spPr>
            <a:xfrm>
              <a:off x="3778749" y="491617"/>
              <a:ext cx="1255670" cy="1920857"/>
            </a:xfrm>
            <a:custGeom>
              <a:avLst/>
              <a:gdLst>
                <a:gd name="connsiteX0" fmla="*/ 32490 w 1255670"/>
                <a:gd name="connsiteY0" fmla="*/ 0 h 1920857"/>
                <a:gd name="connsiteX1" fmla="*/ 480581 w 1255670"/>
                <a:gd name="connsiteY1" fmla="*/ 1042487 h 1920857"/>
                <a:gd name="connsiteX2" fmla="*/ 1255671 w 1255670"/>
                <a:gd name="connsiteY2" fmla="*/ 1920858 h 1920857"/>
              </a:gdLst>
              <a:ahLst/>
              <a:cxnLst>
                <a:cxn ang="0">
                  <a:pos x="connsiteX0" y="connsiteY0"/>
                </a:cxn>
                <a:cxn ang="0">
                  <a:pos x="connsiteX1" y="connsiteY1"/>
                </a:cxn>
                <a:cxn ang="0">
                  <a:pos x="connsiteX2" y="connsiteY2"/>
                </a:cxn>
              </a:cxnLst>
              <a:rect l="l" t="t" r="r" b="b"/>
              <a:pathLst>
                <a:path w="1255670" h="1920857">
                  <a:moveTo>
                    <a:pt x="32490" y="0"/>
                  </a:moveTo>
                  <a:cubicBezTo>
                    <a:pt x="-7166" y="134466"/>
                    <a:pt x="-108959" y="493613"/>
                    <a:pt x="480581" y="1042487"/>
                  </a:cubicBezTo>
                  <a:cubicBezTo>
                    <a:pt x="830667" y="1368044"/>
                    <a:pt x="1068857" y="1636621"/>
                    <a:pt x="1255671" y="1920858"/>
                  </a:cubicBezTo>
                </a:path>
              </a:pathLst>
            </a:custGeom>
            <a:noFill/>
            <a:ln w="50156" cap="rnd">
              <a:solidFill>
                <a:srgbClr val="CE3F27"/>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B3DB9F09-4B4D-AB45-A9C9-F18B6BB812D1}"/>
                </a:ext>
              </a:extLst>
            </p:cNvPr>
            <p:cNvSpPr/>
            <p:nvPr/>
          </p:nvSpPr>
          <p:spPr>
            <a:xfrm>
              <a:off x="3900540" y="491617"/>
              <a:ext cx="1002484" cy="1544889"/>
            </a:xfrm>
            <a:custGeom>
              <a:avLst/>
              <a:gdLst>
                <a:gd name="connsiteX0" fmla="*/ 33406 w 1002484"/>
                <a:gd name="connsiteY0" fmla="*/ 0 h 1544889"/>
                <a:gd name="connsiteX1" fmla="*/ 480083 w 1002484"/>
                <a:gd name="connsiteY1" fmla="*/ 999349 h 1544889"/>
                <a:gd name="connsiteX2" fmla="*/ 1002484 w 1002484"/>
                <a:gd name="connsiteY2" fmla="*/ 1544890 h 1544889"/>
              </a:gdLst>
              <a:ahLst/>
              <a:cxnLst>
                <a:cxn ang="0">
                  <a:pos x="connsiteX0" y="connsiteY0"/>
                </a:cxn>
                <a:cxn ang="0">
                  <a:pos x="connsiteX1" y="connsiteY1"/>
                </a:cxn>
                <a:cxn ang="0">
                  <a:pos x="connsiteX2" y="connsiteY2"/>
                </a:cxn>
              </a:cxnLst>
              <a:rect l="l" t="t" r="r" b="b"/>
              <a:pathLst>
                <a:path w="1002484" h="1544889">
                  <a:moveTo>
                    <a:pt x="33406" y="0"/>
                  </a:moveTo>
                  <a:cubicBezTo>
                    <a:pt x="-6199" y="134365"/>
                    <a:pt x="-112135" y="459668"/>
                    <a:pt x="480083" y="999349"/>
                  </a:cubicBezTo>
                  <a:cubicBezTo>
                    <a:pt x="693469" y="1193774"/>
                    <a:pt x="863207" y="1371731"/>
                    <a:pt x="1002484" y="1544890"/>
                  </a:cubicBezTo>
                </a:path>
              </a:pathLst>
            </a:custGeom>
            <a:noFill/>
            <a:ln w="50156" cap="rnd">
              <a:solidFill>
                <a:schemeClr val="accent2"/>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EBB1A977-12EE-C549-9BEA-8EAF18100DFF}"/>
                </a:ext>
              </a:extLst>
            </p:cNvPr>
            <p:cNvSpPr/>
            <p:nvPr/>
          </p:nvSpPr>
          <p:spPr>
            <a:xfrm>
              <a:off x="4024550" y="491617"/>
              <a:ext cx="756928" cy="1223424"/>
            </a:xfrm>
            <a:custGeom>
              <a:avLst/>
              <a:gdLst>
                <a:gd name="connsiteX0" fmla="*/ 37913 w 756928"/>
                <a:gd name="connsiteY0" fmla="*/ 0 h 1223424"/>
                <a:gd name="connsiteX1" fmla="*/ 486003 w 756928"/>
                <a:gd name="connsiteY1" fmla="*/ 961566 h 1223424"/>
                <a:gd name="connsiteX2" fmla="*/ 756929 w 756928"/>
                <a:gd name="connsiteY2" fmla="*/ 1223425 h 1223424"/>
              </a:gdLst>
              <a:ahLst/>
              <a:cxnLst>
                <a:cxn ang="0">
                  <a:pos x="connsiteX0" y="connsiteY0"/>
                </a:cxn>
                <a:cxn ang="0">
                  <a:pos x="connsiteX1" y="connsiteY1"/>
                </a:cxn>
                <a:cxn ang="0">
                  <a:pos x="connsiteX2" y="connsiteY2"/>
                </a:cxn>
              </a:cxnLst>
              <a:rect l="l" t="t" r="r" b="b"/>
              <a:pathLst>
                <a:path w="756928" h="1223424">
                  <a:moveTo>
                    <a:pt x="37913" y="0"/>
                  </a:moveTo>
                  <a:cubicBezTo>
                    <a:pt x="-2855" y="120120"/>
                    <a:pt x="-125461" y="423602"/>
                    <a:pt x="486003" y="961566"/>
                  </a:cubicBezTo>
                  <a:cubicBezTo>
                    <a:pt x="585877" y="1049357"/>
                    <a:pt x="675798" y="1136543"/>
                    <a:pt x="756929" y="1223425"/>
                  </a:cubicBezTo>
                </a:path>
              </a:pathLst>
            </a:custGeom>
            <a:noFill/>
            <a:ln w="50156" cap="rnd">
              <a:solidFill>
                <a:srgbClr val="82CBAE"/>
              </a:solidFill>
              <a:prstDash val="solid"/>
              <a:miter/>
            </a:ln>
          </p:spPr>
          <p:txBody>
            <a:bodyPr rtlCol="0" anchor="ctr"/>
            <a:lstStyle/>
            <a:p>
              <a:endParaRPr lang="en-GB"/>
            </a:p>
          </p:txBody>
        </p:sp>
      </p:grpSp>
      <p:sp>
        <p:nvSpPr>
          <p:cNvPr id="4" name="Title 1">
            <a:extLst>
              <a:ext uri="{FF2B5EF4-FFF2-40B4-BE49-F238E27FC236}">
                <a16:creationId xmlns:a16="http://schemas.microsoft.com/office/drawing/2014/main" id="{386D2B6C-7663-AA4E-AE9B-2E2E237547FB}"/>
              </a:ext>
            </a:extLst>
          </p:cNvPr>
          <p:cNvSpPr>
            <a:spLocks noGrp="1"/>
          </p:cNvSpPr>
          <p:nvPr>
            <p:ph type="title" hasCustomPrompt="1"/>
          </p:nvPr>
        </p:nvSpPr>
        <p:spPr>
          <a:xfrm>
            <a:off x="5327373" y="282830"/>
            <a:ext cx="6329713" cy="1019176"/>
          </a:xfrm>
          <a:prstGeom prst="rect">
            <a:avLst/>
          </a:prstGeom>
        </p:spPr>
        <p:txBody>
          <a:bodyPr/>
          <a:lstStyle>
            <a:lvl1pPr>
              <a:defRPr>
                <a:solidFill>
                  <a:schemeClr val="accent1"/>
                </a:solidFill>
              </a:defRPr>
            </a:lvl1pPr>
          </a:lstStyle>
          <a:p>
            <a:r>
              <a:rPr lang="en-US" dirty="0"/>
              <a:t>SLIDE TITLE</a:t>
            </a:r>
          </a:p>
        </p:txBody>
      </p:sp>
      <p:sp>
        <p:nvSpPr>
          <p:cNvPr id="7" name="Content Placeholder 2">
            <a:extLst>
              <a:ext uri="{FF2B5EF4-FFF2-40B4-BE49-F238E27FC236}">
                <a16:creationId xmlns:a16="http://schemas.microsoft.com/office/drawing/2014/main" id="{D2219B5C-A04D-6D4E-B134-757AAF817189}"/>
              </a:ext>
            </a:extLst>
          </p:cNvPr>
          <p:cNvSpPr>
            <a:spLocks noGrp="1"/>
          </p:cNvSpPr>
          <p:nvPr>
            <p:ph idx="1"/>
          </p:nvPr>
        </p:nvSpPr>
        <p:spPr>
          <a:xfrm>
            <a:off x="5327373" y="2353733"/>
            <a:ext cx="6329713" cy="4229946"/>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6">
            <a:extLst>
              <a:ext uri="{FF2B5EF4-FFF2-40B4-BE49-F238E27FC236}">
                <a16:creationId xmlns:a16="http://schemas.microsoft.com/office/drawing/2014/main" id="{BD3B6E54-44B3-8A4E-A063-AD85E634B782}"/>
              </a:ext>
            </a:extLst>
          </p:cNvPr>
          <p:cNvSpPr>
            <a:spLocks noGrp="1"/>
          </p:cNvSpPr>
          <p:nvPr>
            <p:ph type="body" sz="quarter" idx="10" hasCustomPrompt="1"/>
          </p:nvPr>
        </p:nvSpPr>
        <p:spPr>
          <a:xfrm>
            <a:off x="5327373" y="1334558"/>
            <a:ext cx="6329713" cy="1019175"/>
          </a:xfrm>
          <a:prstGeom prst="rect">
            <a:avLst/>
          </a:prstGeom>
        </p:spPr>
        <p:txBody>
          <a:bodyPr anchor="ctr"/>
          <a:lstStyle>
            <a:lvl1pPr marL="0" indent="0">
              <a:buFontTx/>
              <a:buNone/>
              <a:defRPr b="0" i="0">
                <a:solidFill>
                  <a:srgbClr val="B79961"/>
                </a:solidFill>
                <a:latin typeface="Raleway Medium" panose="020B0003030101060003" pitchFamily="34" charset="0"/>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
        <p:nvSpPr>
          <p:cNvPr id="9" name="Text Placeholder 7">
            <a:extLst>
              <a:ext uri="{FF2B5EF4-FFF2-40B4-BE49-F238E27FC236}">
                <a16:creationId xmlns:a16="http://schemas.microsoft.com/office/drawing/2014/main" id="{72F3BEE4-026E-F44E-A752-76ED2660D8AD}"/>
              </a:ext>
            </a:extLst>
          </p:cNvPr>
          <p:cNvSpPr>
            <a:spLocks noGrp="1"/>
          </p:cNvSpPr>
          <p:nvPr>
            <p:ph type="body" sz="quarter" idx="11"/>
          </p:nvPr>
        </p:nvSpPr>
        <p:spPr>
          <a:xfrm>
            <a:off x="1192918" y="3969662"/>
            <a:ext cx="3478633" cy="2184185"/>
          </a:xfrm>
        </p:spPr>
        <p:txBody>
          <a:bodyPr anchor="ctr">
            <a:normAutofit/>
          </a:bodyPr>
          <a:lstStyle>
            <a:lvl1pPr marL="0" indent="0">
              <a:buFontTx/>
              <a:buNone/>
              <a:defRPr sz="2400" b="0" i="0">
                <a:solidFill>
                  <a:schemeClr val="bg2"/>
                </a:solidFill>
                <a:latin typeface="Trebuchet MS" panose="020B0703020202090204" pitchFamily="34" charset="0"/>
              </a:defRPr>
            </a:lvl1pPr>
            <a:lvl2pPr marL="457200" indent="0">
              <a:buFontTx/>
              <a:buNone/>
              <a:defRPr sz="2800" b="0" i="0">
                <a:solidFill>
                  <a:schemeClr val="bg2"/>
                </a:solidFill>
                <a:latin typeface="Trebuchet MS" panose="020B0703020202090204" pitchFamily="34" charset="0"/>
              </a:defRPr>
            </a:lvl2pPr>
            <a:lvl3pPr marL="914400" indent="0">
              <a:buFontTx/>
              <a:buNone/>
              <a:defRPr sz="2800" b="0" i="0">
                <a:solidFill>
                  <a:schemeClr val="bg2"/>
                </a:solidFill>
                <a:latin typeface="Trebuchet MS" panose="020B0703020202090204" pitchFamily="34" charset="0"/>
              </a:defRPr>
            </a:lvl3pPr>
            <a:lvl4pPr marL="1371600" indent="0">
              <a:buFontTx/>
              <a:buNone/>
              <a:defRPr sz="2800" b="0" i="0">
                <a:solidFill>
                  <a:schemeClr val="bg2"/>
                </a:solidFill>
                <a:latin typeface="Trebuchet MS" panose="020B0703020202090204" pitchFamily="34" charset="0"/>
              </a:defRPr>
            </a:lvl4pPr>
            <a:lvl5pPr marL="1828800" indent="0">
              <a:buFontTx/>
              <a:buNone/>
              <a:defRPr sz="2800" b="0" i="0">
                <a:solidFill>
                  <a:schemeClr val="bg2"/>
                </a:solidFill>
                <a:latin typeface="Trebuchet MS" panose="020B0703020202090204" pitchFamily="34" charset="0"/>
              </a:defRPr>
            </a:lvl5pPr>
          </a:lstStyle>
          <a:p>
            <a:pPr lvl="0"/>
            <a:endParaRPr lang="en-GB" dirty="0"/>
          </a:p>
        </p:txBody>
      </p:sp>
      <p:pic>
        <p:nvPicPr>
          <p:cNvPr id="15" name="Graphic 14">
            <a:extLst>
              <a:ext uri="{FF2B5EF4-FFF2-40B4-BE49-F238E27FC236}">
                <a16:creationId xmlns:a16="http://schemas.microsoft.com/office/drawing/2014/main" id="{D86A13AF-61AD-6E42-AAD2-0C465BE717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93464" y="945245"/>
            <a:ext cx="1739476" cy="2786677"/>
          </a:xfrm>
          <a:prstGeom prst="rect">
            <a:avLst/>
          </a:prstGeom>
        </p:spPr>
      </p:pic>
    </p:spTree>
    <p:extLst>
      <p:ext uri="{BB962C8B-B14F-4D97-AF65-F5344CB8AC3E}">
        <p14:creationId xmlns:p14="http://schemas.microsoft.com/office/powerpoint/2010/main" val="1312134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F62E3-E080-8E42-8249-C9755303C225}"/>
              </a:ext>
            </a:extLst>
          </p:cNvPr>
          <p:cNvSpPr>
            <a:spLocks noGrp="1"/>
          </p:cNvSpPr>
          <p:nvPr>
            <p:ph type="title" hasCustomPrompt="1"/>
          </p:nvPr>
        </p:nvSpPr>
        <p:spPr>
          <a:xfrm>
            <a:off x="550863" y="282830"/>
            <a:ext cx="11100168" cy="1019176"/>
          </a:xfrm>
          <a:prstGeom prst="rect">
            <a:avLst/>
          </a:prstGeom>
        </p:spPr>
        <p:txBody>
          <a:bodyPr/>
          <a:lstStyle>
            <a:lvl1pPr>
              <a:defRPr>
                <a:solidFill>
                  <a:schemeClr val="accent1"/>
                </a:solidFill>
              </a:defRPr>
            </a:lvl1pPr>
          </a:lstStyle>
          <a:p>
            <a:r>
              <a:rPr lang="en-US" dirty="0"/>
              <a:t>SLIDE TITLE</a:t>
            </a:r>
          </a:p>
        </p:txBody>
      </p:sp>
      <p:sp>
        <p:nvSpPr>
          <p:cNvPr id="5" name="Content Placeholder 2">
            <a:extLst>
              <a:ext uri="{FF2B5EF4-FFF2-40B4-BE49-F238E27FC236}">
                <a16:creationId xmlns:a16="http://schemas.microsoft.com/office/drawing/2014/main" id="{6D3B82F5-B03F-2044-9DA6-03E4EE50AAE9}"/>
              </a:ext>
            </a:extLst>
          </p:cNvPr>
          <p:cNvSpPr>
            <a:spLocks noGrp="1"/>
          </p:cNvSpPr>
          <p:nvPr>
            <p:ph idx="1"/>
          </p:nvPr>
        </p:nvSpPr>
        <p:spPr>
          <a:xfrm>
            <a:off x="550863" y="1435261"/>
            <a:ext cx="11100168" cy="514841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49288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0640-B5D9-7741-AFA3-B9D2D03CFAC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32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396F28D2-0DAB-F94F-87BE-28EA56A991EC}"/>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lang="en-US" sz="2800" b="0" i="0" kern="1200" dirty="0">
                <a:solidFill>
                  <a:schemeClr val="accent2"/>
                </a:solidFill>
                <a:latin typeface="Raleway Medium" panose="020B0003030101060003"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826484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Side Panel R">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7933DF40-90D4-1F4E-9B05-134F92B63C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7223146" y="276166"/>
            <a:ext cx="4697994" cy="6304636"/>
          </a:xfrm>
          <a:prstGeom prst="rect">
            <a:avLst/>
          </a:prstGeom>
        </p:spPr>
      </p:pic>
      <p:sp>
        <p:nvSpPr>
          <p:cNvPr id="4" name="Title 1">
            <a:extLst>
              <a:ext uri="{FF2B5EF4-FFF2-40B4-BE49-F238E27FC236}">
                <a16:creationId xmlns:a16="http://schemas.microsoft.com/office/drawing/2014/main" id="{CBB43067-034E-9B46-8BCA-7C0620F358C7}"/>
              </a:ext>
            </a:extLst>
          </p:cNvPr>
          <p:cNvSpPr>
            <a:spLocks noGrp="1"/>
          </p:cNvSpPr>
          <p:nvPr>
            <p:ph type="title" hasCustomPrompt="1"/>
          </p:nvPr>
        </p:nvSpPr>
        <p:spPr>
          <a:xfrm>
            <a:off x="550863" y="282222"/>
            <a:ext cx="6462094" cy="1026000"/>
          </a:xfrm>
          <a:prstGeom prst="rect">
            <a:avLst/>
          </a:prstGeom>
        </p:spPr>
        <p:txBody>
          <a:bodyPr/>
          <a:lstStyle/>
          <a:p>
            <a:r>
              <a:rPr lang="en-GB" dirty="0"/>
              <a:t>CLICK TO EDIT</a:t>
            </a:r>
            <a:endParaRPr lang="en-US" dirty="0"/>
          </a:p>
        </p:txBody>
      </p:sp>
      <p:sp>
        <p:nvSpPr>
          <p:cNvPr id="7" name="Content Placeholder 2">
            <a:extLst>
              <a:ext uri="{FF2B5EF4-FFF2-40B4-BE49-F238E27FC236}">
                <a16:creationId xmlns:a16="http://schemas.microsoft.com/office/drawing/2014/main" id="{E8902269-6113-B744-AD97-D9A6981FA585}"/>
              </a:ext>
            </a:extLst>
          </p:cNvPr>
          <p:cNvSpPr>
            <a:spLocks noGrp="1"/>
          </p:cNvSpPr>
          <p:nvPr>
            <p:ph idx="1"/>
          </p:nvPr>
        </p:nvSpPr>
        <p:spPr>
          <a:xfrm>
            <a:off x="550863" y="1435184"/>
            <a:ext cx="6462096" cy="514562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2AFB10E5-FF57-8849-8106-6ED14BCA38A5}"/>
              </a:ext>
            </a:extLst>
          </p:cNvPr>
          <p:cNvSpPr>
            <a:spLocks noGrp="1"/>
          </p:cNvSpPr>
          <p:nvPr>
            <p:ph idx="10"/>
          </p:nvPr>
        </p:nvSpPr>
        <p:spPr>
          <a:xfrm>
            <a:off x="7470250" y="2473175"/>
            <a:ext cx="4203786" cy="3988992"/>
          </a:xfrm>
          <a:prstGeom prst="rect">
            <a:avLst/>
          </a:prstGeo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Click to edit Master text styles</a:t>
            </a:r>
          </a:p>
        </p:txBody>
      </p:sp>
      <p:sp>
        <p:nvSpPr>
          <p:cNvPr id="8" name="Text Placeholder 7">
            <a:extLst>
              <a:ext uri="{FF2B5EF4-FFF2-40B4-BE49-F238E27FC236}">
                <a16:creationId xmlns:a16="http://schemas.microsoft.com/office/drawing/2014/main" id="{3DDCAE2F-1F90-9F4F-9734-C22C98201143}"/>
              </a:ext>
            </a:extLst>
          </p:cNvPr>
          <p:cNvSpPr>
            <a:spLocks noGrp="1"/>
          </p:cNvSpPr>
          <p:nvPr>
            <p:ph type="body" sz="quarter" idx="11"/>
          </p:nvPr>
        </p:nvSpPr>
        <p:spPr>
          <a:xfrm>
            <a:off x="7470250" y="581076"/>
            <a:ext cx="2618835" cy="1624012"/>
          </a:xfrm>
        </p:spPr>
        <p:txBody>
          <a:bodyPr>
            <a:normAutofit/>
          </a:bodyPr>
          <a:lstStyle>
            <a:lvl1pPr marL="0" indent="0">
              <a:buFontTx/>
              <a:buNone/>
              <a:defRPr lang="en-GB" sz="2800" b="0" i="0" kern="1200" dirty="0">
                <a:solidFill>
                  <a:schemeClr val="accent2"/>
                </a:solidFill>
                <a:latin typeface="Raleway Medium" panose="020B0003030101060003" pitchFamily="34" charset="0"/>
                <a:ea typeface="+mn-ea"/>
                <a:cs typeface="+mn-cs"/>
              </a:defRPr>
            </a:lvl1pPr>
          </a:lstStyle>
          <a:p>
            <a:pPr lvl="0"/>
            <a:endParaRPr lang="en-GB" dirty="0"/>
          </a:p>
        </p:txBody>
      </p:sp>
    </p:spTree>
    <p:extLst>
      <p:ext uri="{BB962C8B-B14F-4D97-AF65-F5344CB8AC3E}">
        <p14:creationId xmlns:p14="http://schemas.microsoft.com/office/powerpoint/2010/main" val="1336380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Side Panel L">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7933DF40-90D4-1F4E-9B05-134F92B63C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8298" y="276166"/>
            <a:ext cx="4697994" cy="6304636"/>
          </a:xfrm>
          <a:prstGeom prst="rect">
            <a:avLst/>
          </a:prstGeom>
        </p:spPr>
      </p:pic>
      <p:sp>
        <p:nvSpPr>
          <p:cNvPr id="4" name="Title 1">
            <a:extLst>
              <a:ext uri="{FF2B5EF4-FFF2-40B4-BE49-F238E27FC236}">
                <a16:creationId xmlns:a16="http://schemas.microsoft.com/office/drawing/2014/main" id="{CBB43067-034E-9B46-8BCA-7C0620F358C7}"/>
              </a:ext>
            </a:extLst>
          </p:cNvPr>
          <p:cNvSpPr>
            <a:spLocks noGrp="1"/>
          </p:cNvSpPr>
          <p:nvPr>
            <p:ph type="title" hasCustomPrompt="1"/>
          </p:nvPr>
        </p:nvSpPr>
        <p:spPr>
          <a:xfrm>
            <a:off x="5171605" y="276165"/>
            <a:ext cx="6469533" cy="1026000"/>
          </a:xfrm>
          <a:prstGeom prst="rect">
            <a:avLst/>
          </a:prstGeom>
        </p:spPr>
        <p:txBody>
          <a:bodyPr/>
          <a:lstStyle/>
          <a:p>
            <a:r>
              <a:rPr lang="en-GB" dirty="0"/>
              <a:t>CLICK TO EDIT</a:t>
            </a:r>
            <a:endParaRPr lang="en-US" dirty="0"/>
          </a:p>
        </p:txBody>
      </p:sp>
      <p:sp>
        <p:nvSpPr>
          <p:cNvPr id="7" name="Content Placeholder 2">
            <a:extLst>
              <a:ext uri="{FF2B5EF4-FFF2-40B4-BE49-F238E27FC236}">
                <a16:creationId xmlns:a16="http://schemas.microsoft.com/office/drawing/2014/main" id="{E8902269-6113-B744-AD97-D9A6981FA585}"/>
              </a:ext>
            </a:extLst>
          </p:cNvPr>
          <p:cNvSpPr>
            <a:spLocks noGrp="1"/>
          </p:cNvSpPr>
          <p:nvPr>
            <p:ph idx="1"/>
          </p:nvPr>
        </p:nvSpPr>
        <p:spPr>
          <a:xfrm>
            <a:off x="5171605" y="1423073"/>
            <a:ext cx="6469533" cy="515773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2AFB10E5-FF57-8849-8106-6ED14BCA38A5}"/>
              </a:ext>
            </a:extLst>
          </p:cNvPr>
          <p:cNvSpPr>
            <a:spLocks noGrp="1"/>
          </p:cNvSpPr>
          <p:nvPr>
            <p:ph idx="10"/>
          </p:nvPr>
        </p:nvSpPr>
        <p:spPr>
          <a:xfrm>
            <a:off x="550862" y="2473174"/>
            <a:ext cx="4178325" cy="3988992"/>
          </a:xfrm>
          <a:prstGeom prst="rect">
            <a:avLst/>
          </a:prstGeo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Click to edit Master text styles</a:t>
            </a:r>
          </a:p>
        </p:txBody>
      </p:sp>
      <p:sp>
        <p:nvSpPr>
          <p:cNvPr id="10" name="Text Placeholder 7">
            <a:extLst>
              <a:ext uri="{FF2B5EF4-FFF2-40B4-BE49-F238E27FC236}">
                <a16:creationId xmlns:a16="http://schemas.microsoft.com/office/drawing/2014/main" id="{C17C6D31-95B1-B146-A43D-538BD940273F}"/>
              </a:ext>
            </a:extLst>
          </p:cNvPr>
          <p:cNvSpPr>
            <a:spLocks noGrp="1"/>
          </p:cNvSpPr>
          <p:nvPr>
            <p:ph type="body" sz="quarter" idx="11"/>
          </p:nvPr>
        </p:nvSpPr>
        <p:spPr>
          <a:xfrm>
            <a:off x="550862" y="581076"/>
            <a:ext cx="2618835" cy="1624012"/>
          </a:xfrm>
        </p:spPr>
        <p:txBody>
          <a:bodyPr>
            <a:normAutofit/>
          </a:bodyPr>
          <a:lstStyle>
            <a:lvl1pPr marL="0" indent="0">
              <a:buFontTx/>
              <a:buNone/>
              <a:defRPr lang="en-GB" sz="2800" b="0" i="0" kern="1200" dirty="0">
                <a:solidFill>
                  <a:schemeClr val="accent2"/>
                </a:solidFill>
                <a:latin typeface="Raleway Medium" panose="020B0003030101060003" pitchFamily="34" charset="0"/>
                <a:ea typeface="+mn-ea"/>
                <a:cs typeface="+mn-cs"/>
              </a:defRPr>
            </a:lvl1pPr>
          </a:lstStyle>
          <a:p>
            <a:pPr lvl="0"/>
            <a:endParaRPr lang="en-GB" dirty="0"/>
          </a:p>
        </p:txBody>
      </p:sp>
    </p:spTree>
    <p:extLst>
      <p:ext uri="{BB962C8B-B14F-4D97-AF65-F5344CB8AC3E}">
        <p14:creationId xmlns:p14="http://schemas.microsoft.com/office/powerpoint/2010/main" val="1742863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Side Panel R.Narrow">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B740BA9-D432-6249-94D4-8AE9D5278F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751220" y="273394"/>
            <a:ext cx="2170171" cy="6311211"/>
          </a:xfrm>
          <a:prstGeom prst="rect">
            <a:avLst/>
          </a:prstGeom>
        </p:spPr>
      </p:pic>
      <p:sp>
        <p:nvSpPr>
          <p:cNvPr id="4" name="Title 1">
            <a:extLst>
              <a:ext uri="{FF2B5EF4-FFF2-40B4-BE49-F238E27FC236}">
                <a16:creationId xmlns:a16="http://schemas.microsoft.com/office/drawing/2014/main" id="{CBB43067-034E-9B46-8BCA-7C0620F358C7}"/>
              </a:ext>
            </a:extLst>
          </p:cNvPr>
          <p:cNvSpPr>
            <a:spLocks noGrp="1"/>
          </p:cNvSpPr>
          <p:nvPr>
            <p:ph type="title" hasCustomPrompt="1"/>
          </p:nvPr>
        </p:nvSpPr>
        <p:spPr>
          <a:xfrm>
            <a:off x="550862" y="276165"/>
            <a:ext cx="9051147" cy="1026000"/>
          </a:xfrm>
          <a:prstGeom prst="rect">
            <a:avLst/>
          </a:prstGeom>
        </p:spPr>
        <p:txBody>
          <a:bodyPr/>
          <a:lstStyle/>
          <a:p>
            <a:r>
              <a:rPr lang="en-GB" dirty="0"/>
              <a:t>CLICK TO EDIT</a:t>
            </a:r>
            <a:endParaRPr lang="en-US" dirty="0"/>
          </a:p>
        </p:txBody>
      </p:sp>
      <p:sp>
        <p:nvSpPr>
          <p:cNvPr id="7" name="Content Placeholder 2">
            <a:extLst>
              <a:ext uri="{FF2B5EF4-FFF2-40B4-BE49-F238E27FC236}">
                <a16:creationId xmlns:a16="http://schemas.microsoft.com/office/drawing/2014/main" id="{E8902269-6113-B744-AD97-D9A6981FA585}"/>
              </a:ext>
            </a:extLst>
          </p:cNvPr>
          <p:cNvSpPr>
            <a:spLocks noGrp="1"/>
          </p:cNvSpPr>
          <p:nvPr>
            <p:ph idx="1"/>
          </p:nvPr>
        </p:nvSpPr>
        <p:spPr>
          <a:xfrm>
            <a:off x="550863" y="1429128"/>
            <a:ext cx="9051150" cy="515167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2AFB10E5-FF57-8849-8106-6ED14BCA38A5}"/>
              </a:ext>
            </a:extLst>
          </p:cNvPr>
          <p:cNvSpPr>
            <a:spLocks noGrp="1"/>
          </p:cNvSpPr>
          <p:nvPr>
            <p:ph idx="10"/>
          </p:nvPr>
        </p:nvSpPr>
        <p:spPr>
          <a:xfrm>
            <a:off x="9900425" y="2591812"/>
            <a:ext cx="1871759" cy="3845809"/>
          </a:xfrm>
          <a:prstGeom prst="rect">
            <a:avLst/>
          </a:prstGeo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209968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 Side Panel L.Narrow">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5B740BA9-D432-6249-94D4-8AE9D5278F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7437" y="273394"/>
            <a:ext cx="2170171" cy="6311211"/>
          </a:xfrm>
          <a:prstGeom prst="rect">
            <a:avLst/>
          </a:prstGeom>
        </p:spPr>
      </p:pic>
      <p:sp>
        <p:nvSpPr>
          <p:cNvPr id="4" name="Title 1">
            <a:extLst>
              <a:ext uri="{FF2B5EF4-FFF2-40B4-BE49-F238E27FC236}">
                <a16:creationId xmlns:a16="http://schemas.microsoft.com/office/drawing/2014/main" id="{CBB43067-034E-9B46-8BCA-7C0620F358C7}"/>
              </a:ext>
            </a:extLst>
          </p:cNvPr>
          <p:cNvSpPr>
            <a:spLocks noGrp="1"/>
          </p:cNvSpPr>
          <p:nvPr>
            <p:ph type="title" hasCustomPrompt="1"/>
          </p:nvPr>
        </p:nvSpPr>
        <p:spPr>
          <a:xfrm>
            <a:off x="2856612" y="276165"/>
            <a:ext cx="9051147" cy="1026000"/>
          </a:xfrm>
          <a:prstGeom prst="rect">
            <a:avLst/>
          </a:prstGeom>
        </p:spPr>
        <p:txBody>
          <a:bodyPr/>
          <a:lstStyle/>
          <a:p>
            <a:r>
              <a:rPr lang="en-GB" dirty="0"/>
              <a:t>CLICK TO EDIT</a:t>
            </a:r>
            <a:endParaRPr lang="en-US" dirty="0"/>
          </a:p>
        </p:txBody>
      </p:sp>
      <p:sp>
        <p:nvSpPr>
          <p:cNvPr id="7" name="Content Placeholder 2">
            <a:extLst>
              <a:ext uri="{FF2B5EF4-FFF2-40B4-BE49-F238E27FC236}">
                <a16:creationId xmlns:a16="http://schemas.microsoft.com/office/drawing/2014/main" id="{E8902269-6113-B744-AD97-D9A6981FA585}"/>
              </a:ext>
            </a:extLst>
          </p:cNvPr>
          <p:cNvSpPr>
            <a:spLocks noGrp="1"/>
          </p:cNvSpPr>
          <p:nvPr>
            <p:ph idx="1"/>
          </p:nvPr>
        </p:nvSpPr>
        <p:spPr>
          <a:xfrm>
            <a:off x="2856613" y="1429128"/>
            <a:ext cx="9051150" cy="5151676"/>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2AFB10E5-FF57-8849-8106-6ED14BCA38A5}"/>
              </a:ext>
            </a:extLst>
          </p:cNvPr>
          <p:cNvSpPr>
            <a:spLocks noGrp="1"/>
          </p:cNvSpPr>
          <p:nvPr>
            <p:ph idx="10"/>
          </p:nvPr>
        </p:nvSpPr>
        <p:spPr>
          <a:xfrm>
            <a:off x="411652" y="2591812"/>
            <a:ext cx="1871759" cy="3845809"/>
          </a:xfrm>
          <a:prstGeom prst="rect">
            <a:avLst/>
          </a:prstGeo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852426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B47B6-4C13-7843-8751-530B33F6D779}"/>
              </a:ext>
            </a:extLst>
          </p:cNvPr>
          <p:cNvSpPr>
            <a:spLocks noGrp="1"/>
          </p:cNvSpPr>
          <p:nvPr>
            <p:ph type="title" hasCustomPrompt="1"/>
          </p:nvPr>
        </p:nvSpPr>
        <p:spPr>
          <a:xfrm>
            <a:off x="550864" y="272257"/>
            <a:ext cx="11106222" cy="1044220"/>
          </a:xfrm>
          <a:prstGeom prst="rect">
            <a:avLst/>
          </a:prstGeo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52E035A-4956-924D-B682-8A17BF24B7D8}"/>
              </a:ext>
            </a:extLst>
          </p:cNvPr>
          <p:cNvSpPr>
            <a:spLocks noGrp="1"/>
          </p:cNvSpPr>
          <p:nvPr>
            <p:ph type="body" idx="1"/>
          </p:nvPr>
        </p:nvSpPr>
        <p:spPr>
          <a:xfrm>
            <a:off x="550863" y="1384427"/>
            <a:ext cx="5446712" cy="823912"/>
          </a:xfrm>
          <a:prstGeom prst="rect">
            <a:avLst/>
          </a:prstGeom>
        </p:spPr>
        <p:txBody>
          <a:bodyPr anchor="ctr">
            <a:normAutofit/>
          </a:bodyPr>
          <a:lstStyle>
            <a:lvl1pPr marL="0" indent="0">
              <a:buNone/>
              <a:defRPr lang="en-GB" sz="2800" b="0" i="0" kern="1200" dirty="0">
                <a:solidFill>
                  <a:schemeClr val="accent2"/>
                </a:solidFill>
                <a:latin typeface="Raleway Medium" panose="020B00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67AC97BA-5797-4B44-A2D0-0B3AAEF532E1}"/>
              </a:ext>
            </a:extLst>
          </p:cNvPr>
          <p:cNvSpPr>
            <a:spLocks noGrp="1"/>
          </p:cNvSpPr>
          <p:nvPr>
            <p:ph sz="half" idx="2"/>
          </p:nvPr>
        </p:nvSpPr>
        <p:spPr>
          <a:xfrm>
            <a:off x="550863" y="2276290"/>
            <a:ext cx="5446712" cy="4309454"/>
          </a:xfrm>
          <a:prstGeom prst="rect">
            <a:avLst/>
          </a:prstGeom>
        </p:spPr>
        <p:txBody>
          <a:bodyPr/>
          <a:lstStyle>
            <a:lvl1pPr>
              <a:defRPr b="0" i="0">
                <a:latin typeface="Raleway Light" panose="020B0403030101060003" pitchFamily="34" charset="77"/>
              </a:defRPr>
            </a:lvl1pPr>
            <a:lvl2pPr>
              <a:defRPr b="0" i="0">
                <a:latin typeface="Raleway Light" panose="020B0403030101060003" pitchFamily="34" charset="77"/>
              </a:defRPr>
            </a:lvl2pPr>
            <a:lvl3pPr>
              <a:defRPr b="0" i="0">
                <a:latin typeface="Raleway Light" panose="020B0403030101060003" pitchFamily="34" charset="77"/>
              </a:defRPr>
            </a:lvl3pPr>
            <a:lvl4pPr>
              <a:defRPr b="0" i="0">
                <a:latin typeface="Raleway Light" panose="020B0403030101060003" pitchFamily="34" charset="77"/>
              </a:defRPr>
            </a:lvl4pPr>
            <a:lvl5pPr>
              <a:defRPr b="0" i="0">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27DE4DD-E3CC-EF4A-9547-BA4F5CD571E2}"/>
              </a:ext>
            </a:extLst>
          </p:cNvPr>
          <p:cNvSpPr>
            <a:spLocks noGrp="1"/>
          </p:cNvSpPr>
          <p:nvPr>
            <p:ph type="body" sz="quarter" idx="3"/>
          </p:nvPr>
        </p:nvSpPr>
        <p:spPr>
          <a:xfrm>
            <a:off x="6172200" y="1384427"/>
            <a:ext cx="5484886" cy="823912"/>
          </a:xfrm>
          <a:prstGeom prst="rect">
            <a:avLst/>
          </a:prstGeom>
        </p:spPr>
        <p:txBody>
          <a:bodyPr anchor="ctr">
            <a:normAutofit/>
          </a:bodyPr>
          <a:lstStyle>
            <a:lvl1pPr marL="0" indent="0">
              <a:buNone/>
              <a:defRPr lang="en-GB" sz="2800" b="0" i="0" kern="1200" dirty="0">
                <a:solidFill>
                  <a:schemeClr val="accent2"/>
                </a:solidFill>
                <a:latin typeface="Raleway Medium" panose="020B0003030101060003"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accent2"/>
              </a:buClr>
              <a:buFont typeface="Arial" panose="020B0604020202020204" pitchFamily="34" charset="0"/>
              <a:buNone/>
            </a:pPr>
            <a:r>
              <a:rPr lang="en-GB" dirty="0"/>
              <a:t>Click to edit Master text styles</a:t>
            </a:r>
          </a:p>
        </p:txBody>
      </p:sp>
      <p:sp>
        <p:nvSpPr>
          <p:cNvPr id="6" name="Content Placeholder 5">
            <a:extLst>
              <a:ext uri="{FF2B5EF4-FFF2-40B4-BE49-F238E27FC236}">
                <a16:creationId xmlns:a16="http://schemas.microsoft.com/office/drawing/2014/main" id="{88CAA0E6-B7CC-D044-B2A4-0943DB1AB533}"/>
              </a:ext>
            </a:extLst>
          </p:cNvPr>
          <p:cNvSpPr>
            <a:spLocks noGrp="1"/>
          </p:cNvSpPr>
          <p:nvPr>
            <p:ph sz="quarter" idx="4"/>
          </p:nvPr>
        </p:nvSpPr>
        <p:spPr>
          <a:xfrm>
            <a:off x="6172200" y="2276290"/>
            <a:ext cx="5484886" cy="4309454"/>
          </a:xfrm>
          <a:prstGeom prst="rect">
            <a:avLst/>
          </a:prstGeom>
        </p:spPr>
        <p:txBody>
          <a:bodyPr/>
          <a:lstStyle>
            <a:lvl1pPr>
              <a:defRPr b="0" i="0">
                <a:latin typeface="Raleway Light" panose="020B0403030101060003" pitchFamily="34" charset="77"/>
              </a:defRPr>
            </a:lvl1pPr>
            <a:lvl2pPr>
              <a:defRPr b="0" i="0">
                <a:latin typeface="Raleway Light" panose="020B0403030101060003" pitchFamily="34" charset="77"/>
              </a:defRPr>
            </a:lvl2pPr>
            <a:lvl3pPr>
              <a:defRPr b="0" i="0">
                <a:latin typeface="Raleway Light" panose="020B0403030101060003" pitchFamily="34" charset="77"/>
              </a:defRPr>
            </a:lvl3pPr>
            <a:lvl4pPr>
              <a:defRPr b="0" i="0">
                <a:latin typeface="Raleway Light" panose="020B0403030101060003" pitchFamily="34" charset="77"/>
              </a:defRPr>
            </a:lvl4pPr>
            <a:lvl5pPr>
              <a:defRPr b="0" i="0">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209303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ual Languag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21B5FA-ADC8-DE47-AFB5-51A73363AB29}"/>
              </a:ext>
            </a:extLst>
          </p:cNvPr>
          <p:cNvSpPr/>
          <p:nvPr userDrawn="1"/>
        </p:nvSpPr>
        <p:spPr>
          <a:xfrm>
            <a:off x="0" y="274321"/>
            <a:ext cx="12192000" cy="103336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1AB47B6-4C13-7843-8751-530B33F6D779}"/>
              </a:ext>
            </a:extLst>
          </p:cNvPr>
          <p:cNvSpPr>
            <a:spLocks noGrp="1"/>
          </p:cNvSpPr>
          <p:nvPr>
            <p:ph type="title" hasCustomPrompt="1"/>
          </p:nvPr>
        </p:nvSpPr>
        <p:spPr>
          <a:xfrm>
            <a:off x="550864" y="268708"/>
            <a:ext cx="5446711" cy="1044220"/>
          </a:xfrm>
          <a:prstGeom prst="rect">
            <a:avLst/>
          </a:prstGeom>
        </p:spPr>
        <p:txBody>
          <a:bodyPr/>
          <a:lstStyle>
            <a:lvl1pPr>
              <a:defRPr>
                <a:solidFill>
                  <a:schemeClr val="bg1"/>
                </a:solidFill>
              </a:defRPr>
            </a:lvl1pPr>
          </a:lstStyle>
          <a:p>
            <a:r>
              <a:rPr lang="en-GB" dirty="0"/>
              <a:t>CLICK TO EDIT MASTER TITLE STYLE</a:t>
            </a:r>
            <a:endParaRPr lang="en-US" dirty="0"/>
          </a:p>
        </p:txBody>
      </p:sp>
      <p:sp>
        <p:nvSpPr>
          <p:cNvPr id="4" name="Content Placeholder 3">
            <a:extLst>
              <a:ext uri="{FF2B5EF4-FFF2-40B4-BE49-F238E27FC236}">
                <a16:creationId xmlns:a16="http://schemas.microsoft.com/office/drawing/2014/main" id="{67AC97BA-5797-4B44-A2D0-0B3AAEF532E1}"/>
              </a:ext>
            </a:extLst>
          </p:cNvPr>
          <p:cNvSpPr>
            <a:spLocks noGrp="1"/>
          </p:cNvSpPr>
          <p:nvPr>
            <p:ph sz="half" idx="2"/>
          </p:nvPr>
        </p:nvSpPr>
        <p:spPr>
          <a:xfrm>
            <a:off x="550863" y="1429407"/>
            <a:ext cx="5446712" cy="5156337"/>
          </a:xfrm>
          <a:prstGeom prst="rect">
            <a:avLst/>
          </a:prstGeom>
        </p:spPr>
        <p:txBody>
          <a:bodyPr/>
          <a:lstStyle>
            <a:lvl1pPr>
              <a:defRPr b="0" i="0">
                <a:latin typeface="Raleway Light" panose="020B0403030101060003" pitchFamily="34" charset="77"/>
              </a:defRPr>
            </a:lvl1pPr>
            <a:lvl2pPr>
              <a:defRPr b="0" i="0">
                <a:latin typeface="Raleway Light" panose="020B0403030101060003" pitchFamily="34" charset="77"/>
              </a:defRPr>
            </a:lvl2pPr>
            <a:lvl3pPr>
              <a:defRPr b="0" i="0">
                <a:latin typeface="Raleway Light" panose="020B0403030101060003" pitchFamily="34" charset="77"/>
              </a:defRPr>
            </a:lvl3pPr>
            <a:lvl4pPr>
              <a:defRPr b="0" i="0">
                <a:latin typeface="Raleway Light" panose="020B0403030101060003" pitchFamily="34" charset="77"/>
              </a:defRPr>
            </a:lvl4pPr>
            <a:lvl5pPr>
              <a:defRPr b="0" i="0">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88CAA0E6-B7CC-D044-B2A4-0943DB1AB533}"/>
              </a:ext>
            </a:extLst>
          </p:cNvPr>
          <p:cNvSpPr>
            <a:spLocks noGrp="1"/>
          </p:cNvSpPr>
          <p:nvPr>
            <p:ph sz="quarter" idx="4"/>
          </p:nvPr>
        </p:nvSpPr>
        <p:spPr>
          <a:xfrm>
            <a:off x="6172200" y="1429407"/>
            <a:ext cx="5484886" cy="5156337"/>
          </a:xfrm>
          <a:prstGeom prst="rect">
            <a:avLst/>
          </a:prstGeom>
        </p:spPr>
        <p:txBody>
          <a:bodyPr/>
          <a:lstStyle>
            <a:lvl1pPr>
              <a:defRPr b="0" i="1">
                <a:latin typeface="Raleway Light" panose="020B0403030101060003" pitchFamily="34" charset="77"/>
              </a:defRPr>
            </a:lvl1pPr>
            <a:lvl2pPr>
              <a:defRPr b="0" i="1">
                <a:latin typeface="Raleway Light" panose="020B0403030101060003" pitchFamily="34" charset="77"/>
              </a:defRPr>
            </a:lvl2pPr>
            <a:lvl3pPr>
              <a:defRPr b="0" i="1">
                <a:latin typeface="Raleway Light" panose="020B0403030101060003" pitchFamily="34" charset="77"/>
              </a:defRPr>
            </a:lvl3pPr>
            <a:lvl4pPr>
              <a:defRPr b="0" i="1">
                <a:latin typeface="Raleway Light" panose="020B0403030101060003" pitchFamily="34" charset="77"/>
              </a:defRPr>
            </a:lvl4pPr>
            <a:lvl5pPr>
              <a:defRPr b="0" i="1">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1">
            <a:extLst>
              <a:ext uri="{FF2B5EF4-FFF2-40B4-BE49-F238E27FC236}">
                <a16:creationId xmlns:a16="http://schemas.microsoft.com/office/drawing/2014/main" id="{FF088C5A-6390-B249-93AE-F0E6ADC53747}"/>
              </a:ext>
            </a:extLst>
          </p:cNvPr>
          <p:cNvSpPr txBox="1">
            <a:spLocks/>
          </p:cNvSpPr>
          <p:nvPr userDrawn="1"/>
        </p:nvSpPr>
        <p:spPr>
          <a:xfrm>
            <a:off x="6172200" y="268708"/>
            <a:ext cx="5370511" cy="10442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accent1"/>
                </a:solidFill>
                <a:latin typeface="Raleway" panose="020B0003030101060003" pitchFamily="34" charset="0"/>
                <a:ea typeface="+mj-ea"/>
                <a:cs typeface="+mj-cs"/>
              </a:defRPr>
            </a:lvl1pPr>
          </a:lstStyle>
          <a:p>
            <a:endParaRPr lang="en-US" i="1" dirty="0">
              <a:solidFill>
                <a:schemeClr val="bg1"/>
              </a:solidFill>
            </a:endParaRPr>
          </a:p>
        </p:txBody>
      </p:sp>
      <p:sp>
        <p:nvSpPr>
          <p:cNvPr id="11" name="Text Placeholder 10">
            <a:extLst>
              <a:ext uri="{FF2B5EF4-FFF2-40B4-BE49-F238E27FC236}">
                <a16:creationId xmlns:a16="http://schemas.microsoft.com/office/drawing/2014/main" id="{864AF25F-95B0-104C-9E72-2DD52EA5E73E}"/>
              </a:ext>
            </a:extLst>
          </p:cNvPr>
          <p:cNvSpPr>
            <a:spLocks noGrp="1"/>
          </p:cNvSpPr>
          <p:nvPr>
            <p:ph type="body" sz="quarter" idx="10"/>
          </p:nvPr>
        </p:nvSpPr>
        <p:spPr>
          <a:xfrm>
            <a:off x="6172200" y="272257"/>
            <a:ext cx="5468938" cy="1035434"/>
          </a:xfrm>
        </p:spPr>
        <p:txBody>
          <a:bodyPr anchor="ctr">
            <a:normAutofit/>
          </a:bodyPr>
          <a:lstStyle>
            <a:lvl1pPr marL="0" indent="0">
              <a:buFontTx/>
              <a:buNone/>
              <a:defRPr lang="en-GB" sz="3200" b="1" i="1" kern="1200" dirty="0">
                <a:solidFill>
                  <a:schemeClr val="bg1"/>
                </a:solidFill>
                <a:latin typeface="Raleway" panose="020B0003030101060003" pitchFamily="34" charset="0"/>
                <a:ea typeface="+mj-ea"/>
                <a:cs typeface="+mj-cs"/>
              </a:defRPr>
            </a:lvl1pPr>
          </a:lstStyle>
          <a:p>
            <a:pPr lvl="0"/>
            <a:endParaRPr lang="en-GB" dirty="0"/>
          </a:p>
        </p:txBody>
      </p:sp>
    </p:spTree>
    <p:extLst>
      <p:ext uri="{BB962C8B-B14F-4D97-AF65-F5344CB8AC3E}">
        <p14:creationId xmlns:p14="http://schemas.microsoft.com/office/powerpoint/2010/main" val="2701435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FE0C-DEEE-374F-87A7-4115B8F04250}"/>
              </a:ext>
            </a:extLst>
          </p:cNvPr>
          <p:cNvSpPr>
            <a:spLocks noGrp="1"/>
          </p:cNvSpPr>
          <p:nvPr>
            <p:ph type="title" hasCustomPrompt="1"/>
          </p:nvPr>
        </p:nvSpPr>
        <p:spPr>
          <a:xfrm>
            <a:off x="550863" y="282830"/>
            <a:ext cx="11106224" cy="1019176"/>
          </a:xfrm>
          <a:prstGeom prst="rect">
            <a:avLst/>
          </a:prstGeom>
        </p:spPr>
        <p:txBody>
          <a:bodyPr/>
          <a:lstStyle/>
          <a:p>
            <a:r>
              <a:rPr lang="en-GB" dirty="0"/>
              <a:t>CLICK TO EDIT MASTER TITLE STYLE</a:t>
            </a:r>
            <a:endParaRPr lang="en-US" dirty="0"/>
          </a:p>
        </p:txBody>
      </p:sp>
    </p:spTree>
    <p:extLst>
      <p:ext uri="{BB962C8B-B14F-4D97-AF65-F5344CB8AC3E}">
        <p14:creationId xmlns:p14="http://schemas.microsoft.com/office/powerpoint/2010/main" val="3517260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Slide 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47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Layout #3">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C9E3A601-5212-154C-A6AB-1333A577FC22}"/>
              </a:ext>
            </a:extLst>
          </p:cNvPr>
          <p:cNvGrpSpPr/>
          <p:nvPr/>
        </p:nvGrpSpPr>
        <p:grpSpPr>
          <a:xfrm>
            <a:off x="9744372" y="282830"/>
            <a:ext cx="2165600" cy="6312375"/>
            <a:chOff x="9751196" y="274001"/>
            <a:chExt cx="2165600" cy="6312375"/>
          </a:xfrm>
        </p:grpSpPr>
        <p:sp>
          <p:nvSpPr>
            <p:cNvPr id="3" name="Freeform 2">
              <a:extLst>
                <a:ext uri="{FF2B5EF4-FFF2-40B4-BE49-F238E27FC236}">
                  <a16:creationId xmlns:a16="http://schemas.microsoft.com/office/drawing/2014/main" id="{E7AF2082-5069-284F-BAE9-69FE226AC916}"/>
                </a:ext>
              </a:extLst>
            </p:cNvPr>
            <p:cNvSpPr/>
            <p:nvPr/>
          </p:nvSpPr>
          <p:spPr>
            <a:xfrm>
              <a:off x="10961680" y="274001"/>
              <a:ext cx="951406" cy="1463433"/>
            </a:xfrm>
            <a:custGeom>
              <a:avLst/>
              <a:gdLst>
                <a:gd name="connsiteX0" fmla="*/ 90535 w 951406"/>
                <a:gd name="connsiteY0" fmla="*/ 0 h 1463433"/>
                <a:gd name="connsiteX1" fmla="*/ 72376 w 951406"/>
                <a:gd name="connsiteY1" fmla="*/ 492385 h 1463433"/>
                <a:gd name="connsiteX2" fmla="*/ 484266 w 951406"/>
                <a:gd name="connsiteY2" fmla="*/ 951886 h 1463433"/>
                <a:gd name="connsiteX3" fmla="*/ 914813 w 951406"/>
                <a:gd name="connsiteY3" fmla="*/ 1453018 h 1463433"/>
                <a:gd name="connsiteX4" fmla="*/ 951406 w 951406"/>
                <a:gd name="connsiteY4" fmla="*/ 1436078 h 1463433"/>
                <a:gd name="connsiteX5" fmla="*/ 951406 w 951406"/>
                <a:gd name="connsiteY5" fmla="*/ 0 h 1463433"/>
                <a:gd name="connsiteX6" fmla="*/ 90535 w 951406"/>
                <a:gd name="connsiteY6" fmla="*/ 0 h 146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1406" h="1463433">
                  <a:moveTo>
                    <a:pt x="90535" y="0"/>
                  </a:moveTo>
                  <a:cubicBezTo>
                    <a:pt x="90535" y="0"/>
                    <a:pt x="-100462" y="171621"/>
                    <a:pt x="72376" y="492385"/>
                  </a:cubicBezTo>
                  <a:cubicBezTo>
                    <a:pt x="148831" y="634332"/>
                    <a:pt x="313365" y="788680"/>
                    <a:pt x="484266" y="951886"/>
                  </a:cubicBezTo>
                  <a:cubicBezTo>
                    <a:pt x="643486" y="1103909"/>
                    <a:pt x="844669" y="1313286"/>
                    <a:pt x="914813" y="1453018"/>
                  </a:cubicBezTo>
                  <a:cubicBezTo>
                    <a:pt x="926328" y="1471841"/>
                    <a:pt x="951406" y="1464534"/>
                    <a:pt x="951406" y="1436078"/>
                  </a:cubicBezTo>
                  <a:lnTo>
                    <a:pt x="951406" y="0"/>
                  </a:lnTo>
                  <a:lnTo>
                    <a:pt x="90535" y="0"/>
                  </a:lnTo>
                  <a:close/>
                </a:path>
              </a:pathLst>
            </a:custGeom>
            <a:solidFill>
              <a:schemeClr val="accent2"/>
            </a:solidFill>
            <a:ln w="5516" cap="flat">
              <a:no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1CBCA28A-C10A-B245-AB20-8EC1762D9515}"/>
                </a:ext>
              </a:extLst>
            </p:cNvPr>
            <p:cNvSpPr/>
            <p:nvPr/>
          </p:nvSpPr>
          <p:spPr>
            <a:xfrm>
              <a:off x="9751196" y="274887"/>
              <a:ext cx="2165600" cy="6311489"/>
            </a:xfrm>
            <a:custGeom>
              <a:avLst/>
              <a:gdLst>
                <a:gd name="connsiteX0" fmla="*/ 24 w 2165600"/>
                <a:gd name="connsiteY0" fmla="*/ 0 h 6311489"/>
                <a:gd name="connsiteX1" fmla="*/ 24 w 2165600"/>
                <a:gd name="connsiteY1" fmla="*/ 6205418 h 6311489"/>
                <a:gd name="connsiteX2" fmla="*/ 66458 w 2165600"/>
                <a:gd name="connsiteY2" fmla="*/ 6311490 h 6311489"/>
                <a:gd name="connsiteX3" fmla="*/ 1862385 w 2165600"/>
                <a:gd name="connsiteY3" fmla="*/ 6311490 h 6311489"/>
                <a:gd name="connsiteX4" fmla="*/ 2165600 w 2165600"/>
                <a:gd name="connsiteY4" fmla="*/ 5822924 h 6311489"/>
                <a:gd name="connsiteX5" fmla="*/ 2165600 w 2165600"/>
                <a:gd name="connsiteY5" fmla="*/ 2860696 h 6311489"/>
                <a:gd name="connsiteX6" fmla="*/ 1126077 w 2165600"/>
                <a:gd name="connsiteY6" fmla="*/ 1314504 h 6311489"/>
                <a:gd name="connsiteX7" fmla="*/ 541127 w 2165600"/>
                <a:gd name="connsiteY7" fmla="*/ 0 h 6311489"/>
                <a:gd name="connsiteX8" fmla="*/ 24 w 2165600"/>
                <a:gd name="connsiteY8" fmla="*/ 0 h 631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5600" h="6311489">
                  <a:moveTo>
                    <a:pt x="24" y="0"/>
                  </a:moveTo>
                  <a:lnTo>
                    <a:pt x="24" y="6205418"/>
                  </a:lnTo>
                  <a:cubicBezTo>
                    <a:pt x="24" y="6205418"/>
                    <a:pt x="-3242" y="6285636"/>
                    <a:pt x="66458" y="6311490"/>
                  </a:cubicBezTo>
                  <a:lnTo>
                    <a:pt x="1862385" y="6311490"/>
                  </a:lnTo>
                  <a:cubicBezTo>
                    <a:pt x="1967904" y="6287851"/>
                    <a:pt x="2165600" y="6193902"/>
                    <a:pt x="2165600" y="5822924"/>
                  </a:cubicBezTo>
                  <a:lnTo>
                    <a:pt x="2165600" y="2860696"/>
                  </a:lnTo>
                  <a:cubicBezTo>
                    <a:pt x="2165600" y="2508154"/>
                    <a:pt x="1755094" y="1913349"/>
                    <a:pt x="1126077" y="1314504"/>
                  </a:cubicBezTo>
                  <a:cubicBezTo>
                    <a:pt x="537806" y="754190"/>
                    <a:pt x="446016" y="391018"/>
                    <a:pt x="541127" y="0"/>
                  </a:cubicBezTo>
                  <a:lnTo>
                    <a:pt x="24" y="0"/>
                  </a:lnTo>
                </a:path>
              </a:pathLst>
            </a:custGeom>
            <a:solidFill>
              <a:schemeClr val="accent1"/>
            </a:solidFill>
            <a:ln w="5516"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D73A4837-C245-6849-BD1F-CC8B079E39AD}"/>
                </a:ext>
              </a:extLst>
            </p:cNvPr>
            <p:cNvSpPr/>
            <p:nvPr/>
          </p:nvSpPr>
          <p:spPr>
            <a:xfrm>
              <a:off x="10370562" y="299634"/>
              <a:ext cx="1523148" cy="2377168"/>
            </a:xfrm>
            <a:custGeom>
              <a:avLst/>
              <a:gdLst>
                <a:gd name="connsiteX0" fmla="*/ 34865 w 1523148"/>
                <a:gd name="connsiteY0" fmla="*/ 0 h 2377168"/>
                <a:gd name="connsiteX1" fmla="*/ 495694 w 1523148"/>
                <a:gd name="connsiteY1" fmla="*/ 1122676 h 2377168"/>
                <a:gd name="connsiteX2" fmla="*/ 1523148 w 1523148"/>
                <a:gd name="connsiteY2" fmla="*/ 2377168 h 2377168"/>
              </a:gdLst>
              <a:ahLst/>
              <a:cxnLst>
                <a:cxn ang="0">
                  <a:pos x="connsiteX0" y="connsiteY0"/>
                </a:cxn>
                <a:cxn ang="0">
                  <a:pos x="connsiteX1" y="connsiteY1"/>
                </a:cxn>
                <a:cxn ang="0">
                  <a:pos x="connsiteX2" y="connsiteY2"/>
                </a:cxn>
              </a:cxnLst>
              <a:rect l="l" t="t" r="r" b="b"/>
              <a:pathLst>
                <a:path w="1523148" h="2377168">
                  <a:moveTo>
                    <a:pt x="34865" y="0"/>
                  </a:moveTo>
                  <a:cubicBezTo>
                    <a:pt x="-6601" y="140452"/>
                    <a:pt x="-115885" y="543982"/>
                    <a:pt x="495694" y="1122676"/>
                  </a:cubicBezTo>
                  <a:cubicBezTo>
                    <a:pt x="989796" y="1590315"/>
                    <a:pt x="1321743" y="1974579"/>
                    <a:pt x="1523148" y="2377168"/>
                  </a:cubicBezTo>
                </a:path>
              </a:pathLst>
            </a:custGeom>
            <a:noFill/>
            <a:ln w="52289" cap="rnd">
              <a:solidFill>
                <a:srgbClr val="922F45"/>
              </a:solid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EF1900CF-C05E-6941-B2ED-AF1547689D16}"/>
                </a:ext>
              </a:extLst>
            </p:cNvPr>
            <p:cNvSpPr/>
            <p:nvPr/>
          </p:nvSpPr>
          <p:spPr>
            <a:xfrm>
              <a:off x="10499708" y="299634"/>
              <a:ext cx="1311956" cy="2007187"/>
            </a:xfrm>
            <a:custGeom>
              <a:avLst/>
              <a:gdLst>
                <a:gd name="connsiteX0" fmla="*/ 33991 w 1311956"/>
                <a:gd name="connsiteY0" fmla="*/ 0 h 2007187"/>
                <a:gd name="connsiteX1" fmla="*/ 502128 w 1311956"/>
                <a:gd name="connsiteY1" fmla="*/ 1089293 h 2007187"/>
                <a:gd name="connsiteX2" fmla="*/ 1311956 w 1311956"/>
                <a:gd name="connsiteY2" fmla="*/ 2007187 h 2007187"/>
              </a:gdLst>
              <a:ahLst/>
              <a:cxnLst>
                <a:cxn ang="0">
                  <a:pos x="connsiteX0" y="connsiteY0"/>
                </a:cxn>
                <a:cxn ang="0">
                  <a:pos x="connsiteX1" y="connsiteY1"/>
                </a:cxn>
                <a:cxn ang="0">
                  <a:pos x="connsiteX2" y="connsiteY2"/>
                </a:cxn>
              </a:cxnLst>
              <a:rect l="l" t="t" r="r" b="b"/>
              <a:pathLst>
                <a:path w="1311956" h="2007187">
                  <a:moveTo>
                    <a:pt x="33991" y="0"/>
                  </a:moveTo>
                  <a:cubicBezTo>
                    <a:pt x="-7474" y="140452"/>
                    <a:pt x="-113935" y="515803"/>
                    <a:pt x="502128" y="1089293"/>
                  </a:cubicBezTo>
                  <a:cubicBezTo>
                    <a:pt x="867514" y="1429545"/>
                    <a:pt x="1116641" y="1709896"/>
                    <a:pt x="1311956" y="2007187"/>
                  </a:cubicBezTo>
                </a:path>
              </a:pathLst>
            </a:custGeom>
            <a:noFill/>
            <a:ln w="52289" cap="rnd">
              <a:solidFill>
                <a:srgbClr val="CE4027"/>
              </a:solid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2612C4E5-B267-1748-9FEA-8EC680222020}"/>
                </a:ext>
              </a:extLst>
            </p:cNvPr>
            <p:cNvSpPr/>
            <p:nvPr/>
          </p:nvSpPr>
          <p:spPr>
            <a:xfrm>
              <a:off x="10626929" y="299634"/>
              <a:ext cx="1047493" cy="1614507"/>
            </a:xfrm>
            <a:custGeom>
              <a:avLst/>
              <a:gdLst>
                <a:gd name="connsiteX0" fmla="*/ 35042 w 1047493"/>
                <a:gd name="connsiteY0" fmla="*/ 0 h 1614507"/>
                <a:gd name="connsiteX1" fmla="*/ 501740 w 1047493"/>
                <a:gd name="connsiteY1" fmla="*/ 1044284 h 1614507"/>
                <a:gd name="connsiteX2" fmla="*/ 1047494 w 1047493"/>
                <a:gd name="connsiteY2" fmla="*/ 1614508 h 1614507"/>
              </a:gdLst>
              <a:ahLst/>
              <a:cxnLst>
                <a:cxn ang="0">
                  <a:pos x="connsiteX0" y="connsiteY0"/>
                </a:cxn>
                <a:cxn ang="0">
                  <a:pos x="connsiteX1" y="connsiteY1"/>
                </a:cxn>
                <a:cxn ang="0">
                  <a:pos x="connsiteX2" y="connsiteY2"/>
                </a:cxn>
              </a:cxnLst>
              <a:rect l="l" t="t" r="r" b="b"/>
              <a:pathLst>
                <a:path w="1047493" h="1614507">
                  <a:moveTo>
                    <a:pt x="35042" y="0"/>
                  </a:moveTo>
                  <a:cubicBezTo>
                    <a:pt x="-6534" y="140452"/>
                    <a:pt x="-117257" y="480593"/>
                    <a:pt x="501740" y="1044284"/>
                  </a:cubicBezTo>
                  <a:cubicBezTo>
                    <a:pt x="724625" y="1247461"/>
                    <a:pt x="902003" y="1433420"/>
                    <a:pt x="1047494" y="1614508"/>
                  </a:cubicBezTo>
                </a:path>
              </a:pathLst>
            </a:custGeom>
            <a:noFill/>
            <a:ln w="52289" cap="rnd">
              <a:solidFill>
                <a:schemeClr val="accent2"/>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9603ACA1-AB74-3445-8734-74C842C30951}"/>
                </a:ext>
              </a:extLst>
            </p:cNvPr>
            <p:cNvSpPr/>
            <p:nvPr/>
          </p:nvSpPr>
          <p:spPr>
            <a:xfrm>
              <a:off x="10756599" y="299634"/>
              <a:ext cx="790824" cy="1278352"/>
            </a:xfrm>
            <a:custGeom>
              <a:avLst/>
              <a:gdLst>
                <a:gd name="connsiteX0" fmla="*/ 39625 w 790824"/>
                <a:gd name="connsiteY0" fmla="*/ 0 h 1278352"/>
                <a:gd name="connsiteX1" fmla="*/ 507762 w 790824"/>
                <a:gd name="connsiteY1" fmla="*/ 1004701 h 1278352"/>
                <a:gd name="connsiteX2" fmla="*/ 790825 w 790824"/>
                <a:gd name="connsiteY2" fmla="*/ 1278353 h 1278352"/>
              </a:gdLst>
              <a:ahLst/>
              <a:cxnLst>
                <a:cxn ang="0">
                  <a:pos x="connsiteX0" y="connsiteY0"/>
                </a:cxn>
                <a:cxn ang="0">
                  <a:pos x="connsiteX1" y="connsiteY1"/>
                </a:cxn>
                <a:cxn ang="0">
                  <a:pos x="connsiteX2" y="connsiteY2"/>
                </a:cxn>
              </a:cxnLst>
              <a:rect l="l" t="t" r="r" b="b"/>
              <a:pathLst>
                <a:path w="790824" h="1278352">
                  <a:moveTo>
                    <a:pt x="39625" y="0"/>
                  </a:moveTo>
                  <a:cubicBezTo>
                    <a:pt x="-3004" y="125449"/>
                    <a:pt x="-131055" y="442560"/>
                    <a:pt x="507762" y="1004701"/>
                  </a:cubicBezTo>
                  <a:cubicBezTo>
                    <a:pt x="612118" y="1096490"/>
                    <a:pt x="705900" y="1187726"/>
                    <a:pt x="790825" y="1278353"/>
                  </a:cubicBezTo>
                </a:path>
              </a:pathLst>
            </a:custGeom>
            <a:noFill/>
            <a:ln w="52289" cap="rnd">
              <a:solidFill>
                <a:srgbClr val="81CBAD"/>
              </a:solidFill>
              <a:prstDash val="solid"/>
              <a:miter/>
            </a:ln>
          </p:spPr>
          <p:txBody>
            <a:bodyPr rtlCol="0" anchor="ctr"/>
            <a:lstStyle/>
            <a:p>
              <a:endParaRPr lang="en-GB"/>
            </a:p>
          </p:txBody>
        </p:sp>
      </p:grpSp>
      <p:sp>
        <p:nvSpPr>
          <p:cNvPr id="4" name="Title 1">
            <a:extLst>
              <a:ext uri="{FF2B5EF4-FFF2-40B4-BE49-F238E27FC236}">
                <a16:creationId xmlns:a16="http://schemas.microsoft.com/office/drawing/2014/main" id="{912C87FC-B149-5145-8D8C-C76CA1D9F370}"/>
              </a:ext>
            </a:extLst>
          </p:cNvPr>
          <p:cNvSpPr>
            <a:spLocks noGrp="1"/>
          </p:cNvSpPr>
          <p:nvPr>
            <p:ph type="title" hasCustomPrompt="1"/>
          </p:nvPr>
        </p:nvSpPr>
        <p:spPr>
          <a:xfrm>
            <a:off x="550863" y="282830"/>
            <a:ext cx="9030459" cy="1019176"/>
          </a:xfrm>
          <a:prstGeom prst="rect">
            <a:avLst/>
          </a:prstGeom>
        </p:spPr>
        <p:txBody>
          <a:bodyPr/>
          <a:lstStyle>
            <a:lvl1pPr>
              <a:defRPr>
                <a:solidFill>
                  <a:schemeClr val="accent1"/>
                </a:solidFill>
              </a:defRPr>
            </a:lvl1pPr>
          </a:lstStyle>
          <a:p>
            <a:r>
              <a:rPr lang="en-US" dirty="0"/>
              <a:t>SLIDE TITLE</a:t>
            </a:r>
          </a:p>
        </p:txBody>
      </p:sp>
      <p:sp>
        <p:nvSpPr>
          <p:cNvPr id="7" name="Content Placeholder 2">
            <a:extLst>
              <a:ext uri="{FF2B5EF4-FFF2-40B4-BE49-F238E27FC236}">
                <a16:creationId xmlns:a16="http://schemas.microsoft.com/office/drawing/2014/main" id="{7E9BFD40-F092-164A-86DD-4737C9FEF072}"/>
              </a:ext>
            </a:extLst>
          </p:cNvPr>
          <p:cNvSpPr>
            <a:spLocks noGrp="1"/>
          </p:cNvSpPr>
          <p:nvPr>
            <p:ph idx="1"/>
          </p:nvPr>
        </p:nvSpPr>
        <p:spPr>
          <a:xfrm>
            <a:off x="550863" y="2353733"/>
            <a:ext cx="9030459" cy="4229946"/>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6">
            <a:extLst>
              <a:ext uri="{FF2B5EF4-FFF2-40B4-BE49-F238E27FC236}">
                <a16:creationId xmlns:a16="http://schemas.microsoft.com/office/drawing/2014/main" id="{41C9B99B-E55E-9646-8952-484D183F1B9B}"/>
              </a:ext>
            </a:extLst>
          </p:cNvPr>
          <p:cNvSpPr>
            <a:spLocks noGrp="1"/>
          </p:cNvSpPr>
          <p:nvPr>
            <p:ph type="body" sz="quarter" idx="10" hasCustomPrompt="1"/>
          </p:nvPr>
        </p:nvSpPr>
        <p:spPr>
          <a:xfrm>
            <a:off x="550863" y="1334558"/>
            <a:ext cx="9030459"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pic>
        <p:nvPicPr>
          <p:cNvPr id="14" name="Graphic 13">
            <a:extLst>
              <a:ext uri="{FF2B5EF4-FFF2-40B4-BE49-F238E27FC236}">
                <a16:creationId xmlns:a16="http://schemas.microsoft.com/office/drawing/2014/main" id="{4AE91FDA-9AB5-A74A-A105-EA5CCEF5B6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02127" y="2993234"/>
            <a:ext cx="1268356" cy="2031931"/>
          </a:xfrm>
          <a:prstGeom prst="rect">
            <a:avLst/>
          </a:prstGeom>
        </p:spPr>
      </p:pic>
    </p:spTree>
    <p:extLst>
      <p:ext uri="{BB962C8B-B14F-4D97-AF65-F5344CB8AC3E}">
        <p14:creationId xmlns:p14="http://schemas.microsoft.com/office/powerpoint/2010/main" val="1320831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Slide Steel Grey B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DA1B-7990-B049-8D8B-7C263C6A480E}"/>
              </a:ext>
            </a:extLst>
          </p:cNvPr>
          <p:cNvSpPr>
            <a:spLocks noGrp="1"/>
          </p:cNvSpPr>
          <p:nvPr>
            <p:ph type="title" hasCustomPrompt="1"/>
          </p:nvPr>
        </p:nvSpPr>
        <p:spPr>
          <a:xfrm>
            <a:off x="550863" y="282830"/>
            <a:ext cx="11112280" cy="1019176"/>
          </a:xfrm>
          <a:prstGeom prst="rect">
            <a:avLst/>
          </a:prstGeom>
        </p:spPr>
        <p:txBody>
          <a:bodyPr/>
          <a:lstStyle>
            <a:lvl1pPr>
              <a:defRPr>
                <a:solidFill>
                  <a:schemeClr val="bg1"/>
                </a:solidFill>
              </a:defRPr>
            </a:lvl1pPr>
          </a:lstStyle>
          <a:p>
            <a:r>
              <a:rPr lang="en-US" dirty="0"/>
              <a:t>SLIDE TITLE</a:t>
            </a:r>
          </a:p>
        </p:txBody>
      </p:sp>
      <p:sp>
        <p:nvSpPr>
          <p:cNvPr id="3" name="Content Placeholder 2">
            <a:extLst>
              <a:ext uri="{FF2B5EF4-FFF2-40B4-BE49-F238E27FC236}">
                <a16:creationId xmlns:a16="http://schemas.microsoft.com/office/drawing/2014/main" id="{4A0C77B8-7466-2049-8C57-6FFB8D9B88C4}"/>
              </a:ext>
            </a:extLst>
          </p:cNvPr>
          <p:cNvSpPr>
            <a:spLocks noGrp="1"/>
          </p:cNvSpPr>
          <p:nvPr>
            <p:ph idx="1"/>
          </p:nvPr>
        </p:nvSpPr>
        <p:spPr>
          <a:xfrm>
            <a:off x="550863" y="2353733"/>
            <a:ext cx="11112280" cy="42299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6">
            <a:extLst>
              <a:ext uri="{FF2B5EF4-FFF2-40B4-BE49-F238E27FC236}">
                <a16:creationId xmlns:a16="http://schemas.microsoft.com/office/drawing/2014/main" id="{8BC16985-3E3F-184F-99BA-3C5ED3B9AA29}"/>
              </a:ext>
            </a:extLst>
          </p:cNvPr>
          <p:cNvSpPr>
            <a:spLocks noGrp="1"/>
          </p:cNvSpPr>
          <p:nvPr>
            <p:ph type="body" sz="quarter" idx="10" hasCustomPrompt="1"/>
          </p:nvPr>
        </p:nvSpPr>
        <p:spPr>
          <a:xfrm>
            <a:off x="550863" y="1334558"/>
            <a:ext cx="11112280"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Tree>
    <p:extLst>
      <p:ext uri="{BB962C8B-B14F-4D97-AF65-F5344CB8AC3E}">
        <p14:creationId xmlns:p14="http://schemas.microsoft.com/office/powerpoint/2010/main" val="494855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Steel Grey Bg">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0515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uidelin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671AEF-2311-0B4D-A8A7-F6AA4C616080}"/>
              </a:ext>
            </a:extLst>
          </p:cNvPr>
          <p:cNvSpPr/>
          <p:nvPr userDrawn="1"/>
        </p:nvSpPr>
        <p:spPr>
          <a:xfrm>
            <a:off x="6895475" y="82446"/>
            <a:ext cx="5006715" cy="127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20000"/>
                  <a:lumOff val="80000"/>
                </a:schemeClr>
              </a:solidFill>
            </a:endParaRPr>
          </a:p>
        </p:txBody>
      </p:sp>
      <p:sp>
        <p:nvSpPr>
          <p:cNvPr id="3" name="Title Placeholder 1">
            <a:extLst>
              <a:ext uri="{FF2B5EF4-FFF2-40B4-BE49-F238E27FC236}">
                <a16:creationId xmlns:a16="http://schemas.microsoft.com/office/drawing/2014/main" id="{B55B8F69-5BC0-3F47-9C03-58C548B84376}"/>
              </a:ext>
            </a:extLst>
          </p:cNvPr>
          <p:cNvSpPr>
            <a:spLocks noGrp="1"/>
          </p:cNvSpPr>
          <p:nvPr>
            <p:ph type="title" hasCustomPrompt="1"/>
          </p:nvPr>
        </p:nvSpPr>
        <p:spPr>
          <a:xfrm>
            <a:off x="550863" y="278531"/>
            <a:ext cx="11094431" cy="1052900"/>
          </a:xfrm>
          <a:prstGeom prst="rect">
            <a:avLst/>
          </a:prstGeom>
        </p:spPr>
        <p:txBody>
          <a:bodyPr vert="horz" lIns="91440" tIns="45720" rIns="91440" bIns="45720" rtlCol="0" anchor="ctr">
            <a:normAutofit/>
          </a:bodyPr>
          <a:lstStyle/>
          <a:p>
            <a:r>
              <a:rPr lang="en-GB" dirty="0"/>
              <a:t>GUIDELINES</a:t>
            </a:r>
            <a:endParaRPr lang="en-US" dirty="0"/>
          </a:p>
        </p:txBody>
      </p:sp>
      <p:sp>
        <p:nvSpPr>
          <p:cNvPr id="4" name="Rectangle 3">
            <a:extLst>
              <a:ext uri="{FF2B5EF4-FFF2-40B4-BE49-F238E27FC236}">
                <a16:creationId xmlns:a16="http://schemas.microsoft.com/office/drawing/2014/main" id="{1FBCA987-42B6-5C46-8AB1-1D684AC51A3E}"/>
              </a:ext>
            </a:extLst>
          </p:cNvPr>
          <p:cNvSpPr/>
          <p:nvPr userDrawn="1"/>
        </p:nvSpPr>
        <p:spPr>
          <a:xfrm>
            <a:off x="0" y="0"/>
            <a:ext cx="273438" cy="273438"/>
          </a:xfrm>
          <a:prstGeom prst="rect">
            <a:avLst/>
          </a:prstGeom>
          <a:solidFill>
            <a:schemeClr val="accent2">
              <a:lumMod val="20000"/>
              <a:lumOff val="80000"/>
            </a:scheme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lumMod val="20000"/>
                  <a:lumOff val="80000"/>
                </a:schemeClr>
              </a:solidFill>
            </a:endParaRPr>
          </a:p>
        </p:txBody>
      </p:sp>
      <p:sp>
        <p:nvSpPr>
          <p:cNvPr id="5" name="Rectangle 4">
            <a:extLst>
              <a:ext uri="{FF2B5EF4-FFF2-40B4-BE49-F238E27FC236}">
                <a16:creationId xmlns:a16="http://schemas.microsoft.com/office/drawing/2014/main" id="{D195962A-A089-E143-920F-5265E9648A23}"/>
              </a:ext>
            </a:extLst>
          </p:cNvPr>
          <p:cNvSpPr/>
          <p:nvPr userDrawn="1"/>
        </p:nvSpPr>
        <p:spPr>
          <a:xfrm>
            <a:off x="0" y="6584562"/>
            <a:ext cx="273438" cy="273438"/>
          </a:xfrm>
          <a:prstGeom prst="rect">
            <a:avLst/>
          </a:prstGeom>
          <a:solidFill>
            <a:schemeClr val="accent2">
              <a:lumMod val="20000"/>
              <a:lumOff val="80000"/>
            </a:scheme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lumMod val="20000"/>
                  <a:lumOff val="80000"/>
                </a:schemeClr>
              </a:solidFill>
            </a:endParaRPr>
          </a:p>
        </p:txBody>
      </p:sp>
      <p:sp>
        <p:nvSpPr>
          <p:cNvPr id="6" name="Rectangle 5">
            <a:extLst>
              <a:ext uri="{FF2B5EF4-FFF2-40B4-BE49-F238E27FC236}">
                <a16:creationId xmlns:a16="http://schemas.microsoft.com/office/drawing/2014/main" id="{1DFE8750-823A-BA44-884A-CF48A0CE1781}"/>
              </a:ext>
            </a:extLst>
          </p:cNvPr>
          <p:cNvSpPr/>
          <p:nvPr userDrawn="1"/>
        </p:nvSpPr>
        <p:spPr>
          <a:xfrm>
            <a:off x="11918562" y="6584562"/>
            <a:ext cx="273438" cy="273438"/>
          </a:xfrm>
          <a:prstGeom prst="rect">
            <a:avLst/>
          </a:prstGeom>
          <a:solidFill>
            <a:schemeClr val="accent2">
              <a:lumMod val="20000"/>
              <a:lumOff val="80000"/>
            </a:scheme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lumMod val="20000"/>
                  <a:lumOff val="80000"/>
                </a:schemeClr>
              </a:solidFill>
            </a:endParaRPr>
          </a:p>
        </p:txBody>
      </p:sp>
      <p:sp>
        <p:nvSpPr>
          <p:cNvPr id="7" name="Rectangle 6">
            <a:extLst>
              <a:ext uri="{FF2B5EF4-FFF2-40B4-BE49-F238E27FC236}">
                <a16:creationId xmlns:a16="http://schemas.microsoft.com/office/drawing/2014/main" id="{8E109AA6-B5FE-4D42-A141-92C087CE1137}"/>
              </a:ext>
            </a:extLst>
          </p:cNvPr>
          <p:cNvSpPr/>
          <p:nvPr userDrawn="1"/>
        </p:nvSpPr>
        <p:spPr>
          <a:xfrm>
            <a:off x="11918562" y="0"/>
            <a:ext cx="273438" cy="273438"/>
          </a:xfrm>
          <a:prstGeom prst="rect">
            <a:avLst/>
          </a:prstGeom>
          <a:solidFill>
            <a:schemeClr val="accent2">
              <a:lumMod val="20000"/>
              <a:lumOff val="80000"/>
            </a:schemeClr>
          </a:solidFill>
          <a:ln w="19050">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chemeClr val="accent3">
                  <a:lumMod val="20000"/>
                  <a:lumOff val="80000"/>
                </a:schemeClr>
              </a:solidFill>
            </a:endParaRPr>
          </a:p>
        </p:txBody>
      </p:sp>
      <p:cxnSp>
        <p:nvCxnSpPr>
          <p:cNvPr id="8" name="Straight Connector 7">
            <a:extLst>
              <a:ext uri="{FF2B5EF4-FFF2-40B4-BE49-F238E27FC236}">
                <a16:creationId xmlns:a16="http://schemas.microsoft.com/office/drawing/2014/main" id="{A912343B-913E-2A44-9BE4-5E060D51F975}"/>
              </a:ext>
            </a:extLst>
          </p:cNvPr>
          <p:cNvCxnSpPr/>
          <p:nvPr userDrawn="1"/>
        </p:nvCxnSpPr>
        <p:spPr>
          <a:xfrm>
            <a:off x="273438" y="0"/>
            <a:ext cx="0" cy="6863255"/>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692FCC2A-6398-E345-99E4-30C365A485D0}"/>
              </a:ext>
            </a:extLst>
          </p:cNvPr>
          <p:cNvCxnSpPr/>
          <p:nvPr userDrawn="1"/>
        </p:nvCxnSpPr>
        <p:spPr>
          <a:xfrm>
            <a:off x="11918731" y="0"/>
            <a:ext cx="0" cy="6863255"/>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F7D1E96C-3EFB-B14D-ABE8-7019F6040518}"/>
              </a:ext>
            </a:extLst>
          </p:cNvPr>
          <p:cNvCxnSpPr/>
          <p:nvPr userDrawn="1"/>
        </p:nvCxnSpPr>
        <p:spPr>
          <a:xfrm>
            <a:off x="0" y="6584562"/>
            <a:ext cx="12192000" cy="0"/>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03506D47-8BA3-8548-9F1B-3B5D6608E810}"/>
              </a:ext>
            </a:extLst>
          </p:cNvPr>
          <p:cNvCxnSpPr/>
          <p:nvPr userDrawn="1"/>
        </p:nvCxnSpPr>
        <p:spPr>
          <a:xfrm>
            <a:off x="0" y="273438"/>
            <a:ext cx="12192000" cy="0"/>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99A44839-61FB-A94D-8ECC-68D41C41E5BD}"/>
              </a:ext>
            </a:extLst>
          </p:cNvPr>
          <p:cNvSpPr txBox="1"/>
          <p:nvPr userDrawn="1"/>
        </p:nvSpPr>
        <p:spPr>
          <a:xfrm>
            <a:off x="5152839" y="-36576"/>
            <a:ext cx="1743447" cy="369332"/>
          </a:xfrm>
          <a:prstGeom prst="rect">
            <a:avLst/>
          </a:prstGeom>
          <a:noFill/>
          <a:ln>
            <a:noFill/>
          </a:ln>
        </p:spPr>
        <p:txBody>
          <a:bodyPr wrap="square" rtlCol="0">
            <a:spAutoFit/>
          </a:bodyPr>
          <a:lstStyle/>
          <a:p>
            <a:pPr algn="ctr"/>
            <a:r>
              <a:rPr lang="en-GB" b="0" i="0" dirty="0">
                <a:solidFill>
                  <a:schemeClr val="accent2"/>
                </a:solidFill>
                <a:latin typeface="Raleway Thin" panose="020B0203030101060003" pitchFamily="34" charset="77"/>
              </a:rPr>
              <a:t>Safe Zone</a:t>
            </a:r>
          </a:p>
        </p:txBody>
      </p:sp>
      <p:sp>
        <p:nvSpPr>
          <p:cNvPr id="15" name="TextBox 14">
            <a:extLst>
              <a:ext uri="{FF2B5EF4-FFF2-40B4-BE49-F238E27FC236}">
                <a16:creationId xmlns:a16="http://schemas.microsoft.com/office/drawing/2014/main" id="{FD377058-1248-684E-8042-27743A0CEEAE}"/>
              </a:ext>
            </a:extLst>
          </p:cNvPr>
          <p:cNvSpPr txBox="1"/>
          <p:nvPr userDrawn="1"/>
        </p:nvSpPr>
        <p:spPr>
          <a:xfrm>
            <a:off x="5152839" y="6547663"/>
            <a:ext cx="1743447" cy="369332"/>
          </a:xfrm>
          <a:prstGeom prst="rect">
            <a:avLst/>
          </a:prstGeom>
          <a:noFill/>
          <a:ln>
            <a:noFill/>
          </a:ln>
        </p:spPr>
        <p:txBody>
          <a:bodyPr wrap="square" rtlCol="0">
            <a:spAutoFit/>
          </a:bodyPr>
          <a:lstStyle/>
          <a:p>
            <a:pPr marL="0" algn="ctr" defTabSz="914400" rtl="0" eaLnBrk="1" latinLnBrk="0" hangingPunct="1"/>
            <a:r>
              <a:rPr lang="en-GB" sz="1800" b="0" i="0" kern="1200" dirty="0">
                <a:solidFill>
                  <a:schemeClr val="accent2"/>
                </a:solidFill>
                <a:latin typeface="Raleway Thin" panose="020B0203030101060003" pitchFamily="34" charset="77"/>
                <a:ea typeface="+mn-ea"/>
                <a:cs typeface="+mn-cs"/>
              </a:rPr>
              <a:t>Safe Zone</a:t>
            </a:r>
          </a:p>
        </p:txBody>
      </p:sp>
      <p:sp>
        <p:nvSpPr>
          <p:cNvPr id="16" name="TextBox 15">
            <a:extLst>
              <a:ext uri="{FF2B5EF4-FFF2-40B4-BE49-F238E27FC236}">
                <a16:creationId xmlns:a16="http://schemas.microsoft.com/office/drawing/2014/main" id="{66AB37B6-FE87-914D-8401-DEF0E588F032}"/>
              </a:ext>
            </a:extLst>
          </p:cNvPr>
          <p:cNvSpPr txBox="1"/>
          <p:nvPr userDrawn="1"/>
        </p:nvSpPr>
        <p:spPr>
          <a:xfrm rot="16200000">
            <a:off x="-743722" y="3247544"/>
            <a:ext cx="1743447" cy="369332"/>
          </a:xfrm>
          <a:prstGeom prst="rect">
            <a:avLst/>
          </a:prstGeom>
          <a:noFill/>
          <a:ln>
            <a:noFill/>
          </a:ln>
        </p:spPr>
        <p:txBody>
          <a:bodyPr wrap="square" rtlCol="0">
            <a:spAutoFit/>
          </a:bodyPr>
          <a:lstStyle/>
          <a:p>
            <a:pPr marL="0" algn="ctr" defTabSz="914400" rtl="0" eaLnBrk="1" latinLnBrk="0" hangingPunct="1"/>
            <a:r>
              <a:rPr lang="en-GB" sz="1800" b="0" i="0" kern="1200" dirty="0">
                <a:solidFill>
                  <a:schemeClr val="accent2"/>
                </a:solidFill>
                <a:latin typeface="Raleway Thin" panose="020B0203030101060003" pitchFamily="34" charset="77"/>
                <a:ea typeface="+mn-ea"/>
                <a:cs typeface="+mn-cs"/>
              </a:rPr>
              <a:t>Safe Zone</a:t>
            </a:r>
          </a:p>
        </p:txBody>
      </p:sp>
      <p:sp>
        <p:nvSpPr>
          <p:cNvPr id="17" name="TextBox 16">
            <a:extLst>
              <a:ext uri="{FF2B5EF4-FFF2-40B4-BE49-F238E27FC236}">
                <a16:creationId xmlns:a16="http://schemas.microsoft.com/office/drawing/2014/main" id="{D8845A4D-8C8F-8D46-AA00-3A21477A45FC}"/>
              </a:ext>
            </a:extLst>
          </p:cNvPr>
          <p:cNvSpPr txBox="1"/>
          <p:nvPr userDrawn="1"/>
        </p:nvSpPr>
        <p:spPr>
          <a:xfrm rot="5400000">
            <a:off x="11200381" y="3247545"/>
            <a:ext cx="1743447" cy="369332"/>
          </a:xfrm>
          <a:prstGeom prst="rect">
            <a:avLst/>
          </a:prstGeom>
          <a:noFill/>
          <a:ln>
            <a:noFill/>
          </a:ln>
        </p:spPr>
        <p:txBody>
          <a:bodyPr wrap="square" rtlCol="0">
            <a:spAutoFit/>
          </a:bodyPr>
          <a:lstStyle/>
          <a:p>
            <a:pPr marL="0" algn="ctr" defTabSz="914400" rtl="0" eaLnBrk="1" latinLnBrk="0" hangingPunct="1"/>
            <a:r>
              <a:rPr lang="en-GB" sz="1800" b="0" i="0" kern="1200" dirty="0">
                <a:solidFill>
                  <a:schemeClr val="accent2"/>
                </a:solidFill>
                <a:latin typeface="Raleway Thin" panose="020B0203030101060003" pitchFamily="34" charset="77"/>
                <a:ea typeface="+mn-ea"/>
                <a:cs typeface="+mn-cs"/>
              </a:rPr>
              <a:t>Safe Zone</a:t>
            </a:r>
          </a:p>
        </p:txBody>
      </p:sp>
      <p:cxnSp>
        <p:nvCxnSpPr>
          <p:cNvPr id="18" name="Straight Connector 17">
            <a:extLst>
              <a:ext uri="{FF2B5EF4-FFF2-40B4-BE49-F238E27FC236}">
                <a16:creationId xmlns:a16="http://schemas.microsoft.com/office/drawing/2014/main" id="{2DB0B5B2-C127-0B48-9D07-D81B31F8F65C}"/>
              </a:ext>
            </a:extLst>
          </p:cNvPr>
          <p:cNvCxnSpPr/>
          <p:nvPr userDrawn="1"/>
        </p:nvCxnSpPr>
        <p:spPr>
          <a:xfrm>
            <a:off x="30796" y="949765"/>
            <a:ext cx="12192000" cy="0"/>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14989539"/>
      </p:ext>
    </p:extLst>
  </p:cSld>
  <p:clrMapOvr>
    <a:masterClrMapping/>
  </p:clrMapOvr>
  <p:extLst>
    <p:ext uri="{DCECCB84-F9BA-43D5-87BE-67443E8EF086}">
      <p15:sldGuideLst xmlns:p15="http://schemas.microsoft.com/office/powerpoint/2012/main">
        <p15:guide id="1" pos="166" userDrawn="1">
          <p15:clr>
            <a:srgbClr val="FBAE40"/>
          </p15:clr>
        </p15:guide>
        <p15:guide id="2" pos="7514" userDrawn="1">
          <p15:clr>
            <a:srgbClr val="FBAE40"/>
          </p15:clr>
        </p15:guide>
        <p15:guide id="3" orient="horz" pos="164" userDrawn="1">
          <p15:clr>
            <a:srgbClr val="FBAE40"/>
          </p15:clr>
        </p15:guide>
        <p15:guide id="4" orient="horz" pos="415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logan Slide">
    <p:spTree>
      <p:nvGrpSpPr>
        <p:cNvPr id="1" name=""/>
        <p:cNvGrpSpPr/>
        <p:nvPr/>
      </p:nvGrpSpPr>
      <p:grpSpPr>
        <a:xfrm>
          <a:off x="0" y="0"/>
          <a:ext cx="0" cy="0"/>
          <a:chOff x="0" y="0"/>
          <a:chExt cx="0" cy="0"/>
        </a:xfrm>
      </p:grpSpPr>
      <p:grpSp>
        <p:nvGrpSpPr>
          <p:cNvPr id="2" name="Graphic 4">
            <a:extLst>
              <a:ext uri="{FF2B5EF4-FFF2-40B4-BE49-F238E27FC236}">
                <a16:creationId xmlns:a16="http://schemas.microsoft.com/office/drawing/2014/main" id="{F3FA6AB7-DEBE-C44A-9617-6D480F4B6075}"/>
              </a:ext>
            </a:extLst>
          </p:cNvPr>
          <p:cNvGrpSpPr/>
          <p:nvPr/>
        </p:nvGrpSpPr>
        <p:grpSpPr>
          <a:xfrm>
            <a:off x="272840" y="275798"/>
            <a:ext cx="11678534" cy="6321852"/>
            <a:chOff x="272840" y="275798"/>
            <a:chExt cx="11646143" cy="6304318"/>
          </a:xfrm>
        </p:grpSpPr>
        <p:grpSp>
          <p:nvGrpSpPr>
            <p:cNvPr id="3" name="Graphic 4">
              <a:extLst>
                <a:ext uri="{FF2B5EF4-FFF2-40B4-BE49-F238E27FC236}">
                  <a16:creationId xmlns:a16="http://schemas.microsoft.com/office/drawing/2014/main" id="{D1CBFA23-6FA6-CE46-AFCC-F6D4CC845425}"/>
                </a:ext>
              </a:extLst>
            </p:cNvPr>
            <p:cNvGrpSpPr/>
            <p:nvPr/>
          </p:nvGrpSpPr>
          <p:grpSpPr>
            <a:xfrm>
              <a:off x="272840" y="277017"/>
              <a:ext cx="11640330" cy="6302874"/>
              <a:chOff x="272840" y="277017"/>
              <a:chExt cx="11640330" cy="6302874"/>
            </a:xfrm>
          </p:grpSpPr>
          <p:sp>
            <p:nvSpPr>
              <p:cNvPr id="4" name="Freeform 3">
                <a:extLst>
                  <a:ext uri="{FF2B5EF4-FFF2-40B4-BE49-F238E27FC236}">
                    <a16:creationId xmlns:a16="http://schemas.microsoft.com/office/drawing/2014/main" id="{2CF906D2-ECCC-1143-96B6-816D0AF42019}"/>
                  </a:ext>
                </a:extLst>
              </p:cNvPr>
              <p:cNvSpPr/>
              <p:nvPr/>
            </p:nvSpPr>
            <p:spPr>
              <a:xfrm>
                <a:off x="10443468" y="277017"/>
                <a:ext cx="1463630" cy="2270987"/>
              </a:xfrm>
              <a:custGeom>
                <a:avLst/>
                <a:gdLst>
                  <a:gd name="connsiteX0" fmla="*/ 139250 w 1463630"/>
                  <a:gd name="connsiteY0" fmla="*/ 0 h 2270987"/>
                  <a:gd name="connsiteX1" fmla="*/ 111318 w 1463630"/>
                  <a:gd name="connsiteY1" fmla="*/ 764114 h 2270987"/>
                  <a:gd name="connsiteX2" fmla="*/ 744940 w 1463630"/>
                  <a:gd name="connsiteY2" fmla="*/ 1476900 h 2270987"/>
                  <a:gd name="connsiteX3" fmla="*/ 1407342 w 1463630"/>
                  <a:gd name="connsiteY3" fmla="*/ 2254796 h 2270987"/>
                  <a:gd name="connsiteX4" fmla="*/ 1463631 w 1463630"/>
                  <a:gd name="connsiteY4" fmla="*/ 2228519 h 2270987"/>
                  <a:gd name="connsiteX5" fmla="*/ 1463631 w 1463630"/>
                  <a:gd name="connsiteY5" fmla="*/ 0 h 2270987"/>
                  <a:gd name="connsiteX6" fmla="*/ 139250 w 1463630"/>
                  <a:gd name="connsiteY6" fmla="*/ 0 h 227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630" h="2270987">
                    <a:moveTo>
                      <a:pt x="139250" y="0"/>
                    </a:moveTo>
                    <a:cubicBezTo>
                      <a:pt x="139250" y="0"/>
                      <a:pt x="-154517" y="266383"/>
                      <a:pt x="111318" y="764114"/>
                    </a:cubicBezTo>
                    <a:cubicBezTo>
                      <a:pt x="228995" y="984620"/>
                      <a:pt x="482079" y="1223869"/>
                      <a:pt x="744940" y="1476900"/>
                    </a:cubicBezTo>
                    <a:cubicBezTo>
                      <a:pt x="990009" y="1712719"/>
                      <a:pt x="1299441" y="2037536"/>
                      <a:pt x="1407342" y="2254796"/>
                    </a:cubicBezTo>
                    <a:cubicBezTo>
                      <a:pt x="1425134" y="2284135"/>
                      <a:pt x="1463631" y="2272559"/>
                      <a:pt x="1463631" y="2228519"/>
                    </a:cubicBezTo>
                    <a:lnTo>
                      <a:pt x="1463631" y="0"/>
                    </a:lnTo>
                    <a:lnTo>
                      <a:pt x="139250" y="0"/>
                    </a:lnTo>
                    <a:close/>
                  </a:path>
                </a:pathLst>
              </a:custGeom>
              <a:solidFill>
                <a:schemeClr val="accent2"/>
              </a:solidFill>
              <a:ln w="6069" cap="flat">
                <a:noFill/>
                <a:prstDash val="solid"/>
                <a:miter/>
              </a:ln>
            </p:spPr>
            <p:txBody>
              <a:bodyPr rtlCol="0" anchor="ctr"/>
              <a:lstStyle/>
              <a:p>
                <a:endParaRPr lang="en-GB"/>
              </a:p>
            </p:txBody>
          </p:sp>
          <p:sp>
            <p:nvSpPr>
              <p:cNvPr id="7" name="Freeform 6">
                <a:extLst>
                  <a:ext uri="{FF2B5EF4-FFF2-40B4-BE49-F238E27FC236}">
                    <a16:creationId xmlns:a16="http://schemas.microsoft.com/office/drawing/2014/main" id="{6759A8DB-BA71-7041-9E0F-877FAF8772F3}"/>
                  </a:ext>
                </a:extLst>
              </p:cNvPr>
              <p:cNvSpPr/>
              <p:nvPr/>
            </p:nvSpPr>
            <p:spPr>
              <a:xfrm>
                <a:off x="272840" y="278303"/>
                <a:ext cx="11640330" cy="6301587"/>
              </a:xfrm>
              <a:custGeom>
                <a:avLst/>
                <a:gdLst>
                  <a:gd name="connsiteX0" fmla="*/ 9141245 w 11640330"/>
                  <a:gd name="connsiteY0" fmla="*/ 0 h 6301587"/>
                  <a:gd name="connsiteX1" fmla="*/ 37 w 11640330"/>
                  <a:gd name="connsiteY1" fmla="*/ 0 h 6301587"/>
                  <a:gd name="connsiteX2" fmla="*/ 37 w 11640330"/>
                  <a:gd name="connsiteY2" fmla="*/ 6124613 h 6301587"/>
                  <a:gd name="connsiteX3" fmla="*/ 177524 w 11640330"/>
                  <a:gd name="connsiteY3" fmla="*/ 6301570 h 6301587"/>
                  <a:gd name="connsiteX4" fmla="*/ 11074473 w 11640330"/>
                  <a:gd name="connsiteY4" fmla="*/ 6301570 h 6301587"/>
                  <a:gd name="connsiteX5" fmla="*/ 11640331 w 11640330"/>
                  <a:gd name="connsiteY5" fmla="*/ 5530962 h 6301587"/>
                  <a:gd name="connsiteX6" fmla="*/ 11640331 w 11640330"/>
                  <a:gd name="connsiteY6" fmla="*/ 4439274 h 6301587"/>
                  <a:gd name="connsiteX7" fmla="*/ 10041128 w 11640330"/>
                  <a:gd name="connsiteY7" fmla="*/ 2039741 h 6301587"/>
                  <a:gd name="connsiteX8" fmla="*/ 9141245 w 11640330"/>
                  <a:gd name="connsiteY8" fmla="*/ 61 h 630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40330" h="6301587">
                    <a:moveTo>
                      <a:pt x="9141245" y="0"/>
                    </a:moveTo>
                    <a:lnTo>
                      <a:pt x="37" y="0"/>
                    </a:lnTo>
                    <a:cubicBezTo>
                      <a:pt x="37" y="199803"/>
                      <a:pt x="37" y="6124613"/>
                      <a:pt x="37" y="6124613"/>
                    </a:cubicBezTo>
                    <a:cubicBezTo>
                      <a:pt x="37" y="6124613"/>
                      <a:pt x="-7128" y="6301570"/>
                      <a:pt x="177524" y="6301570"/>
                    </a:cubicBezTo>
                    <a:lnTo>
                      <a:pt x="11074473" y="6301570"/>
                    </a:lnTo>
                    <a:cubicBezTo>
                      <a:pt x="11074473" y="6301570"/>
                      <a:pt x="11640331" y="6316147"/>
                      <a:pt x="11640331" y="5530962"/>
                    </a:cubicBezTo>
                    <a:lnTo>
                      <a:pt x="11640331" y="4439274"/>
                    </a:lnTo>
                    <a:cubicBezTo>
                      <a:pt x="11640331" y="3892113"/>
                      <a:pt x="11008835" y="2969235"/>
                      <a:pt x="10041128" y="2039741"/>
                    </a:cubicBezTo>
                    <a:cubicBezTo>
                      <a:pt x="9136084" y="1170519"/>
                      <a:pt x="8994909" y="606820"/>
                      <a:pt x="9141245" y="61"/>
                    </a:cubicBezTo>
                  </a:path>
                </a:pathLst>
              </a:custGeom>
              <a:solidFill>
                <a:srgbClr val="61223B"/>
              </a:solidFill>
              <a:ln w="6069" cap="flat">
                <a:noFill/>
                <a:prstDash val="solid"/>
                <a:miter/>
              </a:ln>
            </p:spPr>
            <p:txBody>
              <a:bodyPr rtlCol="0" anchor="ctr"/>
              <a:lstStyle/>
              <a:p>
                <a:endParaRPr lang="en-GB"/>
              </a:p>
            </p:txBody>
          </p:sp>
        </p:grpSp>
        <p:grpSp>
          <p:nvGrpSpPr>
            <p:cNvPr id="8" name="Graphic 4">
              <a:extLst>
                <a:ext uri="{FF2B5EF4-FFF2-40B4-BE49-F238E27FC236}">
                  <a16:creationId xmlns:a16="http://schemas.microsoft.com/office/drawing/2014/main" id="{4400A3FD-81A6-F04A-B10C-43106EEE0201}"/>
                </a:ext>
              </a:extLst>
            </p:cNvPr>
            <p:cNvGrpSpPr/>
            <p:nvPr/>
          </p:nvGrpSpPr>
          <p:grpSpPr>
            <a:xfrm>
              <a:off x="272878" y="278119"/>
              <a:ext cx="11640224" cy="6301997"/>
              <a:chOff x="272878" y="278119"/>
              <a:chExt cx="11640224" cy="6301997"/>
            </a:xfrm>
            <a:solidFill>
              <a:srgbClr val="4A152B"/>
            </a:solidFill>
          </p:grpSpPr>
          <p:sp>
            <p:nvSpPr>
              <p:cNvPr id="9" name="Freeform 8">
                <a:extLst>
                  <a:ext uri="{FF2B5EF4-FFF2-40B4-BE49-F238E27FC236}">
                    <a16:creationId xmlns:a16="http://schemas.microsoft.com/office/drawing/2014/main" id="{B835A3F1-6A45-DF4F-A207-DFE295D77BEF}"/>
                  </a:ext>
                </a:extLst>
              </p:cNvPr>
              <p:cNvSpPr/>
              <p:nvPr/>
            </p:nvSpPr>
            <p:spPr>
              <a:xfrm>
                <a:off x="7426270" y="278303"/>
                <a:ext cx="4486831" cy="6301813"/>
              </a:xfrm>
              <a:custGeom>
                <a:avLst/>
                <a:gdLst>
                  <a:gd name="connsiteX0" fmla="*/ 2962020 w 4486831"/>
                  <a:gd name="connsiteY0" fmla="*/ 6301570 h 6301813"/>
                  <a:gd name="connsiteX1" fmla="*/ 2851508 w 4486831"/>
                  <a:gd name="connsiteY1" fmla="*/ 6301570 h 6301813"/>
                  <a:gd name="connsiteX2" fmla="*/ 2851508 w 4486831"/>
                  <a:gd name="connsiteY2" fmla="*/ 6239889 h 6301813"/>
                  <a:gd name="connsiteX3" fmla="*/ 2737232 w 4486831"/>
                  <a:gd name="connsiteY3" fmla="*/ 6239889 h 6301813"/>
                  <a:gd name="connsiteX4" fmla="*/ 2737232 w 4486831"/>
                  <a:gd name="connsiteY4" fmla="*/ 6301570 h 6301813"/>
                  <a:gd name="connsiteX5" fmla="*/ 2626660 w 4486831"/>
                  <a:gd name="connsiteY5" fmla="*/ 6301570 h 6301813"/>
                  <a:gd name="connsiteX6" fmla="*/ 2626660 w 4486831"/>
                  <a:gd name="connsiteY6" fmla="*/ 6014912 h 6301813"/>
                  <a:gd name="connsiteX7" fmla="*/ 2500421 w 4486831"/>
                  <a:gd name="connsiteY7" fmla="*/ 6014912 h 6301813"/>
                  <a:gd name="connsiteX8" fmla="*/ 2500421 w 4486831"/>
                  <a:gd name="connsiteY8" fmla="*/ 6301570 h 6301813"/>
                  <a:gd name="connsiteX9" fmla="*/ 2389910 w 4486831"/>
                  <a:gd name="connsiteY9" fmla="*/ 6301570 h 6301813"/>
                  <a:gd name="connsiteX10" fmla="*/ 2389910 w 4486831"/>
                  <a:gd name="connsiteY10" fmla="*/ 5789995 h 6301813"/>
                  <a:gd name="connsiteX11" fmla="*/ 2263610 w 4486831"/>
                  <a:gd name="connsiteY11" fmla="*/ 5789995 h 6301813"/>
                  <a:gd name="connsiteX12" fmla="*/ 2263610 w 4486831"/>
                  <a:gd name="connsiteY12" fmla="*/ 6301570 h 6301813"/>
                  <a:gd name="connsiteX13" fmla="*/ 2153099 w 4486831"/>
                  <a:gd name="connsiteY13" fmla="*/ 6301570 h 6301813"/>
                  <a:gd name="connsiteX14" fmla="*/ 2153099 w 4486831"/>
                  <a:gd name="connsiteY14" fmla="*/ 5565080 h 6301813"/>
                  <a:gd name="connsiteX15" fmla="*/ 2032689 w 4486831"/>
                  <a:gd name="connsiteY15" fmla="*/ 5565080 h 6301813"/>
                  <a:gd name="connsiteX16" fmla="*/ 2032689 w 4486831"/>
                  <a:gd name="connsiteY16" fmla="*/ 5813884 h 6301813"/>
                  <a:gd name="connsiteX17" fmla="*/ 2035725 w 4486831"/>
                  <a:gd name="connsiteY17" fmla="*/ 5816824 h 6301813"/>
                  <a:gd name="connsiteX18" fmla="*/ 2032689 w 4486831"/>
                  <a:gd name="connsiteY18" fmla="*/ 5819886 h 6301813"/>
                  <a:gd name="connsiteX19" fmla="*/ 2032689 w 4486831"/>
                  <a:gd name="connsiteY19" fmla="*/ 6124613 h 6301813"/>
                  <a:gd name="connsiteX20" fmla="*/ 2035725 w 4486831"/>
                  <a:gd name="connsiteY20" fmla="*/ 6127615 h 6301813"/>
                  <a:gd name="connsiteX21" fmla="*/ 2032689 w 4486831"/>
                  <a:gd name="connsiteY21" fmla="*/ 6130616 h 6301813"/>
                  <a:gd name="connsiteX22" fmla="*/ 2032689 w 4486831"/>
                  <a:gd name="connsiteY22" fmla="*/ 6301570 h 6301813"/>
                  <a:gd name="connsiteX23" fmla="*/ 1922177 w 4486831"/>
                  <a:gd name="connsiteY23" fmla="*/ 6301570 h 6301813"/>
                  <a:gd name="connsiteX24" fmla="*/ 1922177 w 4486831"/>
                  <a:gd name="connsiteY24" fmla="*/ 6171103 h 6301813"/>
                  <a:gd name="connsiteX25" fmla="*/ 110451 w 4486831"/>
                  <a:gd name="connsiteY25" fmla="*/ 4361301 h 6301813"/>
                  <a:gd name="connsiteX26" fmla="*/ 110451 w 4486831"/>
                  <a:gd name="connsiteY26" fmla="*/ 4538318 h 6301813"/>
                  <a:gd name="connsiteX27" fmla="*/ 1875786 w 4486831"/>
                  <a:gd name="connsiteY27" fmla="*/ 6301570 h 6301813"/>
                  <a:gd name="connsiteX28" fmla="*/ 1718519 w 4486831"/>
                  <a:gd name="connsiteY28" fmla="*/ 6301570 h 6301813"/>
                  <a:gd name="connsiteX29" fmla="*/ 110451 w 4486831"/>
                  <a:gd name="connsiteY29" fmla="*/ 4695245 h 6301813"/>
                  <a:gd name="connsiteX30" fmla="*/ 110451 w 4486831"/>
                  <a:gd name="connsiteY30" fmla="*/ 4869077 h 6301813"/>
                  <a:gd name="connsiteX31" fmla="*/ 1544433 w 4486831"/>
                  <a:gd name="connsiteY31" fmla="*/ 6301570 h 6301813"/>
                  <a:gd name="connsiteX32" fmla="*/ 1387349 w 4486831"/>
                  <a:gd name="connsiteY32" fmla="*/ 6301570 h 6301813"/>
                  <a:gd name="connsiteX33" fmla="*/ 110451 w 4486831"/>
                  <a:gd name="connsiteY33" fmla="*/ 5026065 h 6301813"/>
                  <a:gd name="connsiteX34" fmla="*/ 110451 w 4486831"/>
                  <a:gd name="connsiteY34" fmla="*/ 5185319 h 6301813"/>
                  <a:gd name="connsiteX35" fmla="*/ 1223463 w 4486831"/>
                  <a:gd name="connsiteY35" fmla="*/ 6301508 h 6301813"/>
                  <a:gd name="connsiteX36" fmla="*/ 1066682 w 4486831"/>
                  <a:gd name="connsiteY36" fmla="*/ 6301508 h 6301813"/>
                  <a:gd name="connsiteX37" fmla="*/ 110451 w 4486831"/>
                  <a:gd name="connsiteY37" fmla="*/ 5342613 h 6301813"/>
                  <a:gd name="connsiteX38" fmla="*/ 110451 w 4486831"/>
                  <a:gd name="connsiteY38" fmla="*/ 5507074 h 6301813"/>
                  <a:gd name="connsiteX39" fmla="*/ 905894 w 4486831"/>
                  <a:gd name="connsiteY39" fmla="*/ 6301570 h 6301813"/>
                  <a:gd name="connsiteX40" fmla="*/ 639390 w 4486831"/>
                  <a:gd name="connsiteY40" fmla="*/ 6301570 h 6301813"/>
                  <a:gd name="connsiteX41" fmla="*/ 639390 w 4486831"/>
                  <a:gd name="connsiteY41" fmla="*/ 6192296 h 6301813"/>
                  <a:gd name="connsiteX42" fmla="*/ 535558 w 4486831"/>
                  <a:gd name="connsiteY42" fmla="*/ 6088597 h 6301813"/>
                  <a:gd name="connsiteX43" fmla="*/ 535558 w 4486831"/>
                  <a:gd name="connsiteY43" fmla="*/ 6301570 h 6301813"/>
                  <a:gd name="connsiteX44" fmla="*/ 425045 w 4486831"/>
                  <a:gd name="connsiteY44" fmla="*/ 6301570 h 6301813"/>
                  <a:gd name="connsiteX45" fmla="*/ 425045 w 4486831"/>
                  <a:gd name="connsiteY45" fmla="*/ 5978161 h 6301813"/>
                  <a:gd name="connsiteX46" fmla="*/ 326435 w 4486831"/>
                  <a:gd name="connsiteY46" fmla="*/ 5879607 h 6301813"/>
                  <a:gd name="connsiteX47" fmla="*/ 326435 w 4486831"/>
                  <a:gd name="connsiteY47" fmla="*/ 6301570 h 6301813"/>
                  <a:gd name="connsiteX48" fmla="*/ 215863 w 4486831"/>
                  <a:gd name="connsiteY48" fmla="*/ 6301570 h 6301813"/>
                  <a:gd name="connsiteX49" fmla="*/ 215863 w 4486831"/>
                  <a:gd name="connsiteY49" fmla="*/ 5769170 h 6301813"/>
                  <a:gd name="connsiteX50" fmla="*/ 110573 w 4486831"/>
                  <a:gd name="connsiteY50" fmla="*/ 5664001 h 6301813"/>
                  <a:gd name="connsiteX51" fmla="*/ 110573 w 4486831"/>
                  <a:gd name="connsiteY51" fmla="*/ 6301570 h 6301813"/>
                  <a:gd name="connsiteX52" fmla="*/ 0 w 4486831"/>
                  <a:gd name="connsiteY52" fmla="*/ 6301570 h 6301813"/>
                  <a:gd name="connsiteX53" fmla="*/ 0 w 4486831"/>
                  <a:gd name="connsiteY53" fmla="*/ 0 h 6301813"/>
                  <a:gd name="connsiteX54" fmla="*/ 110573 w 4486831"/>
                  <a:gd name="connsiteY54" fmla="*/ 0 h 6301813"/>
                  <a:gd name="connsiteX55" fmla="*/ 110573 w 4486831"/>
                  <a:gd name="connsiteY55" fmla="*/ 3801400 h 6301813"/>
                  <a:gd name="connsiteX56" fmla="*/ 238087 w 4486831"/>
                  <a:gd name="connsiteY56" fmla="*/ 3686553 h 6301813"/>
                  <a:gd name="connsiteX57" fmla="*/ 230253 w 4486831"/>
                  <a:gd name="connsiteY57" fmla="*/ 3686553 h 6301813"/>
                  <a:gd name="connsiteX58" fmla="*/ 230253 w 4486831"/>
                  <a:gd name="connsiteY58" fmla="*/ 1594687 h 6301813"/>
                  <a:gd name="connsiteX59" fmla="*/ 232682 w 4486831"/>
                  <a:gd name="connsiteY59" fmla="*/ 737164 h 6301813"/>
                  <a:gd name="connsiteX60" fmla="*/ 230253 w 4486831"/>
                  <a:gd name="connsiteY60" fmla="*/ 737164 h 6301813"/>
                  <a:gd name="connsiteX61" fmla="*/ 230253 w 4486831"/>
                  <a:gd name="connsiteY61" fmla="*/ 0 h 6301813"/>
                  <a:gd name="connsiteX62" fmla="*/ 337972 w 4486831"/>
                  <a:gd name="connsiteY62" fmla="*/ 0 h 6301813"/>
                  <a:gd name="connsiteX63" fmla="*/ 337972 w 4486831"/>
                  <a:gd name="connsiteY63" fmla="*/ 429313 h 6301813"/>
                  <a:gd name="connsiteX64" fmla="*/ 458867 w 4486831"/>
                  <a:gd name="connsiteY64" fmla="*/ 202682 h 6301813"/>
                  <a:gd name="connsiteX65" fmla="*/ 458867 w 4486831"/>
                  <a:gd name="connsiteY65" fmla="*/ 0 h 6301813"/>
                  <a:gd name="connsiteX66" fmla="*/ 566586 w 4486831"/>
                  <a:gd name="connsiteY66" fmla="*/ 0 h 6301813"/>
                  <a:gd name="connsiteX67" fmla="*/ 566586 w 4486831"/>
                  <a:gd name="connsiteY67" fmla="*/ 49001 h 6301813"/>
                  <a:gd name="connsiteX68" fmla="*/ 606358 w 4486831"/>
                  <a:gd name="connsiteY68" fmla="*/ 0 h 6301813"/>
                  <a:gd name="connsiteX69" fmla="*/ 769211 w 4486831"/>
                  <a:gd name="connsiteY69" fmla="*/ 0 h 6301813"/>
                  <a:gd name="connsiteX70" fmla="*/ 302025 w 4486831"/>
                  <a:gd name="connsiteY70" fmla="*/ 1170397 h 6301813"/>
                  <a:gd name="connsiteX71" fmla="*/ 1311326 w 4486831"/>
                  <a:gd name="connsiteY71" fmla="*/ 2722084 h 6301813"/>
                  <a:gd name="connsiteX72" fmla="*/ 1398704 w 4486831"/>
                  <a:gd name="connsiteY72" fmla="*/ 2643744 h 6301813"/>
                  <a:gd name="connsiteX73" fmla="*/ 407376 w 4486831"/>
                  <a:gd name="connsiteY73" fmla="*/ 1170519 h 6301813"/>
                  <a:gd name="connsiteX74" fmla="*/ 919738 w 4486831"/>
                  <a:gd name="connsiteY74" fmla="*/ 0 h 6301813"/>
                  <a:gd name="connsiteX75" fmla="*/ 1109915 w 4486831"/>
                  <a:gd name="connsiteY75" fmla="*/ 0 h 6301813"/>
                  <a:gd name="connsiteX76" fmla="*/ 528999 w 4486831"/>
                  <a:gd name="connsiteY76" fmla="*/ 1170397 h 6301813"/>
                  <a:gd name="connsiteX77" fmla="*/ 1501564 w 4486831"/>
                  <a:gd name="connsiteY77" fmla="*/ 2551254 h 6301813"/>
                  <a:gd name="connsiteX78" fmla="*/ 1580501 w 4486831"/>
                  <a:gd name="connsiteY78" fmla="*/ 2480140 h 6301813"/>
                  <a:gd name="connsiteX79" fmla="*/ 621113 w 4486831"/>
                  <a:gd name="connsiteY79" fmla="*/ 1170397 h 6301813"/>
                  <a:gd name="connsiteX80" fmla="*/ 1273679 w 4486831"/>
                  <a:gd name="connsiteY80" fmla="*/ 0 h 6301813"/>
                  <a:gd name="connsiteX81" fmla="*/ 1550809 w 4486831"/>
                  <a:gd name="connsiteY81" fmla="*/ 0 h 6301813"/>
                  <a:gd name="connsiteX82" fmla="*/ 742555 w 4486831"/>
                  <a:gd name="connsiteY82" fmla="*/ 1170397 h 6301813"/>
                  <a:gd name="connsiteX83" fmla="*/ 1688888 w 4486831"/>
                  <a:gd name="connsiteY83" fmla="*/ 2383179 h 6301813"/>
                  <a:gd name="connsiteX84" fmla="*/ 1792660 w 4486831"/>
                  <a:gd name="connsiteY84" fmla="*/ 2289893 h 6301813"/>
                  <a:gd name="connsiteX85" fmla="*/ 854159 w 4486831"/>
                  <a:gd name="connsiteY85" fmla="*/ 1170703 h 6301813"/>
                  <a:gd name="connsiteX86" fmla="*/ 1979436 w 4486831"/>
                  <a:gd name="connsiteY86" fmla="*/ 35587 h 6301813"/>
                  <a:gd name="connsiteX87" fmla="*/ 1979436 w 4486831"/>
                  <a:gd name="connsiteY87" fmla="*/ 35587 h 6301813"/>
                  <a:gd name="connsiteX88" fmla="*/ 1956241 w 4486831"/>
                  <a:gd name="connsiteY88" fmla="*/ 158519 h 6301813"/>
                  <a:gd name="connsiteX89" fmla="*/ 975601 w 4486831"/>
                  <a:gd name="connsiteY89" fmla="*/ 1170703 h 6301813"/>
                  <a:gd name="connsiteX90" fmla="*/ 1979316 w 4486831"/>
                  <a:gd name="connsiteY90" fmla="*/ 2183131 h 6301813"/>
                  <a:gd name="connsiteX91" fmla="*/ 2710332 w 4486831"/>
                  <a:gd name="connsiteY91" fmla="*/ 1863704 h 6301813"/>
                  <a:gd name="connsiteX92" fmla="*/ 2796131 w 4486831"/>
                  <a:gd name="connsiteY92" fmla="*/ 1950681 h 6301813"/>
                  <a:gd name="connsiteX93" fmla="*/ 1979316 w 4486831"/>
                  <a:gd name="connsiteY93" fmla="*/ 2305941 h 6301813"/>
                  <a:gd name="connsiteX94" fmla="*/ 1942033 w 4486831"/>
                  <a:gd name="connsiteY94" fmla="*/ 2304961 h 6301813"/>
                  <a:gd name="connsiteX95" fmla="*/ 1721555 w 4486831"/>
                  <a:gd name="connsiteY95" fmla="*/ 2502865 h 6301813"/>
                  <a:gd name="connsiteX96" fmla="*/ 1709411 w 4486831"/>
                  <a:gd name="connsiteY96" fmla="*/ 2513584 h 6301813"/>
                  <a:gd name="connsiteX97" fmla="*/ 1389048 w 4486831"/>
                  <a:gd name="connsiteY97" fmla="*/ 2801467 h 6301813"/>
                  <a:gd name="connsiteX98" fmla="*/ 1323774 w 4486831"/>
                  <a:gd name="connsiteY98" fmla="*/ 2860084 h 6301813"/>
                  <a:gd name="connsiteX99" fmla="*/ 235475 w 4486831"/>
                  <a:gd name="connsiteY99" fmla="*/ 3838151 h 6301813"/>
                  <a:gd name="connsiteX100" fmla="*/ 453038 w 4486831"/>
                  <a:gd name="connsiteY100" fmla="*/ 3838641 h 6301813"/>
                  <a:gd name="connsiteX101" fmla="*/ 2010162 w 4486831"/>
                  <a:gd name="connsiteY101" fmla="*/ 2439163 h 6301813"/>
                  <a:gd name="connsiteX102" fmla="*/ 2010708 w 4486831"/>
                  <a:gd name="connsiteY102" fmla="*/ 2439776 h 6301813"/>
                  <a:gd name="connsiteX103" fmla="*/ 2036696 w 4486831"/>
                  <a:gd name="connsiteY103" fmla="*/ 2416439 h 6301813"/>
                  <a:gd name="connsiteX104" fmla="*/ 2876222 w 4486831"/>
                  <a:gd name="connsiteY104" fmla="*/ 2028532 h 6301813"/>
                  <a:gd name="connsiteX105" fmla="*/ 2887698 w 4486831"/>
                  <a:gd name="connsiteY105" fmla="*/ 2039557 h 6301813"/>
                  <a:gd name="connsiteX106" fmla="*/ 2963842 w 4486831"/>
                  <a:gd name="connsiteY106" fmla="*/ 2113366 h 6301813"/>
                  <a:gd name="connsiteX107" fmla="*/ 2067118 w 4486831"/>
                  <a:gd name="connsiteY107" fmla="*/ 2537349 h 6301813"/>
                  <a:gd name="connsiteX108" fmla="*/ 1727081 w 4486831"/>
                  <a:gd name="connsiteY108" fmla="*/ 2842995 h 6301813"/>
                  <a:gd name="connsiteX109" fmla="*/ 1727081 w 4486831"/>
                  <a:gd name="connsiteY109" fmla="*/ 2842995 h 6301813"/>
                  <a:gd name="connsiteX110" fmla="*/ 1611712 w 4486831"/>
                  <a:gd name="connsiteY110" fmla="*/ 2946572 h 6301813"/>
                  <a:gd name="connsiteX111" fmla="*/ 1611712 w 4486831"/>
                  <a:gd name="connsiteY111" fmla="*/ 2946572 h 6301813"/>
                  <a:gd name="connsiteX112" fmla="*/ 618866 w 4486831"/>
                  <a:gd name="connsiteY112" fmla="*/ 3839130 h 6301813"/>
                  <a:gd name="connsiteX113" fmla="*/ 818273 w 4486831"/>
                  <a:gd name="connsiteY113" fmla="*/ 3839559 h 6301813"/>
                  <a:gd name="connsiteX114" fmla="*/ 1781426 w 4486831"/>
                  <a:gd name="connsiteY114" fmla="*/ 2973890 h 6301813"/>
                  <a:gd name="connsiteX115" fmla="*/ 1781426 w 4486831"/>
                  <a:gd name="connsiteY115" fmla="*/ 2973890 h 6301813"/>
                  <a:gd name="connsiteX116" fmla="*/ 1907422 w 4486831"/>
                  <a:gd name="connsiteY116" fmla="*/ 2860636 h 6301813"/>
                  <a:gd name="connsiteX117" fmla="*/ 1907422 w 4486831"/>
                  <a:gd name="connsiteY117" fmla="*/ 2860636 h 6301813"/>
                  <a:gd name="connsiteX118" fmla="*/ 2024856 w 4486831"/>
                  <a:gd name="connsiteY118" fmla="*/ 2755038 h 6301813"/>
                  <a:gd name="connsiteX119" fmla="*/ 2024492 w 4486831"/>
                  <a:gd name="connsiteY119" fmla="*/ 2755038 h 6301813"/>
                  <a:gd name="connsiteX120" fmla="*/ 2174897 w 4486831"/>
                  <a:gd name="connsiteY120" fmla="*/ 2619855 h 6301813"/>
                  <a:gd name="connsiteX121" fmla="*/ 3029481 w 4486831"/>
                  <a:gd name="connsiteY121" fmla="*/ 2178231 h 6301813"/>
                  <a:gd name="connsiteX122" fmla="*/ 3115462 w 4486831"/>
                  <a:gd name="connsiteY122" fmla="*/ 2264596 h 6301813"/>
                  <a:gd name="connsiteX123" fmla="*/ 2209751 w 4486831"/>
                  <a:gd name="connsiteY123" fmla="*/ 2738255 h 6301813"/>
                  <a:gd name="connsiteX124" fmla="*/ 2074768 w 4486831"/>
                  <a:gd name="connsiteY124" fmla="*/ 2859533 h 6301813"/>
                  <a:gd name="connsiteX125" fmla="*/ 1935839 w 4486831"/>
                  <a:gd name="connsiteY125" fmla="*/ 2984425 h 6301813"/>
                  <a:gd name="connsiteX126" fmla="*/ 983980 w 4486831"/>
                  <a:gd name="connsiteY126" fmla="*/ 3839927 h 6301813"/>
                  <a:gd name="connsiteX127" fmla="*/ 1188245 w 4486831"/>
                  <a:gd name="connsiteY127" fmla="*/ 3840356 h 6301813"/>
                  <a:gd name="connsiteX128" fmla="*/ 2011072 w 4486831"/>
                  <a:gd name="connsiteY128" fmla="*/ 3100803 h 6301813"/>
                  <a:gd name="connsiteX129" fmla="*/ 2011072 w 4486831"/>
                  <a:gd name="connsiteY129" fmla="*/ 3098292 h 6301813"/>
                  <a:gd name="connsiteX130" fmla="*/ 2013926 w 4486831"/>
                  <a:gd name="connsiteY130" fmla="*/ 3098292 h 6301813"/>
                  <a:gd name="connsiteX131" fmla="*/ 2320505 w 4486831"/>
                  <a:gd name="connsiteY131" fmla="*/ 2822660 h 6301813"/>
                  <a:gd name="connsiteX132" fmla="*/ 2324027 w 4486831"/>
                  <a:gd name="connsiteY132" fmla="*/ 2826702 h 6301813"/>
                  <a:gd name="connsiteX133" fmla="*/ 2324574 w 4486831"/>
                  <a:gd name="connsiteY133" fmla="*/ 2826151 h 6301813"/>
                  <a:gd name="connsiteX134" fmla="*/ 3189541 w 4486831"/>
                  <a:gd name="connsiteY134" fmla="*/ 2340609 h 6301813"/>
                  <a:gd name="connsiteX135" fmla="*/ 3273700 w 4486831"/>
                  <a:gd name="connsiteY135" fmla="*/ 2428812 h 6301813"/>
                  <a:gd name="connsiteX136" fmla="*/ 3266960 w 4486831"/>
                  <a:gd name="connsiteY136" fmla="*/ 2435794 h 6301813"/>
                  <a:gd name="connsiteX137" fmla="*/ 3280319 w 4486831"/>
                  <a:gd name="connsiteY137" fmla="*/ 2435794 h 6301813"/>
                  <a:gd name="connsiteX138" fmla="*/ 3397631 w 4486831"/>
                  <a:gd name="connsiteY138" fmla="*/ 2562646 h 6301813"/>
                  <a:gd name="connsiteX139" fmla="*/ 3137017 w 4486831"/>
                  <a:gd name="connsiteY139" fmla="*/ 2561789 h 6301813"/>
                  <a:gd name="connsiteX140" fmla="*/ 3137017 w 4486831"/>
                  <a:gd name="connsiteY140" fmla="*/ 2557991 h 6301813"/>
                  <a:gd name="connsiteX141" fmla="*/ 2990924 w 4486831"/>
                  <a:gd name="connsiteY141" fmla="*/ 2669775 h 6301813"/>
                  <a:gd name="connsiteX142" fmla="*/ 3496666 w 4486831"/>
                  <a:gd name="connsiteY142" fmla="*/ 2673389 h 6301813"/>
                  <a:gd name="connsiteX143" fmla="*/ 3606450 w 4486831"/>
                  <a:gd name="connsiteY143" fmla="*/ 2800670 h 6301813"/>
                  <a:gd name="connsiteX144" fmla="*/ 3009625 w 4486831"/>
                  <a:gd name="connsiteY144" fmla="*/ 2796383 h 6301813"/>
                  <a:gd name="connsiteX145" fmla="*/ 3009625 w 4486831"/>
                  <a:gd name="connsiteY145" fmla="*/ 3538875 h 6301813"/>
                  <a:gd name="connsiteX146" fmla="*/ 3130521 w 4486831"/>
                  <a:gd name="connsiteY146" fmla="*/ 3416372 h 6301813"/>
                  <a:gd name="connsiteX147" fmla="*/ 3126938 w 4486831"/>
                  <a:gd name="connsiteY147" fmla="*/ 3416372 h 6301813"/>
                  <a:gd name="connsiteX148" fmla="*/ 3127606 w 4486831"/>
                  <a:gd name="connsiteY148" fmla="*/ 2912883 h 6301813"/>
                  <a:gd name="connsiteX149" fmla="*/ 3625516 w 4486831"/>
                  <a:gd name="connsiteY149" fmla="*/ 2915885 h 6301813"/>
                  <a:gd name="connsiteX150" fmla="*/ 3667535 w 4486831"/>
                  <a:gd name="connsiteY150" fmla="*/ 2873437 h 6301813"/>
                  <a:gd name="connsiteX151" fmla="*/ 3737911 w 4486831"/>
                  <a:gd name="connsiteY151" fmla="*/ 2959802 h 6301813"/>
                  <a:gd name="connsiteX152" fmla="*/ 3449851 w 4486831"/>
                  <a:gd name="connsiteY152" fmla="*/ 3251360 h 6301813"/>
                  <a:gd name="connsiteX153" fmla="*/ 3449851 w 4486831"/>
                  <a:gd name="connsiteY153" fmla="*/ 3253197 h 6301813"/>
                  <a:gd name="connsiteX154" fmla="*/ 3448030 w 4486831"/>
                  <a:gd name="connsiteY154" fmla="*/ 3253197 h 6301813"/>
                  <a:gd name="connsiteX155" fmla="*/ 3009625 w 4486831"/>
                  <a:gd name="connsiteY155" fmla="*/ 3697272 h 6301813"/>
                  <a:gd name="connsiteX156" fmla="*/ 3009625 w 4486831"/>
                  <a:gd name="connsiteY156" fmla="*/ 3704438 h 6301813"/>
                  <a:gd name="connsiteX157" fmla="*/ 3002582 w 4486831"/>
                  <a:gd name="connsiteY157" fmla="*/ 3704438 h 6301813"/>
                  <a:gd name="connsiteX158" fmla="*/ 2824852 w 4486831"/>
                  <a:gd name="connsiteY158" fmla="*/ 3884334 h 6301813"/>
                  <a:gd name="connsiteX159" fmla="*/ 4381672 w 4486831"/>
                  <a:gd name="connsiteY159" fmla="*/ 5449069 h 6301813"/>
                  <a:gd name="connsiteX160" fmla="*/ 4381672 w 4486831"/>
                  <a:gd name="connsiteY160" fmla="*/ 5315418 h 6301813"/>
                  <a:gd name="connsiteX161" fmla="*/ 3040229 w 4486831"/>
                  <a:gd name="connsiteY161" fmla="*/ 3962430 h 6301813"/>
                  <a:gd name="connsiteX162" fmla="*/ 3040229 w 4486831"/>
                  <a:gd name="connsiteY162" fmla="*/ 3962430 h 6301813"/>
                  <a:gd name="connsiteX163" fmla="*/ 2962081 w 4486831"/>
                  <a:gd name="connsiteY163" fmla="*/ 3883599 h 6301813"/>
                  <a:gd name="connsiteX164" fmla="*/ 3800028 w 4486831"/>
                  <a:gd name="connsiteY164" fmla="*/ 3038327 h 6301813"/>
                  <a:gd name="connsiteX165" fmla="*/ 3868278 w 4486831"/>
                  <a:gd name="connsiteY165" fmla="*/ 3127264 h 6301813"/>
                  <a:gd name="connsiteX166" fmla="*/ 3118376 w 4486831"/>
                  <a:gd name="connsiteY166" fmla="*/ 3883599 h 6301813"/>
                  <a:gd name="connsiteX167" fmla="*/ 4381369 w 4486831"/>
                  <a:gd name="connsiteY167" fmla="*/ 5157633 h 6301813"/>
                  <a:gd name="connsiteX168" fmla="*/ 4381369 w 4486831"/>
                  <a:gd name="connsiteY168" fmla="*/ 5024963 h 6301813"/>
                  <a:gd name="connsiteX169" fmla="*/ 3327863 w 4486831"/>
                  <a:gd name="connsiteY169" fmla="*/ 3962430 h 6301813"/>
                  <a:gd name="connsiteX170" fmla="*/ 3327863 w 4486831"/>
                  <a:gd name="connsiteY170" fmla="*/ 3962430 h 6301813"/>
                  <a:gd name="connsiteX171" fmla="*/ 3249715 w 4486831"/>
                  <a:gd name="connsiteY171" fmla="*/ 3883599 h 6301813"/>
                  <a:gd name="connsiteX172" fmla="*/ 3924262 w 4486831"/>
                  <a:gd name="connsiteY172" fmla="*/ 3203155 h 6301813"/>
                  <a:gd name="connsiteX173" fmla="*/ 3989780 w 4486831"/>
                  <a:gd name="connsiteY173" fmla="*/ 3294726 h 6301813"/>
                  <a:gd name="connsiteX174" fmla="*/ 3405950 w 4486831"/>
                  <a:gd name="connsiteY174" fmla="*/ 3883599 h 6301813"/>
                  <a:gd name="connsiteX175" fmla="*/ 4380518 w 4486831"/>
                  <a:gd name="connsiteY175" fmla="*/ 4866749 h 6301813"/>
                  <a:gd name="connsiteX176" fmla="*/ 4380518 w 4486831"/>
                  <a:gd name="connsiteY176" fmla="*/ 4729791 h 6301813"/>
                  <a:gd name="connsiteX177" fmla="*/ 3619748 w 4486831"/>
                  <a:gd name="connsiteY177" fmla="*/ 3962430 h 6301813"/>
                  <a:gd name="connsiteX178" fmla="*/ 3619748 w 4486831"/>
                  <a:gd name="connsiteY178" fmla="*/ 3962430 h 6301813"/>
                  <a:gd name="connsiteX179" fmla="*/ 3541600 w 4486831"/>
                  <a:gd name="connsiteY179" fmla="*/ 3883599 h 6301813"/>
                  <a:gd name="connsiteX180" fmla="*/ 4045582 w 4486831"/>
                  <a:gd name="connsiteY180" fmla="*/ 3375211 h 6301813"/>
                  <a:gd name="connsiteX181" fmla="*/ 4107943 w 4486831"/>
                  <a:gd name="connsiteY181" fmla="*/ 3470028 h 6301813"/>
                  <a:gd name="connsiteX182" fmla="*/ 3698260 w 4486831"/>
                  <a:gd name="connsiteY182" fmla="*/ 3883293 h 6301813"/>
                  <a:gd name="connsiteX183" fmla="*/ 4380518 w 4486831"/>
                  <a:gd name="connsiteY183" fmla="*/ 4571516 h 6301813"/>
                  <a:gd name="connsiteX184" fmla="*/ 4380518 w 4486831"/>
                  <a:gd name="connsiteY184" fmla="*/ 4429290 h 6301813"/>
                  <a:gd name="connsiteX185" fmla="*/ 3917401 w 4486831"/>
                  <a:gd name="connsiteY185" fmla="*/ 3962124 h 6301813"/>
                  <a:gd name="connsiteX186" fmla="*/ 3917401 w 4486831"/>
                  <a:gd name="connsiteY186" fmla="*/ 3962124 h 6301813"/>
                  <a:gd name="connsiteX187" fmla="*/ 3839192 w 4486831"/>
                  <a:gd name="connsiteY187" fmla="*/ 3883293 h 6301813"/>
                  <a:gd name="connsiteX188" fmla="*/ 4162531 w 4486831"/>
                  <a:gd name="connsiteY188" fmla="*/ 3557067 h 6301813"/>
                  <a:gd name="connsiteX189" fmla="*/ 4220762 w 4486831"/>
                  <a:gd name="connsiteY189" fmla="*/ 3656050 h 6301813"/>
                  <a:gd name="connsiteX190" fmla="*/ 3994941 w 4486831"/>
                  <a:gd name="connsiteY190" fmla="*/ 3883599 h 6301813"/>
                  <a:gd name="connsiteX191" fmla="*/ 4379547 w 4486831"/>
                  <a:gd name="connsiteY191" fmla="*/ 4271629 h 6301813"/>
                  <a:gd name="connsiteX192" fmla="*/ 4379547 w 4486831"/>
                  <a:gd name="connsiteY192" fmla="*/ 4136446 h 6301813"/>
                  <a:gd name="connsiteX193" fmla="*/ 4207160 w 4486831"/>
                  <a:gd name="connsiteY193" fmla="*/ 3962430 h 6301813"/>
                  <a:gd name="connsiteX194" fmla="*/ 4207160 w 4486831"/>
                  <a:gd name="connsiteY194" fmla="*/ 3962430 h 6301813"/>
                  <a:gd name="connsiteX195" fmla="*/ 4128527 w 4486831"/>
                  <a:gd name="connsiteY195" fmla="*/ 3883660 h 6301813"/>
                  <a:gd name="connsiteX196" fmla="*/ 4268185 w 4486831"/>
                  <a:gd name="connsiteY196" fmla="*/ 3743272 h 6301813"/>
                  <a:gd name="connsiteX197" fmla="*/ 4321012 w 4486831"/>
                  <a:gd name="connsiteY197" fmla="*/ 3847400 h 6301813"/>
                  <a:gd name="connsiteX198" fmla="*/ 4285429 w 4486831"/>
                  <a:gd name="connsiteY198" fmla="*/ 3883293 h 6301813"/>
                  <a:gd name="connsiteX199" fmla="*/ 4379183 w 4486831"/>
                  <a:gd name="connsiteY199" fmla="*/ 3977866 h 6301813"/>
                  <a:gd name="connsiteX200" fmla="*/ 4486780 w 4486831"/>
                  <a:gd name="connsiteY200" fmla="*/ 4439274 h 6301813"/>
                  <a:gd name="connsiteX201" fmla="*/ 4486780 w 4486831"/>
                  <a:gd name="connsiteY201" fmla="*/ 5530962 h 6301813"/>
                  <a:gd name="connsiteX202" fmla="*/ 4462491 w 4486831"/>
                  <a:gd name="connsiteY202" fmla="*/ 5789995 h 6301813"/>
                  <a:gd name="connsiteX203" fmla="*/ 2500421 w 4486831"/>
                  <a:gd name="connsiteY203" fmla="*/ 5789995 h 6301813"/>
                  <a:gd name="connsiteX204" fmla="*/ 2500421 w 4486831"/>
                  <a:gd name="connsiteY204" fmla="*/ 5903434 h 6301813"/>
                  <a:gd name="connsiteX205" fmla="*/ 4431342 w 4486831"/>
                  <a:gd name="connsiteY205" fmla="*/ 5903434 h 6301813"/>
                  <a:gd name="connsiteX206" fmla="*/ 4378089 w 4486831"/>
                  <a:gd name="connsiteY206" fmla="*/ 6021282 h 6301813"/>
                  <a:gd name="connsiteX207" fmla="*/ 4378089 w 4486831"/>
                  <a:gd name="connsiteY207" fmla="*/ 6015156 h 6301813"/>
                  <a:gd name="connsiteX208" fmla="*/ 4300063 w 4486831"/>
                  <a:gd name="connsiteY208" fmla="*/ 6015156 h 6301813"/>
                  <a:gd name="connsiteX209" fmla="*/ 4300063 w 4486831"/>
                  <a:gd name="connsiteY209" fmla="*/ 6128778 h 6301813"/>
                  <a:gd name="connsiteX210" fmla="*/ 4189552 w 4486831"/>
                  <a:gd name="connsiteY210" fmla="*/ 6220288 h 6301813"/>
                  <a:gd name="connsiteX211" fmla="*/ 4189552 w 4486831"/>
                  <a:gd name="connsiteY211" fmla="*/ 6014912 h 6301813"/>
                  <a:gd name="connsiteX212" fmla="*/ 2737232 w 4486831"/>
                  <a:gd name="connsiteY212" fmla="*/ 6014912 h 6301813"/>
                  <a:gd name="connsiteX213" fmla="*/ 2737232 w 4486831"/>
                  <a:gd name="connsiteY213" fmla="*/ 6128288 h 6301813"/>
                  <a:gd name="connsiteX214" fmla="*/ 4103449 w 4486831"/>
                  <a:gd name="connsiteY214" fmla="*/ 6128288 h 6301813"/>
                  <a:gd name="connsiteX215" fmla="*/ 4103449 w 4486831"/>
                  <a:gd name="connsiteY215" fmla="*/ 6263716 h 6301813"/>
                  <a:gd name="connsiteX216" fmla="*/ 3992877 w 4486831"/>
                  <a:gd name="connsiteY216" fmla="*/ 6294954 h 6301813"/>
                  <a:gd name="connsiteX217" fmla="*/ 3992877 w 4486831"/>
                  <a:gd name="connsiteY217" fmla="*/ 6240134 h 6301813"/>
                  <a:gd name="connsiteX218" fmla="*/ 2962020 w 4486831"/>
                  <a:gd name="connsiteY218" fmla="*/ 6240134 h 6301813"/>
                  <a:gd name="connsiteX219" fmla="*/ 2962020 w 4486831"/>
                  <a:gd name="connsiteY219" fmla="*/ 6301814 h 6301813"/>
                  <a:gd name="connsiteX220" fmla="*/ 110451 w 4486831"/>
                  <a:gd name="connsiteY220" fmla="*/ 4050816 h 6301813"/>
                  <a:gd name="connsiteX221" fmla="*/ 110451 w 4486831"/>
                  <a:gd name="connsiteY221" fmla="*/ 4204619 h 6301813"/>
                  <a:gd name="connsiteX222" fmla="*/ 1922177 w 4486831"/>
                  <a:gd name="connsiteY222" fmla="*/ 6014421 h 6301813"/>
                  <a:gd name="connsiteX223" fmla="*/ 1922177 w 4486831"/>
                  <a:gd name="connsiteY223" fmla="*/ 5860374 h 6301813"/>
                  <a:gd name="connsiteX224" fmla="*/ 110451 w 4486831"/>
                  <a:gd name="connsiteY224" fmla="*/ 4050571 h 6301813"/>
                  <a:gd name="connsiteX225" fmla="*/ 1783673 w 4486831"/>
                  <a:gd name="connsiteY225" fmla="*/ 5565080 h 6301813"/>
                  <a:gd name="connsiteX226" fmla="*/ 1922177 w 4486831"/>
                  <a:gd name="connsiteY226" fmla="*/ 5703447 h 6301813"/>
                  <a:gd name="connsiteX227" fmla="*/ 1922177 w 4486831"/>
                  <a:gd name="connsiteY227" fmla="*/ 5565080 h 6301813"/>
                  <a:gd name="connsiteX228" fmla="*/ 1783673 w 4486831"/>
                  <a:gd name="connsiteY228" fmla="*/ 5565080 h 6301813"/>
                  <a:gd name="connsiteX229" fmla="*/ 2263367 w 4486831"/>
                  <a:gd name="connsiteY229" fmla="*/ 5565080 h 6301813"/>
                  <a:gd name="connsiteX230" fmla="*/ 2263367 w 4486831"/>
                  <a:gd name="connsiteY230" fmla="*/ 5678518 h 6301813"/>
                  <a:gd name="connsiteX231" fmla="*/ 4452776 w 4486831"/>
                  <a:gd name="connsiteY231" fmla="*/ 5678518 h 6301813"/>
                  <a:gd name="connsiteX232" fmla="*/ 4339957 w 4486831"/>
                  <a:gd name="connsiteY232" fmla="*/ 5565080 h 6301813"/>
                  <a:gd name="connsiteX233" fmla="*/ 2263306 w 4486831"/>
                  <a:gd name="connsiteY233" fmla="*/ 5565080 h 6301813"/>
                  <a:gd name="connsiteX234" fmla="*/ 1567568 w 4486831"/>
                  <a:gd name="connsiteY234" fmla="*/ 5349474 h 6301813"/>
                  <a:gd name="connsiteX235" fmla="*/ 1671765 w 4486831"/>
                  <a:gd name="connsiteY235" fmla="*/ 5453601 h 6301813"/>
                  <a:gd name="connsiteX236" fmla="*/ 4228716 w 4486831"/>
                  <a:gd name="connsiteY236" fmla="*/ 5453601 h 6301813"/>
                  <a:gd name="connsiteX237" fmla="*/ 4130288 w 4486831"/>
                  <a:gd name="connsiteY237" fmla="*/ 5354680 h 6301813"/>
                  <a:gd name="connsiteX238" fmla="*/ 1567872 w 4486831"/>
                  <a:gd name="connsiteY238" fmla="*/ 5349474 h 6301813"/>
                  <a:gd name="connsiteX239" fmla="*/ 1339501 w 4486831"/>
                  <a:gd name="connsiteY239" fmla="*/ 5121373 h 6301813"/>
                  <a:gd name="connsiteX240" fmla="*/ 1455963 w 4486831"/>
                  <a:gd name="connsiteY240" fmla="*/ 5237751 h 6301813"/>
                  <a:gd name="connsiteX241" fmla="*/ 4019654 w 4486831"/>
                  <a:gd name="connsiteY241" fmla="*/ 5243141 h 6301813"/>
                  <a:gd name="connsiteX242" fmla="*/ 3903678 w 4486831"/>
                  <a:gd name="connsiteY242" fmla="*/ 5126763 h 6301813"/>
                  <a:gd name="connsiteX243" fmla="*/ 1339501 w 4486831"/>
                  <a:gd name="connsiteY243" fmla="*/ 5121557 h 6301813"/>
                  <a:gd name="connsiteX244" fmla="*/ 1093339 w 4486831"/>
                  <a:gd name="connsiteY244" fmla="*/ 4875754 h 6301813"/>
                  <a:gd name="connsiteX245" fmla="*/ 1227653 w 4486831"/>
                  <a:gd name="connsiteY245" fmla="*/ 5009833 h 6301813"/>
                  <a:gd name="connsiteX246" fmla="*/ 3792741 w 4486831"/>
                  <a:gd name="connsiteY246" fmla="*/ 5015285 h 6301813"/>
                  <a:gd name="connsiteX247" fmla="*/ 3659155 w 4486831"/>
                  <a:gd name="connsiteY247" fmla="*/ 4880899 h 6301813"/>
                  <a:gd name="connsiteX248" fmla="*/ 1093399 w 4486831"/>
                  <a:gd name="connsiteY248" fmla="*/ 4875754 h 6301813"/>
                  <a:gd name="connsiteX249" fmla="*/ 865150 w 4486831"/>
                  <a:gd name="connsiteY249" fmla="*/ 4647652 h 6301813"/>
                  <a:gd name="connsiteX250" fmla="*/ 981612 w 4486831"/>
                  <a:gd name="connsiteY250" fmla="*/ 4764030 h 6301813"/>
                  <a:gd name="connsiteX251" fmla="*/ 3548219 w 4486831"/>
                  <a:gd name="connsiteY251" fmla="*/ 4769482 h 6301813"/>
                  <a:gd name="connsiteX252" fmla="*/ 3432181 w 4486831"/>
                  <a:gd name="connsiteY252" fmla="*/ 4653104 h 6301813"/>
                  <a:gd name="connsiteX253" fmla="*/ 865150 w 4486831"/>
                  <a:gd name="connsiteY253" fmla="*/ 4647959 h 6301813"/>
                  <a:gd name="connsiteX254" fmla="*/ 624938 w 4486831"/>
                  <a:gd name="connsiteY254" fmla="*/ 4407423 h 6301813"/>
                  <a:gd name="connsiteX255" fmla="*/ 753363 w 4486831"/>
                  <a:gd name="connsiteY255" fmla="*/ 4535684 h 6301813"/>
                  <a:gd name="connsiteX256" fmla="*/ 3321487 w 4486831"/>
                  <a:gd name="connsiteY256" fmla="*/ 4541136 h 6301813"/>
                  <a:gd name="connsiteX257" fmla="*/ 3193610 w 4486831"/>
                  <a:gd name="connsiteY257" fmla="*/ 4412507 h 6301813"/>
                  <a:gd name="connsiteX258" fmla="*/ 625121 w 4486831"/>
                  <a:gd name="connsiteY258" fmla="*/ 4407301 h 6301813"/>
                  <a:gd name="connsiteX259" fmla="*/ 396871 w 4486831"/>
                  <a:gd name="connsiteY259" fmla="*/ 4179261 h 6301813"/>
                  <a:gd name="connsiteX260" fmla="*/ 513334 w 4486831"/>
                  <a:gd name="connsiteY260" fmla="*/ 4295639 h 6301813"/>
                  <a:gd name="connsiteX261" fmla="*/ 3082855 w 4486831"/>
                  <a:gd name="connsiteY261" fmla="*/ 4301091 h 6301813"/>
                  <a:gd name="connsiteX262" fmla="*/ 2966818 w 4486831"/>
                  <a:gd name="connsiteY262" fmla="*/ 4184712 h 6301813"/>
                  <a:gd name="connsiteX263" fmla="*/ 396871 w 4486831"/>
                  <a:gd name="connsiteY263" fmla="*/ 4179506 h 6301813"/>
                  <a:gd name="connsiteX264" fmla="*/ 166982 w 4486831"/>
                  <a:gd name="connsiteY264" fmla="*/ 3949873 h 6301813"/>
                  <a:gd name="connsiteX265" fmla="*/ 284902 w 4486831"/>
                  <a:gd name="connsiteY265" fmla="*/ 4067599 h 6301813"/>
                  <a:gd name="connsiteX266" fmla="*/ 2855881 w 4486831"/>
                  <a:gd name="connsiteY266" fmla="*/ 4073112 h 6301813"/>
                  <a:gd name="connsiteX267" fmla="*/ 2738021 w 4486831"/>
                  <a:gd name="connsiteY267" fmla="*/ 3955019 h 6301813"/>
                  <a:gd name="connsiteX268" fmla="*/ 166436 w 4486831"/>
                  <a:gd name="connsiteY268" fmla="*/ 3949751 h 6301813"/>
                  <a:gd name="connsiteX269" fmla="*/ 1518566 w 4486831"/>
                  <a:gd name="connsiteY269" fmla="*/ 3692494 h 6301813"/>
                  <a:gd name="connsiteX270" fmla="*/ 1353892 w 4486831"/>
                  <a:gd name="connsiteY270" fmla="*/ 3840478 h 6301813"/>
                  <a:gd name="connsiteX271" fmla="*/ 2707965 w 4486831"/>
                  <a:gd name="connsiteY271" fmla="*/ 3843296 h 6301813"/>
                  <a:gd name="connsiteX272" fmla="*/ 2845922 w 4486831"/>
                  <a:gd name="connsiteY272" fmla="*/ 3703764 h 6301813"/>
                  <a:gd name="connsiteX273" fmla="*/ 1518323 w 4486831"/>
                  <a:gd name="connsiteY273" fmla="*/ 3701131 h 6301813"/>
                  <a:gd name="connsiteX274" fmla="*/ 1518323 w 4486831"/>
                  <a:gd name="connsiteY274" fmla="*/ 3692494 h 6301813"/>
                  <a:gd name="connsiteX275" fmla="*/ 338094 w 4486831"/>
                  <a:gd name="connsiteY275" fmla="*/ 1912644 h 6301813"/>
                  <a:gd name="connsiteX276" fmla="*/ 338094 w 4486831"/>
                  <a:gd name="connsiteY276" fmla="*/ 3597064 h 6301813"/>
                  <a:gd name="connsiteX277" fmla="*/ 457106 w 4486831"/>
                  <a:gd name="connsiteY277" fmla="*/ 3490057 h 6301813"/>
                  <a:gd name="connsiteX278" fmla="*/ 457106 w 4486831"/>
                  <a:gd name="connsiteY278" fmla="*/ 2135722 h 6301813"/>
                  <a:gd name="connsiteX279" fmla="*/ 338094 w 4486831"/>
                  <a:gd name="connsiteY279" fmla="*/ 1912644 h 6301813"/>
                  <a:gd name="connsiteX280" fmla="*/ 1781365 w 4486831"/>
                  <a:gd name="connsiteY280" fmla="*/ 3456614 h 6301813"/>
                  <a:gd name="connsiteX281" fmla="*/ 1649541 w 4486831"/>
                  <a:gd name="connsiteY281" fmla="*/ 3575136 h 6301813"/>
                  <a:gd name="connsiteX282" fmla="*/ 2884237 w 4486831"/>
                  <a:gd name="connsiteY282" fmla="*/ 3577586 h 6301813"/>
                  <a:gd name="connsiteX283" fmla="*/ 2884237 w 4486831"/>
                  <a:gd name="connsiteY283" fmla="*/ 2737765 h 6301813"/>
                  <a:gd name="connsiteX284" fmla="*/ 2786598 w 4486831"/>
                  <a:gd name="connsiteY284" fmla="*/ 2791544 h 6301813"/>
                  <a:gd name="connsiteX285" fmla="*/ 2788177 w 4486831"/>
                  <a:gd name="connsiteY285" fmla="*/ 3459187 h 6301813"/>
                  <a:gd name="connsiteX286" fmla="*/ 1781365 w 4486831"/>
                  <a:gd name="connsiteY286" fmla="*/ 3456369 h 6301813"/>
                  <a:gd name="connsiteX287" fmla="*/ 566950 w 4486831"/>
                  <a:gd name="connsiteY287" fmla="*/ 2291730 h 6301813"/>
                  <a:gd name="connsiteX288" fmla="*/ 566950 w 4486831"/>
                  <a:gd name="connsiteY288" fmla="*/ 3391320 h 6301813"/>
                  <a:gd name="connsiteX289" fmla="*/ 682988 w 4486831"/>
                  <a:gd name="connsiteY289" fmla="*/ 3287192 h 6301813"/>
                  <a:gd name="connsiteX290" fmla="*/ 682988 w 4486831"/>
                  <a:gd name="connsiteY290" fmla="*/ 2426300 h 6301813"/>
                  <a:gd name="connsiteX291" fmla="*/ 566950 w 4486831"/>
                  <a:gd name="connsiteY291" fmla="*/ 2291975 h 6301813"/>
                  <a:gd name="connsiteX292" fmla="*/ 2039489 w 4486831"/>
                  <a:gd name="connsiteY292" fmla="*/ 3224899 h 6301813"/>
                  <a:gd name="connsiteX293" fmla="*/ 1921934 w 4486831"/>
                  <a:gd name="connsiteY293" fmla="*/ 3330558 h 6301813"/>
                  <a:gd name="connsiteX294" fmla="*/ 2662728 w 4486831"/>
                  <a:gd name="connsiteY294" fmla="*/ 3332580 h 6301813"/>
                  <a:gd name="connsiteX295" fmla="*/ 2661635 w 4486831"/>
                  <a:gd name="connsiteY295" fmla="*/ 2849120 h 6301813"/>
                  <a:gd name="connsiteX296" fmla="*/ 2557012 w 4486831"/>
                  <a:gd name="connsiteY296" fmla="*/ 2888811 h 6301813"/>
                  <a:gd name="connsiteX297" fmla="*/ 2558713 w 4486831"/>
                  <a:gd name="connsiteY297" fmla="*/ 3227778 h 6301813"/>
                  <a:gd name="connsiteX298" fmla="*/ 2039429 w 4486831"/>
                  <a:gd name="connsiteY298" fmla="*/ 3224899 h 6301813"/>
                  <a:gd name="connsiteX299" fmla="*/ 3252995 w 4486831"/>
                  <a:gd name="connsiteY299" fmla="*/ 3040287 h 6301813"/>
                  <a:gd name="connsiteX300" fmla="*/ 3252995 w 4486831"/>
                  <a:gd name="connsiteY300" fmla="*/ 3293256 h 6301813"/>
                  <a:gd name="connsiteX301" fmla="*/ 3324888 w 4486831"/>
                  <a:gd name="connsiteY301" fmla="*/ 3220489 h 6301813"/>
                  <a:gd name="connsiteX302" fmla="*/ 3324888 w 4486831"/>
                  <a:gd name="connsiteY302" fmla="*/ 3115871 h 6301813"/>
                  <a:gd name="connsiteX303" fmla="*/ 3427567 w 4486831"/>
                  <a:gd name="connsiteY303" fmla="*/ 3116484 h 6301813"/>
                  <a:gd name="connsiteX304" fmla="*/ 3501100 w 4486831"/>
                  <a:gd name="connsiteY304" fmla="*/ 3041879 h 6301813"/>
                  <a:gd name="connsiteX305" fmla="*/ 3252812 w 4486831"/>
                  <a:gd name="connsiteY305" fmla="*/ 3040348 h 6301813"/>
                  <a:gd name="connsiteX306" fmla="*/ 790524 w 4486831"/>
                  <a:gd name="connsiteY306" fmla="*/ 2530428 h 6301813"/>
                  <a:gd name="connsiteX307" fmla="*/ 790524 w 4486831"/>
                  <a:gd name="connsiteY307" fmla="*/ 3190231 h 6301813"/>
                  <a:gd name="connsiteX308" fmla="*/ 909537 w 4486831"/>
                  <a:gd name="connsiteY308" fmla="*/ 3083224 h 6301813"/>
                  <a:gd name="connsiteX309" fmla="*/ 909537 w 4486831"/>
                  <a:gd name="connsiteY309" fmla="*/ 2627941 h 6301813"/>
                  <a:gd name="connsiteX310" fmla="*/ 790524 w 4486831"/>
                  <a:gd name="connsiteY310" fmla="*/ 2530428 h 6301813"/>
                  <a:gd name="connsiteX311" fmla="*/ 2431685 w 4486831"/>
                  <a:gd name="connsiteY311" fmla="*/ 2926420 h 6301813"/>
                  <a:gd name="connsiteX312" fmla="*/ 2350016 w 4486831"/>
                  <a:gd name="connsiteY312" fmla="*/ 2945592 h 6301813"/>
                  <a:gd name="connsiteX313" fmla="*/ 2179390 w 4486831"/>
                  <a:gd name="connsiteY313" fmla="*/ 3099211 h 6301813"/>
                  <a:gd name="connsiteX314" fmla="*/ 2432717 w 4486831"/>
                  <a:gd name="connsiteY314" fmla="*/ 3100558 h 6301813"/>
                  <a:gd name="connsiteX315" fmla="*/ 2431928 w 4486831"/>
                  <a:gd name="connsiteY315" fmla="*/ 2926420 h 6301813"/>
                  <a:gd name="connsiteX316" fmla="*/ 1017498 w 4486831"/>
                  <a:gd name="connsiteY316" fmla="*/ 2702606 h 6301813"/>
                  <a:gd name="connsiteX317" fmla="*/ 1017498 w 4486831"/>
                  <a:gd name="connsiteY317" fmla="*/ 2986753 h 6301813"/>
                  <a:gd name="connsiteX318" fmla="*/ 1212897 w 4486831"/>
                  <a:gd name="connsiteY318" fmla="*/ 2811206 h 6301813"/>
                  <a:gd name="connsiteX319" fmla="*/ 1017498 w 4486831"/>
                  <a:gd name="connsiteY319" fmla="*/ 2702913 h 630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4486831" h="6301813">
                    <a:moveTo>
                      <a:pt x="2962020" y="6301570"/>
                    </a:moveTo>
                    <a:lnTo>
                      <a:pt x="2851508" y="6301570"/>
                    </a:lnTo>
                    <a:lnTo>
                      <a:pt x="2851508" y="6239889"/>
                    </a:lnTo>
                    <a:lnTo>
                      <a:pt x="2737232" y="6239889"/>
                    </a:lnTo>
                    <a:lnTo>
                      <a:pt x="2737232" y="6301570"/>
                    </a:lnTo>
                    <a:lnTo>
                      <a:pt x="2626660" y="6301570"/>
                    </a:lnTo>
                    <a:lnTo>
                      <a:pt x="2626660" y="6014912"/>
                    </a:lnTo>
                    <a:lnTo>
                      <a:pt x="2500421" y="6014912"/>
                    </a:lnTo>
                    <a:lnTo>
                      <a:pt x="2500421" y="6301570"/>
                    </a:lnTo>
                    <a:lnTo>
                      <a:pt x="2389910" y="6301570"/>
                    </a:lnTo>
                    <a:lnTo>
                      <a:pt x="2389910" y="5789995"/>
                    </a:lnTo>
                    <a:lnTo>
                      <a:pt x="2263610" y="5789995"/>
                    </a:lnTo>
                    <a:lnTo>
                      <a:pt x="2263610" y="6301570"/>
                    </a:lnTo>
                    <a:lnTo>
                      <a:pt x="2153099" y="6301570"/>
                    </a:lnTo>
                    <a:lnTo>
                      <a:pt x="2153099" y="5565080"/>
                    </a:lnTo>
                    <a:lnTo>
                      <a:pt x="2032689" y="5565080"/>
                    </a:lnTo>
                    <a:lnTo>
                      <a:pt x="2032689" y="5813884"/>
                    </a:lnTo>
                    <a:lnTo>
                      <a:pt x="2035725" y="5816824"/>
                    </a:lnTo>
                    <a:lnTo>
                      <a:pt x="2032689" y="5819886"/>
                    </a:lnTo>
                    <a:lnTo>
                      <a:pt x="2032689" y="6124613"/>
                    </a:lnTo>
                    <a:lnTo>
                      <a:pt x="2035725" y="6127615"/>
                    </a:lnTo>
                    <a:lnTo>
                      <a:pt x="2032689" y="6130616"/>
                    </a:lnTo>
                    <a:lnTo>
                      <a:pt x="2032689" y="6301570"/>
                    </a:lnTo>
                    <a:lnTo>
                      <a:pt x="1922177" y="6301570"/>
                    </a:lnTo>
                    <a:lnTo>
                      <a:pt x="1922177" y="6171103"/>
                    </a:lnTo>
                    <a:lnTo>
                      <a:pt x="110451" y="4361301"/>
                    </a:lnTo>
                    <a:lnTo>
                      <a:pt x="110451" y="4538318"/>
                    </a:lnTo>
                    <a:lnTo>
                      <a:pt x="1875786" y="6301570"/>
                    </a:lnTo>
                    <a:lnTo>
                      <a:pt x="1718519" y="6301570"/>
                    </a:lnTo>
                    <a:lnTo>
                      <a:pt x="110451" y="4695245"/>
                    </a:lnTo>
                    <a:lnTo>
                      <a:pt x="110451" y="4869077"/>
                    </a:lnTo>
                    <a:lnTo>
                      <a:pt x="1544433" y="6301570"/>
                    </a:lnTo>
                    <a:lnTo>
                      <a:pt x="1387349" y="6301570"/>
                    </a:lnTo>
                    <a:lnTo>
                      <a:pt x="110451" y="5026065"/>
                    </a:lnTo>
                    <a:lnTo>
                      <a:pt x="110451" y="5185319"/>
                    </a:lnTo>
                    <a:lnTo>
                      <a:pt x="1223463" y="6301508"/>
                    </a:lnTo>
                    <a:lnTo>
                      <a:pt x="1066682" y="6301508"/>
                    </a:lnTo>
                    <a:lnTo>
                      <a:pt x="110451" y="5342613"/>
                    </a:lnTo>
                    <a:lnTo>
                      <a:pt x="110451" y="5507074"/>
                    </a:lnTo>
                    <a:lnTo>
                      <a:pt x="905894" y="6301570"/>
                    </a:lnTo>
                    <a:lnTo>
                      <a:pt x="639390" y="6301570"/>
                    </a:lnTo>
                    <a:lnTo>
                      <a:pt x="639390" y="6192296"/>
                    </a:lnTo>
                    <a:lnTo>
                      <a:pt x="535558" y="6088597"/>
                    </a:lnTo>
                    <a:lnTo>
                      <a:pt x="535558" y="6301570"/>
                    </a:lnTo>
                    <a:lnTo>
                      <a:pt x="425045" y="6301570"/>
                    </a:lnTo>
                    <a:lnTo>
                      <a:pt x="425045" y="5978161"/>
                    </a:lnTo>
                    <a:lnTo>
                      <a:pt x="326435" y="5879607"/>
                    </a:lnTo>
                    <a:lnTo>
                      <a:pt x="326435" y="6301570"/>
                    </a:lnTo>
                    <a:lnTo>
                      <a:pt x="215863" y="6301570"/>
                    </a:lnTo>
                    <a:lnTo>
                      <a:pt x="215863" y="5769170"/>
                    </a:lnTo>
                    <a:lnTo>
                      <a:pt x="110573" y="5664001"/>
                    </a:lnTo>
                    <a:lnTo>
                      <a:pt x="110573" y="6301570"/>
                    </a:lnTo>
                    <a:lnTo>
                      <a:pt x="0" y="6301570"/>
                    </a:lnTo>
                    <a:lnTo>
                      <a:pt x="0" y="0"/>
                    </a:lnTo>
                    <a:lnTo>
                      <a:pt x="110573" y="0"/>
                    </a:lnTo>
                    <a:lnTo>
                      <a:pt x="110573" y="3801400"/>
                    </a:lnTo>
                    <a:lnTo>
                      <a:pt x="238087" y="3686553"/>
                    </a:lnTo>
                    <a:lnTo>
                      <a:pt x="230253" y="3686553"/>
                    </a:lnTo>
                    <a:lnTo>
                      <a:pt x="230253" y="1594687"/>
                    </a:lnTo>
                    <a:cubicBezTo>
                      <a:pt x="163096" y="1312764"/>
                      <a:pt x="163885" y="1018694"/>
                      <a:pt x="232682" y="737164"/>
                    </a:cubicBezTo>
                    <a:lnTo>
                      <a:pt x="230253" y="737164"/>
                    </a:lnTo>
                    <a:lnTo>
                      <a:pt x="230253" y="0"/>
                    </a:lnTo>
                    <a:lnTo>
                      <a:pt x="337972" y="0"/>
                    </a:lnTo>
                    <a:lnTo>
                      <a:pt x="337972" y="429313"/>
                    </a:lnTo>
                    <a:cubicBezTo>
                      <a:pt x="372826" y="350954"/>
                      <a:pt x="413266" y="275217"/>
                      <a:pt x="458867" y="202682"/>
                    </a:cubicBezTo>
                    <a:lnTo>
                      <a:pt x="458867" y="0"/>
                    </a:lnTo>
                    <a:lnTo>
                      <a:pt x="566586" y="0"/>
                    </a:lnTo>
                    <a:lnTo>
                      <a:pt x="566586" y="49001"/>
                    </a:lnTo>
                    <a:cubicBezTo>
                      <a:pt x="579580" y="32382"/>
                      <a:pt x="592817" y="16048"/>
                      <a:pt x="606358" y="0"/>
                    </a:cubicBezTo>
                    <a:lnTo>
                      <a:pt x="769211" y="0"/>
                    </a:lnTo>
                    <a:cubicBezTo>
                      <a:pt x="469190" y="314456"/>
                      <a:pt x="301783" y="733985"/>
                      <a:pt x="302025" y="1170397"/>
                    </a:cubicBezTo>
                    <a:cubicBezTo>
                      <a:pt x="302025" y="1863949"/>
                      <a:pt x="717962" y="2461152"/>
                      <a:pt x="1311326" y="2722084"/>
                    </a:cubicBezTo>
                    <a:lnTo>
                      <a:pt x="1398704" y="2643744"/>
                    </a:lnTo>
                    <a:cubicBezTo>
                      <a:pt x="818577" y="2410252"/>
                      <a:pt x="407376" y="1838101"/>
                      <a:pt x="407376" y="1170519"/>
                    </a:cubicBezTo>
                    <a:cubicBezTo>
                      <a:pt x="407194" y="724981"/>
                      <a:pt x="593182" y="300004"/>
                      <a:pt x="919738" y="0"/>
                    </a:cubicBezTo>
                    <a:lnTo>
                      <a:pt x="1109915" y="0"/>
                    </a:lnTo>
                    <a:cubicBezTo>
                      <a:pt x="744316" y="276018"/>
                      <a:pt x="528999" y="709729"/>
                      <a:pt x="528999" y="1170397"/>
                    </a:cubicBezTo>
                    <a:cubicBezTo>
                      <a:pt x="528999" y="1808271"/>
                      <a:pt x="935829" y="2351512"/>
                      <a:pt x="1501564" y="2551254"/>
                    </a:cubicBezTo>
                    <a:lnTo>
                      <a:pt x="1580501" y="2480140"/>
                    </a:lnTo>
                    <a:cubicBezTo>
                      <a:pt x="1025513" y="2307840"/>
                      <a:pt x="621113" y="1786037"/>
                      <a:pt x="621113" y="1170397"/>
                    </a:cubicBezTo>
                    <a:cubicBezTo>
                      <a:pt x="621113" y="675422"/>
                      <a:pt x="882637" y="240903"/>
                      <a:pt x="1273679" y="0"/>
                    </a:cubicBezTo>
                    <a:lnTo>
                      <a:pt x="1550809" y="0"/>
                    </a:lnTo>
                    <a:cubicBezTo>
                      <a:pt x="1079433" y="176282"/>
                      <a:pt x="742555" y="634690"/>
                      <a:pt x="742555" y="1170397"/>
                    </a:cubicBezTo>
                    <a:cubicBezTo>
                      <a:pt x="742555" y="1757371"/>
                      <a:pt x="1146712" y="2250631"/>
                      <a:pt x="1688888" y="2383179"/>
                    </a:cubicBezTo>
                    <a:lnTo>
                      <a:pt x="1792660" y="2289893"/>
                    </a:lnTo>
                    <a:cubicBezTo>
                      <a:pt x="1260806" y="2199853"/>
                      <a:pt x="854159" y="1732503"/>
                      <a:pt x="854159" y="1170703"/>
                    </a:cubicBezTo>
                    <a:cubicBezTo>
                      <a:pt x="854159" y="544772"/>
                      <a:pt x="1358931" y="35587"/>
                      <a:pt x="1979436" y="35587"/>
                    </a:cubicBezTo>
                    <a:lnTo>
                      <a:pt x="1979436" y="35587"/>
                    </a:lnTo>
                    <a:cubicBezTo>
                      <a:pt x="1970268" y="76667"/>
                      <a:pt x="1962496" y="117644"/>
                      <a:pt x="1956241" y="158519"/>
                    </a:cubicBezTo>
                    <a:cubicBezTo>
                      <a:pt x="1413398" y="170770"/>
                      <a:pt x="975601" y="620234"/>
                      <a:pt x="975601" y="1170703"/>
                    </a:cubicBezTo>
                    <a:cubicBezTo>
                      <a:pt x="975601" y="1728950"/>
                      <a:pt x="1425906" y="2183131"/>
                      <a:pt x="1979316" y="2183131"/>
                    </a:cubicBezTo>
                    <a:cubicBezTo>
                      <a:pt x="2256324" y="2183284"/>
                      <a:pt x="2521005" y="2067635"/>
                      <a:pt x="2710332" y="1863704"/>
                    </a:cubicBezTo>
                    <a:cubicBezTo>
                      <a:pt x="2738143" y="1892431"/>
                      <a:pt x="2766621" y="1921342"/>
                      <a:pt x="2796131" y="1950681"/>
                    </a:cubicBezTo>
                    <a:cubicBezTo>
                      <a:pt x="2583973" y="2177502"/>
                      <a:pt x="2288445" y="2306027"/>
                      <a:pt x="1979316" y="2305941"/>
                    </a:cubicBezTo>
                    <a:cubicBezTo>
                      <a:pt x="1966807" y="2305941"/>
                      <a:pt x="1954420" y="2305390"/>
                      <a:pt x="1942033" y="2304961"/>
                    </a:cubicBezTo>
                    <a:lnTo>
                      <a:pt x="1721555" y="2502865"/>
                    </a:lnTo>
                    <a:lnTo>
                      <a:pt x="1709411" y="2513584"/>
                    </a:lnTo>
                    <a:lnTo>
                      <a:pt x="1389048" y="2801467"/>
                    </a:lnTo>
                    <a:lnTo>
                      <a:pt x="1323774" y="2860084"/>
                    </a:lnTo>
                    <a:lnTo>
                      <a:pt x="235475" y="3838151"/>
                    </a:lnTo>
                    <a:lnTo>
                      <a:pt x="453038" y="3838641"/>
                    </a:lnTo>
                    <a:lnTo>
                      <a:pt x="2010162" y="2439163"/>
                    </a:lnTo>
                    <a:lnTo>
                      <a:pt x="2010708" y="2439776"/>
                    </a:lnTo>
                    <a:lnTo>
                      <a:pt x="2036696" y="2416439"/>
                    </a:lnTo>
                    <a:cubicBezTo>
                      <a:pt x="2355784" y="2401646"/>
                      <a:pt x="2656716" y="2262593"/>
                      <a:pt x="2876222" y="2028532"/>
                    </a:cubicBezTo>
                    <a:cubicBezTo>
                      <a:pt x="2880047" y="2032146"/>
                      <a:pt x="2883812" y="2035882"/>
                      <a:pt x="2887698" y="2039557"/>
                    </a:cubicBezTo>
                    <a:cubicBezTo>
                      <a:pt x="2913261" y="2064058"/>
                      <a:pt x="2938643" y="2088663"/>
                      <a:pt x="2963842" y="2113366"/>
                    </a:cubicBezTo>
                    <a:cubicBezTo>
                      <a:pt x="2728609" y="2363719"/>
                      <a:pt x="2408307" y="2515158"/>
                      <a:pt x="2067118" y="2537349"/>
                    </a:cubicBezTo>
                    <a:lnTo>
                      <a:pt x="1727081" y="2842995"/>
                    </a:lnTo>
                    <a:lnTo>
                      <a:pt x="1727081" y="2842995"/>
                    </a:lnTo>
                    <a:lnTo>
                      <a:pt x="1611712" y="2946572"/>
                    </a:lnTo>
                    <a:lnTo>
                      <a:pt x="1611712" y="2946572"/>
                    </a:lnTo>
                    <a:lnTo>
                      <a:pt x="618866" y="3839130"/>
                    </a:lnTo>
                    <a:lnTo>
                      <a:pt x="818273" y="3839559"/>
                    </a:lnTo>
                    <a:lnTo>
                      <a:pt x="1781426" y="2973890"/>
                    </a:lnTo>
                    <a:lnTo>
                      <a:pt x="1781426" y="2973890"/>
                    </a:lnTo>
                    <a:lnTo>
                      <a:pt x="1907422" y="2860636"/>
                    </a:lnTo>
                    <a:lnTo>
                      <a:pt x="1907422" y="2860636"/>
                    </a:lnTo>
                    <a:lnTo>
                      <a:pt x="2024856" y="2755038"/>
                    </a:lnTo>
                    <a:lnTo>
                      <a:pt x="2024492" y="2755038"/>
                    </a:lnTo>
                    <a:lnTo>
                      <a:pt x="2174897" y="2619855"/>
                    </a:lnTo>
                    <a:cubicBezTo>
                      <a:pt x="2501271" y="2574927"/>
                      <a:pt x="2802689" y="2419158"/>
                      <a:pt x="3029481" y="2178231"/>
                    </a:cubicBezTo>
                    <a:cubicBezTo>
                      <a:pt x="3058445" y="2207099"/>
                      <a:pt x="3087105" y="2235887"/>
                      <a:pt x="3115462" y="2264596"/>
                    </a:cubicBezTo>
                    <a:cubicBezTo>
                      <a:pt x="2874218" y="2519709"/>
                      <a:pt x="2555494" y="2686387"/>
                      <a:pt x="2209751" y="2738255"/>
                    </a:cubicBezTo>
                    <a:lnTo>
                      <a:pt x="2074768" y="2859533"/>
                    </a:lnTo>
                    <a:lnTo>
                      <a:pt x="1935839" y="2984425"/>
                    </a:lnTo>
                    <a:lnTo>
                      <a:pt x="983980" y="3839927"/>
                    </a:lnTo>
                    <a:lnTo>
                      <a:pt x="1188245" y="3840356"/>
                    </a:lnTo>
                    <a:lnTo>
                      <a:pt x="2011072" y="3100803"/>
                    </a:lnTo>
                    <a:lnTo>
                      <a:pt x="2011072" y="3098292"/>
                    </a:lnTo>
                    <a:lnTo>
                      <a:pt x="2013926" y="3098292"/>
                    </a:lnTo>
                    <a:lnTo>
                      <a:pt x="2320505" y="2822660"/>
                    </a:lnTo>
                    <a:lnTo>
                      <a:pt x="2324027" y="2826702"/>
                    </a:lnTo>
                    <a:lnTo>
                      <a:pt x="2324574" y="2826151"/>
                    </a:lnTo>
                    <a:cubicBezTo>
                      <a:pt x="2654773" y="2755803"/>
                      <a:pt x="2956252" y="2586577"/>
                      <a:pt x="3189541" y="2340609"/>
                    </a:cubicBezTo>
                    <a:cubicBezTo>
                      <a:pt x="3217898" y="2370090"/>
                      <a:pt x="3245951" y="2399490"/>
                      <a:pt x="3273700" y="2428812"/>
                    </a:cubicBezTo>
                    <a:lnTo>
                      <a:pt x="3266960" y="2435794"/>
                    </a:lnTo>
                    <a:lnTo>
                      <a:pt x="3280319" y="2435794"/>
                    </a:lnTo>
                    <a:cubicBezTo>
                      <a:pt x="3320212" y="2478180"/>
                      <a:pt x="3359316" y="2520462"/>
                      <a:pt x="3397631" y="2562646"/>
                    </a:cubicBezTo>
                    <a:lnTo>
                      <a:pt x="3137017" y="2561789"/>
                    </a:lnTo>
                    <a:lnTo>
                      <a:pt x="3137017" y="2557991"/>
                    </a:lnTo>
                    <a:cubicBezTo>
                      <a:pt x="3090202" y="2597713"/>
                      <a:pt x="3041443" y="2635021"/>
                      <a:pt x="2990924" y="2669775"/>
                    </a:cubicBezTo>
                    <a:lnTo>
                      <a:pt x="3496666" y="2673389"/>
                    </a:lnTo>
                    <a:cubicBezTo>
                      <a:pt x="3534192" y="2716020"/>
                      <a:pt x="3570807" y="2758449"/>
                      <a:pt x="3606450" y="2800670"/>
                    </a:cubicBezTo>
                    <a:lnTo>
                      <a:pt x="3009625" y="2796383"/>
                    </a:lnTo>
                    <a:lnTo>
                      <a:pt x="3009625" y="3538875"/>
                    </a:lnTo>
                    <a:lnTo>
                      <a:pt x="3130521" y="3416372"/>
                    </a:lnTo>
                    <a:lnTo>
                      <a:pt x="3126938" y="3416372"/>
                    </a:lnTo>
                    <a:lnTo>
                      <a:pt x="3127606" y="2912883"/>
                    </a:lnTo>
                    <a:lnTo>
                      <a:pt x="3625516" y="2915885"/>
                    </a:lnTo>
                    <a:lnTo>
                      <a:pt x="3667535" y="2873437"/>
                    </a:lnTo>
                    <a:cubicBezTo>
                      <a:pt x="3691459" y="2902428"/>
                      <a:pt x="3714897" y="2931216"/>
                      <a:pt x="3737911" y="2959802"/>
                    </a:cubicBezTo>
                    <a:lnTo>
                      <a:pt x="3449851" y="3251360"/>
                    </a:lnTo>
                    <a:lnTo>
                      <a:pt x="3449851" y="3253197"/>
                    </a:lnTo>
                    <a:lnTo>
                      <a:pt x="3448030" y="3253197"/>
                    </a:lnTo>
                    <a:lnTo>
                      <a:pt x="3009625" y="3697272"/>
                    </a:lnTo>
                    <a:lnTo>
                      <a:pt x="3009625" y="3704438"/>
                    </a:lnTo>
                    <a:lnTo>
                      <a:pt x="3002582" y="3704438"/>
                    </a:lnTo>
                    <a:lnTo>
                      <a:pt x="2824852" y="3884334"/>
                    </a:lnTo>
                    <a:lnTo>
                      <a:pt x="4381672" y="5449069"/>
                    </a:lnTo>
                    <a:lnTo>
                      <a:pt x="4381672" y="5315418"/>
                    </a:lnTo>
                    <a:lnTo>
                      <a:pt x="3040229" y="3962430"/>
                    </a:lnTo>
                    <a:lnTo>
                      <a:pt x="3040229" y="3962430"/>
                    </a:lnTo>
                    <a:lnTo>
                      <a:pt x="2962081" y="3883599"/>
                    </a:lnTo>
                    <a:lnTo>
                      <a:pt x="3800028" y="3038327"/>
                    </a:lnTo>
                    <a:cubicBezTo>
                      <a:pt x="3823344" y="3068175"/>
                      <a:pt x="3846115" y="3097820"/>
                      <a:pt x="3868278" y="3127264"/>
                    </a:cubicBezTo>
                    <a:lnTo>
                      <a:pt x="3118376" y="3883599"/>
                    </a:lnTo>
                    <a:lnTo>
                      <a:pt x="4381369" y="5157633"/>
                    </a:lnTo>
                    <a:lnTo>
                      <a:pt x="4381369" y="5024963"/>
                    </a:lnTo>
                    <a:lnTo>
                      <a:pt x="3327863" y="3962430"/>
                    </a:lnTo>
                    <a:lnTo>
                      <a:pt x="3327863" y="3962430"/>
                    </a:lnTo>
                    <a:lnTo>
                      <a:pt x="3249715" y="3883599"/>
                    </a:lnTo>
                    <a:lnTo>
                      <a:pt x="3924262" y="3203155"/>
                    </a:lnTo>
                    <a:cubicBezTo>
                      <a:pt x="3946729" y="3233903"/>
                      <a:pt x="3968589" y="3264425"/>
                      <a:pt x="3989780" y="3294726"/>
                    </a:cubicBezTo>
                    <a:lnTo>
                      <a:pt x="3405950" y="3883599"/>
                    </a:lnTo>
                    <a:lnTo>
                      <a:pt x="4380518" y="4866749"/>
                    </a:lnTo>
                    <a:lnTo>
                      <a:pt x="4380518" y="4729791"/>
                    </a:lnTo>
                    <a:lnTo>
                      <a:pt x="3619748" y="3962430"/>
                    </a:lnTo>
                    <a:lnTo>
                      <a:pt x="3619748" y="3962430"/>
                    </a:lnTo>
                    <a:lnTo>
                      <a:pt x="3541600" y="3883599"/>
                    </a:lnTo>
                    <a:lnTo>
                      <a:pt x="4045582" y="3375211"/>
                    </a:lnTo>
                    <a:cubicBezTo>
                      <a:pt x="4067078" y="3407104"/>
                      <a:pt x="4087844" y="3438710"/>
                      <a:pt x="4107943" y="3470028"/>
                    </a:cubicBezTo>
                    <a:lnTo>
                      <a:pt x="3698260" y="3883293"/>
                    </a:lnTo>
                    <a:lnTo>
                      <a:pt x="4380518" y="4571516"/>
                    </a:lnTo>
                    <a:lnTo>
                      <a:pt x="4380518" y="4429290"/>
                    </a:lnTo>
                    <a:lnTo>
                      <a:pt x="3917401" y="3962124"/>
                    </a:lnTo>
                    <a:lnTo>
                      <a:pt x="3917401" y="3962124"/>
                    </a:lnTo>
                    <a:lnTo>
                      <a:pt x="3839192" y="3883293"/>
                    </a:lnTo>
                    <a:lnTo>
                      <a:pt x="4162531" y="3557067"/>
                    </a:lnTo>
                    <a:cubicBezTo>
                      <a:pt x="4182751" y="3590467"/>
                      <a:pt x="4202182" y="3623464"/>
                      <a:pt x="4220762" y="3656050"/>
                    </a:cubicBezTo>
                    <a:lnTo>
                      <a:pt x="3994941" y="3883599"/>
                    </a:lnTo>
                    <a:lnTo>
                      <a:pt x="4379547" y="4271629"/>
                    </a:lnTo>
                    <a:lnTo>
                      <a:pt x="4379547" y="4136446"/>
                    </a:lnTo>
                    <a:lnTo>
                      <a:pt x="4207160" y="3962430"/>
                    </a:lnTo>
                    <a:lnTo>
                      <a:pt x="4207160" y="3962430"/>
                    </a:lnTo>
                    <a:lnTo>
                      <a:pt x="4128527" y="3883660"/>
                    </a:lnTo>
                    <a:lnTo>
                      <a:pt x="4268185" y="3743272"/>
                    </a:lnTo>
                    <a:cubicBezTo>
                      <a:pt x="4286948" y="3778595"/>
                      <a:pt x="4304557" y="3813301"/>
                      <a:pt x="4321012" y="3847400"/>
                    </a:cubicBezTo>
                    <a:lnTo>
                      <a:pt x="4285429" y="3883293"/>
                    </a:lnTo>
                    <a:lnTo>
                      <a:pt x="4379183" y="3977866"/>
                    </a:lnTo>
                    <a:cubicBezTo>
                      <a:pt x="4449436" y="4150534"/>
                      <a:pt x="4486780" y="4306052"/>
                      <a:pt x="4486780" y="4439274"/>
                    </a:cubicBezTo>
                    <a:lnTo>
                      <a:pt x="4486780" y="5530962"/>
                    </a:lnTo>
                    <a:cubicBezTo>
                      <a:pt x="4487569" y="5617921"/>
                      <a:pt x="4479433" y="5704727"/>
                      <a:pt x="4462491" y="5789995"/>
                    </a:cubicBezTo>
                    <a:lnTo>
                      <a:pt x="2500421" y="5789995"/>
                    </a:lnTo>
                    <a:lnTo>
                      <a:pt x="2500421" y="5903434"/>
                    </a:lnTo>
                    <a:lnTo>
                      <a:pt x="4431342" y="5903434"/>
                    </a:lnTo>
                    <a:cubicBezTo>
                      <a:pt x="4417255" y="5944288"/>
                      <a:pt x="4399402" y="5983734"/>
                      <a:pt x="4378089" y="6021282"/>
                    </a:cubicBezTo>
                    <a:lnTo>
                      <a:pt x="4378089" y="6015156"/>
                    </a:lnTo>
                    <a:lnTo>
                      <a:pt x="4300063" y="6015156"/>
                    </a:lnTo>
                    <a:lnTo>
                      <a:pt x="4300063" y="6128778"/>
                    </a:lnTo>
                    <a:cubicBezTo>
                      <a:pt x="4267456" y="6164120"/>
                      <a:pt x="4230295" y="6194869"/>
                      <a:pt x="4189552" y="6220288"/>
                    </a:cubicBezTo>
                    <a:lnTo>
                      <a:pt x="4189552" y="6014912"/>
                    </a:lnTo>
                    <a:lnTo>
                      <a:pt x="2737232" y="6014912"/>
                    </a:lnTo>
                    <a:lnTo>
                      <a:pt x="2737232" y="6128288"/>
                    </a:lnTo>
                    <a:lnTo>
                      <a:pt x="4103449" y="6128288"/>
                    </a:lnTo>
                    <a:lnTo>
                      <a:pt x="4103449" y="6263716"/>
                    </a:lnTo>
                    <a:cubicBezTo>
                      <a:pt x="4067746" y="6277865"/>
                      <a:pt x="4030706" y="6288339"/>
                      <a:pt x="3992877" y="6294954"/>
                    </a:cubicBezTo>
                    <a:lnTo>
                      <a:pt x="3992877" y="6240134"/>
                    </a:lnTo>
                    <a:lnTo>
                      <a:pt x="2962020" y="6240134"/>
                    </a:lnTo>
                    <a:lnTo>
                      <a:pt x="2962020" y="6301814"/>
                    </a:lnTo>
                    <a:moveTo>
                      <a:pt x="110451" y="4050816"/>
                    </a:moveTo>
                    <a:lnTo>
                      <a:pt x="110451" y="4204619"/>
                    </a:lnTo>
                    <a:lnTo>
                      <a:pt x="1922177" y="6014421"/>
                    </a:lnTo>
                    <a:lnTo>
                      <a:pt x="1922177" y="5860374"/>
                    </a:lnTo>
                    <a:lnTo>
                      <a:pt x="110451" y="4050571"/>
                    </a:lnTo>
                    <a:moveTo>
                      <a:pt x="1783673" y="5565080"/>
                    </a:moveTo>
                    <a:lnTo>
                      <a:pt x="1922177" y="5703447"/>
                    </a:lnTo>
                    <a:lnTo>
                      <a:pt x="1922177" y="5565080"/>
                    </a:lnTo>
                    <a:lnTo>
                      <a:pt x="1783673" y="5565080"/>
                    </a:lnTo>
                    <a:moveTo>
                      <a:pt x="2263367" y="5565080"/>
                    </a:moveTo>
                    <a:lnTo>
                      <a:pt x="2263367" y="5678518"/>
                    </a:lnTo>
                    <a:lnTo>
                      <a:pt x="4452776" y="5678518"/>
                    </a:lnTo>
                    <a:lnTo>
                      <a:pt x="4339957" y="5565080"/>
                    </a:lnTo>
                    <a:lnTo>
                      <a:pt x="2263306" y="5565080"/>
                    </a:lnTo>
                    <a:moveTo>
                      <a:pt x="1567568" y="5349474"/>
                    </a:moveTo>
                    <a:lnTo>
                      <a:pt x="1671765" y="5453601"/>
                    </a:lnTo>
                    <a:lnTo>
                      <a:pt x="4228716" y="5453601"/>
                    </a:lnTo>
                    <a:lnTo>
                      <a:pt x="4130288" y="5354680"/>
                    </a:lnTo>
                    <a:lnTo>
                      <a:pt x="1567872" y="5349474"/>
                    </a:lnTo>
                    <a:moveTo>
                      <a:pt x="1339501" y="5121373"/>
                    </a:moveTo>
                    <a:lnTo>
                      <a:pt x="1455963" y="5237751"/>
                    </a:lnTo>
                    <a:lnTo>
                      <a:pt x="4019654" y="5243141"/>
                    </a:lnTo>
                    <a:lnTo>
                      <a:pt x="3903678" y="5126763"/>
                    </a:lnTo>
                    <a:lnTo>
                      <a:pt x="1339501" y="5121557"/>
                    </a:lnTo>
                    <a:moveTo>
                      <a:pt x="1093339" y="4875754"/>
                    </a:moveTo>
                    <a:lnTo>
                      <a:pt x="1227653" y="5009833"/>
                    </a:lnTo>
                    <a:lnTo>
                      <a:pt x="3792741" y="5015285"/>
                    </a:lnTo>
                    <a:lnTo>
                      <a:pt x="3659155" y="4880899"/>
                    </a:lnTo>
                    <a:lnTo>
                      <a:pt x="1093399" y="4875754"/>
                    </a:lnTo>
                    <a:moveTo>
                      <a:pt x="865150" y="4647652"/>
                    </a:moveTo>
                    <a:lnTo>
                      <a:pt x="981612" y="4764030"/>
                    </a:lnTo>
                    <a:lnTo>
                      <a:pt x="3548219" y="4769482"/>
                    </a:lnTo>
                    <a:lnTo>
                      <a:pt x="3432181" y="4653104"/>
                    </a:lnTo>
                    <a:lnTo>
                      <a:pt x="865150" y="4647959"/>
                    </a:lnTo>
                    <a:moveTo>
                      <a:pt x="624938" y="4407423"/>
                    </a:moveTo>
                    <a:lnTo>
                      <a:pt x="753363" y="4535684"/>
                    </a:lnTo>
                    <a:lnTo>
                      <a:pt x="3321487" y="4541136"/>
                    </a:lnTo>
                    <a:lnTo>
                      <a:pt x="3193610" y="4412507"/>
                    </a:lnTo>
                    <a:lnTo>
                      <a:pt x="625121" y="4407301"/>
                    </a:lnTo>
                    <a:moveTo>
                      <a:pt x="396871" y="4179261"/>
                    </a:moveTo>
                    <a:lnTo>
                      <a:pt x="513334" y="4295639"/>
                    </a:lnTo>
                    <a:lnTo>
                      <a:pt x="3082855" y="4301091"/>
                    </a:lnTo>
                    <a:lnTo>
                      <a:pt x="2966818" y="4184712"/>
                    </a:lnTo>
                    <a:lnTo>
                      <a:pt x="396871" y="4179506"/>
                    </a:lnTo>
                    <a:moveTo>
                      <a:pt x="166982" y="3949873"/>
                    </a:moveTo>
                    <a:lnTo>
                      <a:pt x="284902" y="4067599"/>
                    </a:lnTo>
                    <a:lnTo>
                      <a:pt x="2855881" y="4073112"/>
                    </a:lnTo>
                    <a:lnTo>
                      <a:pt x="2738021" y="3955019"/>
                    </a:lnTo>
                    <a:lnTo>
                      <a:pt x="166436" y="3949751"/>
                    </a:lnTo>
                    <a:moveTo>
                      <a:pt x="1518566" y="3692494"/>
                    </a:moveTo>
                    <a:lnTo>
                      <a:pt x="1353892" y="3840478"/>
                    </a:lnTo>
                    <a:lnTo>
                      <a:pt x="2707965" y="3843296"/>
                    </a:lnTo>
                    <a:lnTo>
                      <a:pt x="2845922" y="3703764"/>
                    </a:lnTo>
                    <a:lnTo>
                      <a:pt x="1518323" y="3701131"/>
                    </a:lnTo>
                    <a:lnTo>
                      <a:pt x="1518323" y="3692494"/>
                    </a:lnTo>
                    <a:moveTo>
                      <a:pt x="338094" y="1912644"/>
                    </a:moveTo>
                    <a:lnTo>
                      <a:pt x="338094" y="3597064"/>
                    </a:lnTo>
                    <a:lnTo>
                      <a:pt x="457106" y="3490057"/>
                    </a:lnTo>
                    <a:lnTo>
                      <a:pt x="457106" y="2135722"/>
                    </a:lnTo>
                    <a:cubicBezTo>
                      <a:pt x="412355" y="2064254"/>
                      <a:pt x="372583" y="1989711"/>
                      <a:pt x="338094" y="1912644"/>
                    </a:cubicBezTo>
                    <a:moveTo>
                      <a:pt x="1781365" y="3456614"/>
                    </a:moveTo>
                    <a:lnTo>
                      <a:pt x="1649541" y="3575136"/>
                    </a:lnTo>
                    <a:lnTo>
                      <a:pt x="2884237" y="3577586"/>
                    </a:lnTo>
                    <a:lnTo>
                      <a:pt x="2884237" y="2737765"/>
                    </a:lnTo>
                    <a:cubicBezTo>
                      <a:pt x="2852298" y="2756630"/>
                      <a:pt x="2819873" y="2774516"/>
                      <a:pt x="2786598" y="2791544"/>
                    </a:cubicBezTo>
                    <a:lnTo>
                      <a:pt x="2788177" y="3459187"/>
                    </a:lnTo>
                    <a:lnTo>
                      <a:pt x="1781365" y="3456369"/>
                    </a:lnTo>
                    <a:moveTo>
                      <a:pt x="566950" y="2291730"/>
                    </a:moveTo>
                    <a:lnTo>
                      <a:pt x="566950" y="3391320"/>
                    </a:lnTo>
                    <a:lnTo>
                      <a:pt x="682988" y="3287192"/>
                    </a:lnTo>
                    <a:lnTo>
                      <a:pt x="682988" y="2426300"/>
                    </a:lnTo>
                    <a:cubicBezTo>
                      <a:pt x="642244" y="2383467"/>
                      <a:pt x="603565" y="2338692"/>
                      <a:pt x="566950" y="2291975"/>
                    </a:cubicBezTo>
                    <a:moveTo>
                      <a:pt x="2039489" y="3224899"/>
                    </a:moveTo>
                    <a:lnTo>
                      <a:pt x="1921934" y="3330558"/>
                    </a:lnTo>
                    <a:lnTo>
                      <a:pt x="2662728" y="3332580"/>
                    </a:lnTo>
                    <a:lnTo>
                      <a:pt x="2661635" y="2849120"/>
                    </a:lnTo>
                    <a:cubicBezTo>
                      <a:pt x="2627206" y="2863331"/>
                      <a:pt x="2592474" y="2876684"/>
                      <a:pt x="2557012" y="2888811"/>
                    </a:cubicBezTo>
                    <a:lnTo>
                      <a:pt x="2558713" y="3227778"/>
                    </a:lnTo>
                    <a:lnTo>
                      <a:pt x="2039429" y="3224899"/>
                    </a:lnTo>
                    <a:moveTo>
                      <a:pt x="3252995" y="3040287"/>
                    </a:moveTo>
                    <a:lnTo>
                      <a:pt x="3252995" y="3293256"/>
                    </a:lnTo>
                    <a:lnTo>
                      <a:pt x="3324888" y="3220489"/>
                    </a:lnTo>
                    <a:lnTo>
                      <a:pt x="3324888" y="3115871"/>
                    </a:lnTo>
                    <a:lnTo>
                      <a:pt x="3427567" y="3116484"/>
                    </a:lnTo>
                    <a:lnTo>
                      <a:pt x="3501100" y="3041879"/>
                    </a:lnTo>
                    <a:lnTo>
                      <a:pt x="3252812" y="3040348"/>
                    </a:lnTo>
                    <a:moveTo>
                      <a:pt x="790524" y="2530428"/>
                    </a:moveTo>
                    <a:lnTo>
                      <a:pt x="790524" y="3190231"/>
                    </a:lnTo>
                    <a:lnTo>
                      <a:pt x="909537" y="3083224"/>
                    </a:lnTo>
                    <a:lnTo>
                      <a:pt x="909537" y="2627941"/>
                    </a:lnTo>
                    <a:cubicBezTo>
                      <a:pt x="868489" y="2597113"/>
                      <a:pt x="828839" y="2564606"/>
                      <a:pt x="790524" y="2530428"/>
                    </a:cubicBezTo>
                    <a:moveTo>
                      <a:pt x="2431685" y="2926420"/>
                    </a:moveTo>
                    <a:cubicBezTo>
                      <a:pt x="2404725" y="2933464"/>
                      <a:pt x="2377461" y="2939712"/>
                      <a:pt x="2350016" y="2945592"/>
                    </a:cubicBezTo>
                    <a:lnTo>
                      <a:pt x="2179390" y="3099211"/>
                    </a:lnTo>
                    <a:lnTo>
                      <a:pt x="2432717" y="3100558"/>
                    </a:lnTo>
                    <a:lnTo>
                      <a:pt x="2431928" y="2926420"/>
                    </a:lnTo>
                    <a:moveTo>
                      <a:pt x="1017498" y="2702606"/>
                    </a:moveTo>
                    <a:lnTo>
                      <a:pt x="1017498" y="2986753"/>
                    </a:lnTo>
                    <a:lnTo>
                      <a:pt x="1212897" y="2811206"/>
                    </a:lnTo>
                    <a:cubicBezTo>
                      <a:pt x="1145619" y="2779201"/>
                      <a:pt x="1080344" y="2743032"/>
                      <a:pt x="1017498" y="2702913"/>
                    </a:cubicBezTo>
                  </a:path>
                </a:pathLst>
              </a:custGeom>
              <a:solidFill>
                <a:srgbClr val="4A152B"/>
              </a:solidFill>
              <a:ln w="6069"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CA604D61-A434-AF4C-A958-4180C24EE501}"/>
                  </a:ext>
                </a:extLst>
              </p:cNvPr>
              <p:cNvSpPr/>
              <p:nvPr/>
            </p:nvSpPr>
            <p:spPr>
              <a:xfrm>
                <a:off x="7211865" y="278303"/>
                <a:ext cx="110572" cy="6301568"/>
              </a:xfrm>
              <a:custGeom>
                <a:avLst/>
                <a:gdLst>
                  <a:gd name="connsiteX0" fmla="*/ 0 w 110572"/>
                  <a:gd name="connsiteY0" fmla="*/ 0 h 6301568"/>
                  <a:gd name="connsiteX1" fmla="*/ 110572 w 110572"/>
                  <a:gd name="connsiteY1" fmla="*/ 0 h 6301568"/>
                  <a:gd name="connsiteX2" fmla="*/ 110572 w 110572"/>
                  <a:gd name="connsiteY2" fmla="*/ 6301570 h 6301568"/>
                  <a:gd name="connsiteX3" fmla="*/ 0 w 110572"/>
                  <a:gd name="connsiteY3" fmla="*/ 6301570 h 6301568"/>
                </a:gdLst>
                <a:ahLst/>
                <a:cxnLst>
                  <a:cxn ang="0">
                    <a:pos x="connsiteX0" y="connsiteY0"/>
                  </a:cxn>
                  <a:cxn ang="0">
                    <a:pos x="connsiteX1" y="connsiteY1"/>
                  </a:cxn>
                  <a:cxn ang="0">
                    <a:pos x="connsiteX2" y="connsiteY2"/>
                  </a:cxn>
                  <a:cxn ang="0">
                    <a:pos x="connsiteX3" y="connsiteY3"/>
                  </a:cxn>
                </a:cxnLst>
                <a:rect l="l" t="t" r="r" b="b"/>
                <a:pathLst>
                  <a:path w="110572" h="6301568">
                    <a:moveTo>
                      <a:pt x="0" y="0"/>
                    </a:moveTo>
                    <a:lnTo>
                      <a:pt x="110572" y="0"/>
                    </a:lnTo>
                    <a:lnTo>
                      <a:pt x="110572" y="6301570"/>
                    </a:lnTo>
                    <a:lnTo>
                      <a:pt x="0" y="6301570"/>
                    </a:lnTo>
                    <a:close/>
                  </a:path>
                </a:pathLst>
              </a:custGeom>
              <a:solidFill>
                <a:srgbClr val="4A152B"/>
              </a:solidFill>
              <a:ln w="6069"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5A21DD8A-A5BF-614E-8E7E-F03F27526FCD}"/>
                  </a:ext>
                </a:extLst>
              </p:cNvPr>
              <p:cNvSpPr/>
              <p:nvPr/>
            </p:nvSpPr>
            <p:spPr>
              <a:xfrm>
                <a:off x="272878" y="278119"/>
                <a:ext cx="6843534" cy="6301997"/>
              </a:xfrm>
              <a:custGeom>
                <a:avLst/>
                <a:gdLst>
                  <a:gd name="connsiteX0" fmla="*/ 6840317 w 6843534"/>
                  <a:gd name="connsiteY0" fmla="*/ 6301753 h 6301997"/>
                  <a:gd name="connsiteX1" fmla="*/ 6729744 w 6843534"/>
                  <a:gd name="connsiteY1" fmla="*/ 6301753 h 6301997"/>
                  <a:gd name="connsiteX2" fmla="*/ 6729744 w 6843534"/>
                  <a:gd name="connsiteY2" fmla="*/ 4551365 h 6301997"/>
                  <a:gd name="connsiteX3" fmla="*/ 4029491 w 6843534"/>
                  <a:gd name="connsiteY3" fmla="*/ 1822114 h 6301997"/>
                  <a:gd name="connsiteX4" fmla="*/ 4283365 w 6843534"/>
                  <a:gd name="connsiteY4" fmla="*/ 1562652 h 6301997"/>
                  <a:gd name="connsiteX5" fmla="*/ 4195138 w 6843534"/>
                  <a:gd name="connsiteY5" fmla="*/ 1473531 h 6301997"/>
                  <a:gd name="connsiteX6" fmla="*/ 3874714 w 6843534"/>
                  <a:gd name="connsiteY6" fmla="*/ 1799512 h 6301997"/>
                  <a:gd name="connsiteX7" fmla="*/ 6529730 w 6843534"/>
                  <a:gd name="connsiteY7" fmla="*/ 4522577 h 6301997"/>
                  <a:gd name="connsiteX8" fmla="*/ 6529730 w 6843534"/>
                  <a:gd name="connsiteY8" fmla="*/ 4515716 h 6301997"/>
                  <a:gd name="connsiteX9" fmla="*/ 6640241 w 6843534"/>
                  <a:gd name="connsiteY9" fmla="*/ 4626337 h 6301997"/>
                  <a:gd name="connsiteX10" fmla="*/ 6640241 w 6843534"/>
                  <a:gd name="connsiteY10" fmla="*/ 6301753 h 6301997"/>
                  <a:gd name="connsiteX11" fmla="*/ 4304010 w 6843534"/>
                  <a:gd name="connsiteY11" fmla="*/ 6301753 h 6301997"/>
                  <a:gd name="connsiteX12" fmla="*/ 4107943 w 6843534"/>
                  <a:gd name="connsiteY12" fmla="*/ 6090496 h 6301997"/>
                  <a:gd name="connsiteX13" fmla="*/ 4062766 w 6843534"/>
                  <a:gd name="connsiteY13" fmla="*/ 6148256 h 6301997"/>
                  <a:gd name="connsiteX14" fmla="*/ 4038174 w 6843534"/>
                  <a:gd name="connsiteY14" fmla="*/ 6181455 h 6301997"/>
                  <a:gd name="connsiteX15" fmla="*/ 4151904 w 6843534"/>
                  <a:gd name="connsiteY15" fmla="*/ 6301753 h 6301997"/>
                  <a:gd name="connsiteX16" fmla="*/ 3978668 w 6843534"/>
                  <a:gd name="connsiteY16" fmla="*/ 6301753 h 6301997"/>
                  <a:gd name="connsiteX17" fmla="*/ 3963184 w 6843534"/>
                  <a:gd name="connsiteY17" fmla="*/ 6285399 h 6301997"/>
                  <a:gd name="connsiteX18" fmla="*/ 3951708 w 6843534"/>
                  <a:gd name="connsiteY18" fmla="*/ 6301753 h 6301997"/>
                  <a:gd name="connsiteX19" fmla="*/ 3799238 w 6843534"/>
                  <a:gd name="connsiteY19" fmla="*/ 6301753 h 6301997"/>
                  <a:gd name="connsiteX20" fmla="*/ 3963184 w 6843534"/>
                  <a:gd name="connsiteY20" fmla="*/ 6071998 h 6301997"/>
                  <a:gd name="connsiteX21" fmla="*/ 4832098 w 6843534"/>
                  <a:gd name="connsiteY21" fmla="*/ 5283322 h 6301997"/>
                  <a:gd name="connsiteX22" fmla="*/ 4832098 w 6843534"/>
                  <a:gd name="connsiteY22" fmla="*/ 4820015 h 6301997"/>
                  <a:gd name="connsiteX23" fmla="*/ 3689637 w 6843534"/>
                  <a:gd name="connsiteY23" fmla="*/ 5775540 h 6301997"/>
                  <a:gd name="connsiteX24" fmla="*/ 3337821 w 6843534"/>
                  <a:gd name="connsiteY24" fmla="*/ 6301508 h 6301997"/>
                  <a:gd name="connsiteX25" fmla="*/ 3192091 w 6843534"/>
                  <a:gd name="connsiteY25" fmla="*/ 6301508 h 6301997"/>
                  <a:gd name="connsiteX26" fmla="*/ 3589691 w 6843534"/>
                  <a:gd name="connsiteY26" fmla="*/ 5699282 h 6301997"/>
                  <a:gd name="connsiteX27" fmla="*/ 4633056 w 6843534"/>
                  <a:gd name="connsiteY27" fmla="*/ 4794656 h 6301997"/>
                  <a:gd name="connsiteX28" fmla="*/ 4831856 w 6843534"/>
                  <a:gd name="connsiteY28" fmla="*/ 4672153 h 6301997"/>
                  <a:gd name="connsiteX29" fmla="*/ 4831856 w 6843534"/>
                  <a:gd name="connsiteY29" fmla="*/ 4226854 h 6301997"/>
                  <a:gd name="connsiteX30" fmla="*/ 3299688 w 6843534"/>
                  <a:gd name="connsiteY30" fmla="*/ 5402885 h 6301997"/>
                  <a:gd name="connsiteX31" fmla="*/ 2740571 w 6843534"/>
                  <a:gd name="connsiteY31" fmla="*/ 6301692 h 6301997"/>
                  <a:gd name="connsiteX32" fmla="*/ 2600003 w 6843534"/>
                  <a:gd name="connsiteY32" fmla="*/ 6301692 h 6301997"/>
                  <a:gd name="connsiteX33" fmla="*/ 3199924 w 6843534"/>
                  <a:gd name="connsiteY33" fmla="*/ 5326627 h 6301997"/>
                  <a:gd name="connsiteX34" fmla="*/ 4243350 w 6843534"/>
                  <a:gd name="connsiteY34" fmla="*/ 4421940 h 6301997"/>
                  <a:gd name="connsiteX35" fmla="*/ 4831856 w 6843534"/>
                  <a:gd name="connsiteY35" fmla="*/ 4085424 h 6301997"/>
                  <a:gd name="connsiteX36" fmla="*/ 4831856 w 6843534"/>
                  <a:gd name="connsiteY36" fmla="*/ 3613418 h 6301997"/>
                  <a:gd name="connsiteX37" fmla="*/ 3383787 w 6843534"/>
                  <a:gd name="connsiteY37" fmla="*/ 4539911 h 6301997"/>
                  <a:gd name="connsiteX38" fmla="*/ 2968821 w 6843534"/>
                  <a:gd name="connsiteY38" fmla="*/ 4957463 h 6301997"/>
                  <a:gd name="connsiteX39" fmla="*/ 2218737 w 6843534"/>
                  <a:gd name="connsiteY39" fmla="*/ 6164121 h 6301997"/>
                  <a:gd name="connsiteX40" fmla="*/ 2197485 w 6843534"/>
                  <a:gd name="connsiteY40" fmla="*/ 6213551 h 6301997"/>
                  <a:gd name="connsiteX41" fmla="*/ 2285044 w 6843534"/>
                  <a:gd name="connsiteY41" fmla="*/ 6301875 h 6301997"/>
                  <a:gd name="connsiteX42" fmla="*/ 2124863 w 6843534"/>
                  <a:gd name="connsiteY42" fmla="*/ 6301875 h 6301997"/>
                  <a:gd name="connsiteX43" fmla="*/ 1965410 w 6843534"/>
                  <a:gd name="connsiteY43" fmla="*/ 6141396 h 6301997"/>
                  <a:gd name="connsiteX44" fmla="*/ 1962131 w 6843534"/>
                  <a:gd name="connsiteY44" fmla="*/ 6137905 h 6301997"/>
                  <a:gd name="connsiteX45" fmla="*/ 2070093 w 6843534"/>
                  <a:gd name="connsiteY45" fmla="*/ 6085167 h 6301997"/>
                  <a:gd name="connsiteX46" fmla="*/ 2113204 w 6843534"/>
                  <a:gd name="connsiteY46" fmla="*/ 6128594 h 6301997"/>
                  <a:gd name="connsiteX47" fmla="*/ 2133850 w 6843534"/>
                  <a:gd name="connsiteY47" fmla="*/ 6081308 h 6301997"/>
                  <a:gd name="connsiteX48" fmla="*/ 2226995 w 6843534"/>
                  <a:gd name="connsiteY48" fmla="*/ 5889958 h 6301997"/>
                  <a:gd name="connsiteX49" fmla="*/ 1969175 w 6843534"/>
                  <a:gd name="connsiteY49" fmla="*/ 6052397 h 6301997"/>
                  <a:gd name="connsiteX50" fmla="*/ 1873114 w 6843534"/>
                  <a:gd name="connsiteY50" fmla="*/ 6095274 h 6301997"/>
                  <a:gd name="connsiteX51" fmla="*/ 1088663 w 6843534"/>
                  <a:gd name="connsiteY51" fmla="*/ 6179923 h 6301997"/>
                  <a:gd name="connsiteX52" fmla="*/ 7226 w 6843534"/>
                  <a:gd name="connsiteY52" fmla="*/ 6179923 h 6301997"/>
                  <a:gd name="connsiteX53" fmla="*/ 0 w 6843534"/>
                  <a:gd name="connsiteY53" fmla="*/ 6127370 h 6301997"/>
                  <a:gd name="connsiteX54" fmla="*/ 0 w 6843534"/>
                  <a:gd name="connsiteY54" fmla="*/ 6124797 h 6301997"/>
                  <a:gd name="connsiteX55" fmla="*/ 0 w 6843534"/>
                  <a:gd name="connsiteY55" fmla="*/ 6123694 h 6301997"/>
                  <a:gd name="connsiteX56" fmla="*/ 0 w 6843534"/>
                  <a:gd name="connsiteY56" fmla="*/ 6123694 h 6301997"/>
                  <a:gd name="connsiteX57" fmla="*/ 0 w 6843534"/>
                  <a:gd name="connsiteY57" fmla="*/ 6074019 h 6301997"/>
                  <a:gd name="connsiteX58" fmla="*/ 738365 w 6843534"/>
                  <a:gd name="connsiteY58" fmla="*/ 6074019 h 6301997"/>
                  <a:gd name="connsiteX59" fmla="*/ 569136 w 6843534"/>
                  <a:gd name="connsiteY59" fmla="*/ 5985388 h 6301997"/>
                  <a:gd name="connsiteX60" fmla="*/ 0 w 6843534"/>
                  <a:gd name="connsiteY60" fmla="*/ 5985388 h 6301997"/>
                  <a:gd name="connsiteX61" fmla="*/ 0 w 6843534"/>
                  <a:gd name="connsiteY61" fmla="*/ 5880036 h 6301997"/>
                  <a:gd name="connsiteX62" fmla="*/ 419459 w 6843534"/>
                  <a:gd name="connsiteY62" fmla="*/ 5880036 h 6301997"/>
                  <a:gd name="connsiteX63" fmla="*/ 318116 w 6843534"/>
                  <a:gd name="connsiteY63" fmla="*/ 5791404 h 6301997"/>
                  <a:gd name="connsiteX64" fmla="*/ 0 w 6843534"/>
                  <a:gd name="connsiteY64" fmla="*/ 5791404 h 6301997"/>
                  <a:gd name="connsiteX65" fmla="*/ 0 w 6843534"/>
                  <a:gd name="connsiteY65" fmla="*/ 5686235 h 6301997"/>
                  <a:gd name="connsiteX66" fmla="*/ 218595 w 6843534"/>
                  <a:gd name="connsiteY66" fmla="*/ 5686235 h 6301997"/>
                  <a:gd name="connsiteX67" fmla="*/ 147855 w 6843534"/>
                  <a:gd name="connsiteY67" fmla="*/ 5597604 h 6301997"/>
                  <a:gd name="connsiteX68" fmla="*/ 0 w 6843534"/>
                  <a:gd name="connsiteY68" fmla="*/ 5597604 h 6301997"/>
                  <a:gd name="connsiteX69" fmla="*/ 0 w 6843534"/>
                  <a:gd name="connsiteY69" fmla="*/ 5492129 h 6301997"/>
                  <a:gd name="connsiteX70" fmla="*/ 76933 w 6843534"/>
                  <a:gd name="connsiteY70" fmla="*/ 5492129 h 6301997"/>
                  <a:gd name="connsiteX71" fmla="*/ 27142 w 6843534"/>
                  <a:gd name="connsiteY71" fmla="*/ 5403559 h 6301997"/>
                  <a:gd name="connsiteX72" fmla="*/ 0 w 6843534"/>
                  <a:gd name="connsiteY72" fmla="*/ 5403559 h 6301997"/>
                  <a:gd name="connsiteX73" fmla="*/ 0 w 6843534"/>
                  <a:gd name="connsiteY73" fmla="*/ 5202409 h 6301997"/>
                  <a:gd name="connsiteX74" fmla="*/ 0 w 6843534"/>
                  <a:gd name="connsiteY74" fmla="*/ 5200816 h 6301997"/>
                  <a:gd name="connsiteX75" fmla="*/ 0 w 6843534"/>
                  <a:gd name="connsiteY75" fmla="*/ 5044502 h 6301997"/>
                  <a:gd name="connsiteX76" fmla="*/ 1082044 w 6843534"/>
                  <a:gd name="connsiteY76" fmla="*/ 6074019 h 6301997"/>
                  <a:gd name="connsiteX77" fmla="*/ 1088845 w 6843534"/>
                  <a:gd name="connsiteY77" fmla="*/ 6074019 h 6301997"/>
                  <a:gd name="connsiteX78" fmla="*/ 1088845 w 6843534"/>
                  <a:gd name="connsiteY78" fmla="*/ 6075244 h 6301997"/>
                  <a:gd name="connsiteX79" fmla="*/ 1782823 w 6843534"/>
                  <a:gd name="connsiteY79" fmla="*/ 6019322 h 6301997"/>
                  <a:gd name="connsiteX80" fmla="*/ 1804014 w 6843534"/>
                  <a:gd name="connsiteY80" fmla="*/ 6011604 h 6301997"/>
                  <a:gd name="connsiteX81" fmla="*/ 2412801 w 6843534"/>
                  <a:gd name="connsiteY81" fmla="*/ 5559506 h 6301997"/>
                  <a:gd name="connsiteX82" fmla="*/ 2543533 w 6843534"/>
                  <a:gd name="connsiteY82" fmla="*/ 5353516 h 6301997"/>
                  <a:gd name="connsiteX83" fmla="*/ 2698431 w 6843534"/>
                  <a:gd name="connsiteY83" fmla="*/ 4716499 h 6301997"/>
                  <a:gd name="connsiteX84" fmla="*/ 1329785 w 6843534"/>
                  <a:gd name="connsiteY84" fmla="*/ 3336071 h 6301997"/>
                  <a:gd name="connsiteX85" fmla="*/ 0 w 6843534"/>
                  <a:gd name="connsiteY85" fmla="*/ 4388864 h 6301997"/>
                  <a:gd name="connsiteX86" fmla="*/ 0 w 6843534"/>
                  <a:gd name="connsiteY86" fmla="*/ 4084627 h 6301997"/>
                  <a:gd name="connsiteX87" fmla="*/ 191453 w 6843534"/>
                  <a:gd name="connsiteY87" fmla="*/ 3779288 h 6301997"/>
                  <a:gd name="connsiteX88" fmla="*/ 0 w 6843534"/>
                  <a:gd name="connsiteY88" fmla="*/ 3972292 h 6301997"/>
                  <a:gd name="connsiteX89" fmla="*/ 0 w 6843534"/>
                  <a:gd name="connsiteY89" fmla="*/ 3811383 h 6301997"/>
                  <a:gd name="connsiteX90" fmla="*/ 2790970 w 6843534"/>
                  <a:gd name="connsiteY90" fmla="*/ 996258 h 6301997"/>
                  <a:gd name="connsiteX91" fmla="*/ 1805714 w 6843534"/>
                  <a:gd name="connsiteY91" fmla="*/ 184 h 6301997"/>
                  <a:gd name="connsiteX92" fmla="*/ 1965046 w 6843534"/>
                  <a:gd name="connsiteY92" fmla="*/ 184 h 6301997"/>
                  <a:gd name="connsiteX93" fmla="*/ 2016658 w 6843534"/>
                  <a:gd name="connsiteY93" fmla="*/ 52370 h 6301997"/>
                  <a:gd name="connsiteX94" fmla="*/ 2067907 w 6843534"/>
                  <a:gd name="connsiteY94" fmla="*/ 184 h 6301997"/>
                  <a:gd name="connsiteX95" fmla="*/ 2226631 w 6843534"/>
                  <a:gd name="connsiteY95" fmla="*/ 184 h 6301997"/>
                  <a:gd name="connsiteX96" fmla="*/ 2096324 w 6843534"/>
                  <a:gd name="connsiteY96" fmla="*/ 132916 h 6301997"/>
                  <a:gd name="connsiteX97" fmla="*/ 2187709 w 6843534"/>
                  <a:gd name="connsiteY97" fmla="*/ 225284 h 6301997"/>
                  <a:gd name="connsiteX98" fmla="*/ 2409036 w 6843534"/>
                  <a:gd name="connsiteY98" fmla="*/ 184 h 6301997"/>
                  <a:gd name="connsiteX99" fmla="*/ 2567821 w 6843534"/>
                  <a:gd name="connsiteY99" fmla="*/ 184 h 6301997"/>
                  <a:gd name="connsiteX100" fmla="*/ 2267374 w 6843534"/>
                  <a:gd name="connsiteY100" fmla="*/ 305829 h 6301997"/>
                  <a:gd name="connsiteX101" fmla="*/ 2354387 w 6843534"/>
                  <a:gd name="connsiteY101" fmla="*/ 393726 h 6301997"/>
                  <a:gd name="connsiteX102" fmla="*/ 2739236 w 6843534"/>
                  <a:gd name="connsiteY102" fmla="*/ 1715 h 6301997"/>
                  <a:gd name="connsiteX103" fmla="*/ 2737596 w 6843534"/>
                  <a:gd name="connsiteY103" fmla="*/ 0 h 6301997"/>
                  <a:gd name="connsiteX104" fmla="*/ 2895470 w 6843534"/>
                  <a:gd name="connsiteY104" fmla="*/ 0 h 6301997"/>
                  <a:gd name="connsiteX105" fmla="*/ 4023783 w 6843534"/>
                  <a:gd name="connsiteY105" fmla="*/ 1139771 h 6301997"/>
                  <a:gd name="connsiteX106" fmla="*/ 5564998 w 6843534"/>
                  <a:gd name="connsiteY106" fmla="*/ 184 h 6301997"/>
                  <a:gd name="connsiteX107" fmla="*/ 5707753 w 6843534"/>
                  <a:gd name="connsiteY107" fmla="*/ 184 h 6301997"/>
                  <a:gd name="connsiteX108" fmla="*/ 5654197 w 6843534"/>
                  <a:gd name="connsiteY108" fmla="*/ 67561 h 6301997"/>
                  <a:gd name="connsiteX109" fmla="*/ 4262598 w 6843534"/>
                  <a:gd name="connsiteY109" fmla="*/ 1138239 h 6301997"/>
                  <a:gd name="connsiteX110" fmla="*/ 4106242 w 6843534"/>
                  <a:gd name="connsiteY110" fmla="*/ 1223134 h 6301997"/>
                  <a:gd name="connsiteX111" fmla="*/ 4352283 w 6843534"/>
                  <a:gd name="connsiteY111" fmla="*/ 1471632 h 6301997"/>
                  <a:gd name="connsiteX112" fmla="*/ 5865505 w 6843534"/>
                  <a:gd name="connsiteY112" fmla="*/ 344969 h 6301997"/>
                  <a:gd name="connsiteX113" fmla="*/ 6126058 w 6843534"/>
                  <a:gd name="connsiteY113" fmla="*/ 184 h 6301997"/>
                  <a:gd name="connsiteX114" fmla="*/ 6261708 w 6843534"/>
                  <a:gd name="connsiteY114" fmla="*/ 184 h 6301997"/>
                  <a:gd name="connsiteX115" fmla="*/ 5951425 w 6843534"/>
                  <a:gd name="connsiteY115" fmla="*/ 415776 h 6301997"/>
                  <a:gd name="connsiteX116" fmla="*/ 4560130 w 6843534"/>
                  <a:gd name="connsiteY116" fmla="*/ 1486700 h 6301997"/>
                  <a:gd name="connsiteX117" fmla="*/ 4434924 w 6843534"/>
                  <a:gd name="connsiteY117" fmla="*/ 1555057 h 6301997"/>
                  <a:gd name="connsiteX118" fmla="*/ 4654369 w 6843534"/>
                  <a:gd name="connsiteY118" fmla="*/ 1776665 h 6301997"/>
                  <a:gd name="connsiteX119" fmla="*/ 4681572 w 6843534"/>
                  <a:gd name="connsiteY119" fmla="*/ 1776665 h 6301997"/>
                  <a:gd name="connsiteX120" fmla="*/ 6161276 w 6843534"/>
                  <a:gd name="connsiteY120" fmla="*/ 674687 h 6301997"/>
                  <a:gd name="connsiteX121" fmla="*/ 6161276 w 6843534"/>
                  <a:gd name="connsiteY121" fmla="*/ 671624 h 6301997"/>
                  <a:gd name="connsiteX122" fmla="*/ 6163826 w 6843534"/>
                  <a:gd name="connsiteY122" fmla="*/ 671624 h 6301997"/>
                  <a:gd name="connsiteX123" fmla="*/ 6171599 w 6843534"/>
                  <a:gd name="connsiteY123" fmla="*/ 662498 h 6301997"/>
                  <a:gd name="connsiteX124" fmla="*/ 6641759 w 6843534"/>
                  <a:gd name="connsiteY124" fmla="*/ 184 h 6301997"/>
                  <a:gd name="connsiteX125" fmla="*/ 6840256 w 6843534"/>
                  <a:gd name="connsiteY125" fmla="*/ 184 h 6301997"/>
                  <a:gd name="connsiteX126" fmla="*/ 6840256 w 6843534"/>
                  <a:gd name="connsiteY126" fmla="*/ 3866755 h 6301997"/>
                  <a:gd name="connsiteX127" fmla="*/ 6843535 w 6843534"/>
                  <a:gd name="connsiteY127" fmla="*/ 3870063 h 6301997"/>
                  <a:gd name="connsiteX128" fmla="*/ 6840256 w 6843534"/>
                  <a:gd name="connsiteY128" fmla="*/ 3873370 h 6301997"/>
                  <a:gd name="connsiteX129" fmla="*/ 6840256 w 6843534"/>
                  <a:gd name="connsiteY129" fmla="*/ 4025090 h 6301997"/>
                  <a:gd name="connsiteX130" fmla="*/ 5716193 w 6843534"/>
                  <a:gd name="connsiteY130" fmla="*/ 2893466 h 6301997"/>
                  <a:gd name="connsiteX131" fmla="*/ 5716193 w 6843534"/>
                  <a:gd name="connsiteY131" fmla="*/ 2892854 h 6301997"/>
                  <a:gd name="connsiteX132" fmla="*/ 5546175 w 6843534"/>
                  <a:gd name="connsiteY132" fmla="*/ 2721901 h 6301997"/>
                  <a:gd name="connsiteX133" fmla="*/ 5384172 w 6843534"/>
                  <a:gd name="connsiteY133" fmla="*/ 2721901 h 6301997"/>
                  <a:gd name="connsiteX134" fmla="*/ 6840317 w 6843534"/>
                  <a:gd name="connsiteY134" fmla="*/ 4176260 h 6301997"/>
                  <a:gd name="connsiteX135" fmla="*/ 6840317 w 6843534"/>
                  <a:gd name="connsiteY135" fmla="*/ 4329389 h 6301997"/>
                  <a:gd name="connsiteX136" fmla="*/ 5226966 w 6843534"/>
                  <a:gd name="connsiteY136" fmla="*/ 2722146 h 6301997"/>
                  <a:gd name="connsiteX137" fmla="*/ 5070610 w 6843534"/>
                  <a:gd name="connsiteY137" fmla="*/ 2722146 h 6301997"/>
                  <a:gd name="connsiteX138" fmla="*/ 6840317 w 6843534"/>
                  <a:gd name="connsiteY138" fmla="*/ 4503895 h 6301997"/>
                  <a:gd name="connsiteX139" fmla="*/ 6840317 w 6843534"/>
                  <a:gd name="connsiteY139" fmla="*/ 6301998 h 6301997"/>
                  <a:gd name="connsiteX140" fmla="*/ 4275593 w 6843534"/>
                  <a:gd name="connsiteY140" fmla="*/ 6086270 h 6301997"/>
                  <a:gd name="connsiteX141" fmla="*/ 4372746 w 6843534"/>
                  <a:gd name="connsiteY141" fmla="*/ 6190888 h 6301997"/>
                  <a:gd name="connsiteX142" fmla="*/ 6529730 w 6843534"/>
                  <a:gd name="connsiteY142" fmla="*/ 6190888 h 6301997"/>
                  <a:gd name="connsiteX143" fmla="*/ 6529730 w 6843534"/>
                  <a:gd name="connsiteY143" fmla="*/ 6086270 h 6301997"/>
                  <a:gd name="connsiteX144" fmla="*/ 4275593 w 6843534"/>
                  <a:gd name="connsiteY144" fmla="*/ 6086270 h 6301997"/>
                  <a:gd name="connsiteX145" fmla="*/ 4738285 w 6843534"/>
                  <a:gd name="connsiteY145" fmla="*/ 5669146 h 6301997"/>
                  <a:gd name="connsiteX146" fmla="*/ 4738285 w 6843534"/>
                  <a:gd name="connsiteY146" fmla="*/ 5828400 h 6301997"/>
                  <a:gd name="connsiteX147" fmla="*/ 4559159 w 6843534"/>
                  <a:gd name="connsiteY147" fmla="*/ 5974608 h 6301997"/>
                  <a:gd name="connsiteX148" fmla="*/ 6529730 w 6843534"/>
                  <a:gd name="connsiteY148" fmla="*/ 5974608 h 6301997"/>
                  <a:gd name="connsiteX149" fmla="*/ 6529730 w 6843534"/>
                  <a:gd name="connsiteY149" fmla="*/ 5864723 h 6301997"/>
                  <a:gd name="connsiteX150" fmla="*/ 4831856 w 6843534"/>
                  <a:gd name="connsiteY150" fmla="*/ 5860435 h 6301997"/>
                  <a:gd name="connsiteX151" fmla="*/ 4831856 w 6843534"/>
                  <a:gd name="connsiteY151" fmla="*/ 5437799 h 6301997"/>
                  <a:gd name="connsiteX152" fmla="*/ 4208253 w 6843534"/>
                  <a:gd name="connsiteY152" fmla="*/ 5974669 h 6301997"/>
                  <a:gd name="connsiteX153" fmla="*/ 4368921 w 6843534"/>
                  <a:gd name="connsiteY153" fmla="*/ 5974669 h 6301997"/>
                  <a:gd name="connsiteX154" fmla="*/ 4738285 w 6843534"/>
                  <a:gd name="connsiteY154" fmla="*/ 5669085 h 6301997"/>
                  <a:gd name="connsiteX155" fmla="*/ 6390801 w 6843534"/>
                  <a:gd name="connsiteY155" fmla="*/ 4588483 h 6301997"/>
                  <a:gd name="connsiteX156" fmla="*/ 6390801 w 6843534"/>
                  <a:gd name="connsiteY156" fmla="*/ 5725804 h 6301997"/>
                  <a:gd name="connsiteX157" fmla="*/ 6492204 w 6843534"/>
                  <a:gd name="connsiteY157" fmla="*/ 5726906 h 6301997"/>
                  <a:gd name="connsiteX158" fmla="*/ 6487347 w 6843534"/>
                  <a:gd name="connsiteY158" fmla="*/ 4688752 h 6301997"/>
                  <a:gd name="connsiteX159" fmla="*/ 6390801 w 6843534"/>
                  <a:gd name="connsiteY159" fmla="*/ 4588422 h 6301997"/>
                  <a:gd name="connsiteX160" fmla="*/ 6157086 w 6843534"/>
                  <a:gd name="connsiteY160" fmla="*/ 4356768 h 6301997"/>
                  <a:gd name="connsiteX161" fmla="*/ 6157086 w 6843534"/>
                  <a:gd name="connsiteY161" fmla="*/ 5723231 h 6301997"/>
                  <a:gd name="connsiteX162" fmla="*/ 6279803 w 6843534"/>
                  <a:gd name="connsiteY162" fmla="*/ 5724518 h 6301997"/>
                  <a:gd name="connsiteX163" fmla="*/ 6279803 w 6843534"/>
                  <a:gd name="connsiteY163" fmla="*/ 4484233 h 6301997"/>
                  <a:gd name="connsiteX164" fmla="*/ 6157086 w 6843534"/>
                  <a:gd name="connsiteY164" fmla="*/ 4356768 h 6301997"/>
                  <a:gd name="connsiteX165" fmla="*/ 5909224 w 6843534"/>
                  <a:gd name="connsiteY165" fmla="*/ 4110292 h 6301997"/>
                  <a:gd name="connsiteX166" fmla="*/ 5909224 w 6843534"/>
                  <a:gd name="connsiteY166" fmla="*/ 5720475 h 6301997"/>
                  <a:gd name="connsiteX167" fmla="*/ 6046150 w 6843534"/>
                  <a:gd name="connsiteY167" fmla="*/ 5722006 h 6301997"/>
                  <a:gd name="connsiteX168" fmla="*/ 6046150 w 6843534"/>
                  <a:gd name="connsiteY168" fmla="*/ 4252579 h 6301997"/>
                  <a:gd name="connsiteX169" fmla="*/ 5909224 w 6843534"/>
                  <a:gd name="connsiteY169" fmla="*/ 4110292 h 6301997"/>
                  <a:gd name="connsiteX170" fmla="*/ 5675207 w 6843534"/>
                  <a:gd name="connsiteY170" fmla="*/ 3878270 h 6301997"/>
                  <a:gd name="connsiteX171" fmla="*/ 5675207 w 6843534"/>
                  <a:gd name="connsiteY171" fmla="*/ 5717902 h 6301997"/>
                  <a:gd name="connsiteX172" fmla="*/ 5798227 w 6843534"/>
                  <a:gd name="connsiteY172" fmla="*/ 5719250 h 6301997"/>
                  <a:gd name="connsiteX173" fmla="*/ 5798227 w 6843534"/>
                  <a:gd name="connsiteY173" fmla="*/ 4006103 h 6301997"/>
                  <a:gd name="connsiteX174" fmla="*/ 5675207 w 6843534"/>
                  <a:gd name="connsiteY174" fmla="*/ 3878270 h 6301997"/>
                  <a:gd name="connsiteX175" fmla="*/ 5442342 w 6843534"/>
                  <a:gd name="connsiteY175" fmla="*/ 3636204 h 6301997"/>
                  <a:gd name="connsiteX176" fmla="*/ 5442342 w 6843534"/>
                  <a:gd name="connsiteY176" fmla="*/ 5715391 h 6301997"/>
                  <a:gd name="connsiteX177" fmla="*/ 5564209 w 6843534"/>
                  <a:gd name="connsiteY177" fmla="*/ 5716738 h 6301997"/>
                  <a:gd name="connsiteX178" fmla="*/ 5564209 w 6843534"/>
                  <a:gd name="connsiteY178" fmla="*/ 3762811 h 6301997"/>
                  <a:gd name="connsiteX179" fmla="*/ 5442342 w 6843534"/>
                  <a:gd name="connsiteY179" fmla="*/ 3636204 h 6301997"/>
                  <a:gd name="connsiteX180" fmla="*/ 5201524 w 6843534"/>
                  <a:gd name="connsiteY180" fmla="*/ 3385991 h 6301997"/>
                  <a:gd name="connsiteX181" fmla="*/ 5201524 w 6843534"/>
                  <a:gd name="connsiteY181" fmla="*/ 5712635 h 6301997"/>
                  <a:gd name="connsiteX182" fmla="*/ 5331345 w 6843534"/>
                  <a:gd name="connsiteY182" fmla="*/ 5714043 h 6301997"/>
                  <a:gd name="connsiteX183" fmla="*/ 5331345 w 6843534"/>
                  <a:gd name="connsiteY183" fmla="*/ 3520928 h 6301997"/>
                  <a:gd name="connsiteX184" fmla="*/ 5201524 w 6843534"/>
                  <a:gd name="connsiteY184" fmla="*/ 3386175 h 6301997"/>
                  <a:gd name="connsiteX185" fmla="*/ 4967324 w 6843534"/>
                  <a:gd name="connsiteY185" fmla="*/ 3142761 h 6301997"/>
                  <a:gd name="connsiteX186" fmla="*/ 4967324 w 6843534"/>
                  <a:gd name="connsiteY186" fmla="*/ 5710184 h 6301997"/>
                  <a:gd name="connsiteX187" fmla="*/ 5090587 w 6843534"/>
                  <a:gd name="connsiteY187" fmla="*/ 5711532 h 6301997"/>
                  <a:gd name="connsiteX188" fmla="*/ 5090587 w 6843534"/>
                  <a:gd name="connsiteY188" fmla="*/ 3270654 h 6301997"/>
                  <a:gd name="connsiteX189" fmla="*/ 4967324 w 6843534"/>
                  <a:gd name="connsiteY189" fmla="*/ 3142577 h 6301997"/>
                  <a:gd name="connsiteX190" fmla="*/ 2774939 w 6843534"/>
                  <a:gd name="connsiteY190" fmla="*/ 4999421 h 6301997"/>
                  <a:gd name="connsiteX191" fmla="*/ 2772875 w 6843534"/>
                  <a:gd name="connsiteY191" fmla="*/ 4999972 h 6301997"/>
                  <a:gd name="connsiteX192" fmla="*/ 2772268 w 6843534"/>
                  <a:gd name="connsiteY192" fmla="*/ 5003035 h 6301997"/>
                  <a:gd name="connsiteX193" fmla="*/ 2774939 w 6843534"/>
                  <a:gd name="connsiteY193" fmla="*/ 4999421 h 6301997"/>
                  <a:gd name="connsiteX194" fmla="*/ 2858370 w 6843534"/>
                  <a:gd name="connsiteY194" fmla="*/ 4745716 h 6301997"/>
                  <a:gd name="connsiteX195" fmla="*/ 2858370 w 6843534"/>
                  <a:gd name="connsiteY195" fmla="*/ 4890147 h 6301997"/>
                  <a:gd name="connsiteX196" fmla="*/ 2885573 w 6843534"/>
                  <a:gd name="connsiteY196" fmla="*/ 4855418 h 6301997"/>
                  <a:gd name="connsiteX197" fmla="*/ 2981269 w 6843534"/>
                  <a:gd name="connsiteY197" fmla="*/ 4745716 h 6301997"/>
                  <a:gd name="connsiteX198" fmla="*/ 2858613 w 6843534"/>
                  <a:gd name="connsiteY198" fmla="*/ 4745716 h 6301997"/>
                  <a:gd name="connsiteX199" fmla="*/ 2858613 w 6843534"/>
                  <a:gd name="connsiteY199" fmla="*/ 4500710 h 6301997"/>
                  <a:gd name="connsiteX200" fmla="*/ 2858613 w 6843534"/>
                  <a:gd name="connsiteY200" fmla="*/ 4634054 h 6301997"/>
                  <a:gd name="connsiteX201" fmla="*/ 3095424 w 6843534"/>
                  <a:gd name="connsiteY201" fmla="*/ 4634054 h 6301997"/>
                  <a:gd name="connsiteX202" fmla="*/ 3248561 w 6843534"/>
                  <a:gd name="connsiteY202" fmla="*/ 4500465 h 6301997"/>
                  <a:gd name="connsiteX203" fmla="*/ 2858613 w 6843534"/>
                  <a:gd name="connsiteY203" fmla="*/ 4500465 h 6301997"/>
                  <a:gd name="connsiteX204" fmla="*/ 2858613 w 6843534"/>
                  <a:gd name="connsiteY204" fmla="*/ 4264585 h 6301997"/>
                  <a:gd name="connsiteX205" fmla="*/ 2858613 w 6843534"/>
                  <a:gd name="connsiteY205" fmla="*/ 4388497 h 6301997"/>
                  <a:gd name="connsiteX206" fmla="*/ 3389859 w 6843534"/>
                  <a:gd name="connsiteY206" fmla="*/ 4388497 h 6301997"/>
                  <a:gd name="connsiteX207" fmla="*/ 3557995 w 6843534"/>
                  <a:gd name="connsiteY207" fmla="*/ 4264585 h 6301997"/>
                  <a:gd name="connsiteX208" fmla="*/ 2858613 w 6843534"/>
                  <a:gd name="connsiteY208" fmla="*/ 4264585 h 6301997"/>
                  <a:gd name="connsiteX209" fmla="*/ 1377936 w 6843534"/>
                  <a:gd name="connsiteY209" fmla="*/ 2582676 h 6301997"/>
                  <a:gd name="connsiteX210" fmla="*/ 1282544 w 6843534"/>
                  <a:gd name="connsiteY210" fmla="*/ 2678902 h 6301997"/>
                  <a:gd name="connsiteX211" fmla="*/ 2000932 w 6843534"/>
                  <a:gd name="connsiteY211" fmla="*/ 3397322 h 6301997"/>
                  <a:gd name="connsiteX212" fmla="*/ 2738507 w 6843534"/>
                  <a:gd name="connsiteY212" fmla="*/ 4291597 h 6301997"/>
                  <a:gd name="connsiteX213" fmla="*/ 2738507 w 6843534"/>
                  <a:gd name="connsiteY213" fmla="*/ 3946444 h 6301997"/>
                  <a:gd name="connsiteX214" fmla="*/ 1377936 w 6843534"/>
                  <a:gd name="connsiteY214" fmla="*/ 2582676 h 6301997"/>
                  <a:gd name="connsiteX215" fmla="*/ 3920801 w 6843534"/>
                  <a:gd name="connsiteY215" fmla="*/ 4019272 h 6301997"/>
                  <a:gd name="connsiteX216" fmla="*/ 2858613 w 6843534"/>
                  <a:gd name="connsiteY216" fmla="*/ 4019272 h 6301997"/>
                  <a:gd name="connsiteX217" fmla="*/ 2858613 w 6843534"/>
                  <a:gd name="connsiteY217" fmla="*/ 4152555 h 6301997"/>
                  <a:gd name="connsiteX218" fmla="*/ 3718965 w 6843534"/>
                  <a:gd name="connsiteY218" fmla="*/ 4152555 h 6301997"/>
                  <a:gd name="connsiteX219" fmla="*/ 3920801 w 6843534"/>
                  <a:gd name="connsiteY219" fmla="*/ 4019211 h 6301997"/>
                  <a:gd name="connsiteX220" fmla="*/ 2858613 w 6843534"/>
                  <a:gd name="connsiteY220" fmla="*/ 3761280 h 6301997"/>
                  <a:gd name="connsiteX221" fmla="*/ 2858613 w 6843534"/>
                  <a:gd name="connsiteY221" fmla="*/ 3907365 h 6301997"/>
                  <a:gd name="connsiteX222" fmla="*/ 4098045 w 6843534"/>
                  <a:gd name="connsiteY222" fmla="*/ 3907365 h 6301997"/>
                  <a:gd name="connsiteX223" fmla="*/ 4339228 w 6843534"/>
                  <a:gd name="connsiteY223" fmla="*/ 3761280 h 6301997"/>
                  <a:gd name="connsiteX224" fmla="*/ 2858613 w 6843534"/>
                  <a:gd name="connsiteY224" fmla="*/ 3761280 h 6301997"/>
                  <a:gd name="connsiteX225" fmla="*/ 1547772 w 6843534"/>
                  <a:gd name="connsiteY225" fmla="*/ 2411477 h 6301997"/>
                  <a:gd name="connsiteX226" fmla="*/ 1467439 w 6843534"/>
                  <a:gd name="connsiteY226" fmla="*/ 2492513 h 6301997"/>
                  <a:gd name="connsiteX227" fmla="*/ 1581594 w 6843534"/>
                  <a:gd name="connsiteY227" fmla="*/ 2607176 h 6301997"/>
                  <a:gd name="connsiteX228" fmla="*/ 2738507 w 6843534"/>
                  <a:gd name="connsiteY228" fmla="*/ 3766425 h 6301997"/>
                  <a:gd name="connsiteX229" fmla="*/ 2738507 w 6843534"/>
                  <a:gd name="connsiteY229" fmla="*/ 3605578 h 6301997"/>
                  <a:gd name="connsiteX230" fmla="*/ 1547833 w 6843534"/>
                  <a:gd name="connsiteY230" fmla="*/ 2411171 h 6301997"/>
                  <a:gd name="connsiteX231" fmla="*/ 5104128 w 6843534"/>
                  <a:gd name="connsiteY231" fmla="*/ 1665126 h 6301997"/>
                  <a:gd name="connsiteX232" fmla="*/ 4914557 w 6843534"/>
                  <a:gd name="connsiteY232" fmla="*/ 1776359 h 6301997"/>
                  <a:gd name="connsiteX233" fmla="*/ 6640545 w 6843534"/>
                  <a:gd name="connsiteY233" fmla="*/ 1776359 h 6301997"/>
                  <a:gd name="connsiteX234" fmla="*/ 6640545 w 6843534"/>
                  <a:gd name="connsiteY234" fmla="*/ 3665360 h 6301997"/>
                  <a:gd name="connsiteX235" fmla="*/ 6729744 w 6843534"/>
                  <a:gd name="connsiteY235" fmla="*/ 3755216 h 6301997"/>
                  <a:gd name="connsiteX236" fmla="*/ 6729744 w 6843534"/>
                  <a:gd name="connsiteY236" fmla="*/ 1665432 h 6301997"/>
                  <a:gd name="connsiteX237" fmla="*/ 5104067 w 6843534"/>
                  <a:gd name="connsiteY237" fmla="*/ 1665432 h 6301997"/>
                  <a:gd name="connsiteX238" fmla="*/ 2858613 w 6843534"/>
                  <a:gd name="connsiteY238" fmla="*/ 3527482 h 6301997"/>
                  <a:gd name="connsiteX239" fmla="*/ 2858613 w 6843534"/>
                  <a:gd name="connsiteY239" fmla="*/ 3649189 h 6301997"/>
                  <a:gd name="connsiteX240" fmla="*/ 4531470 w 6843534"/>
                  <a:gd name="connsiteY240" fmla="*/ 3649189 h 6301997"/>
                  <a:gd name="connsiteX241" fmla="*/ 4748061 w 6843534"/>
                  <a:gd name="connsiteY241" fmla="*/ 3527482 h 6301997"/>
                  <a:gd name="connsiteX242" fmla="*/ 2858613 w 6843534"/>
                  <a:gd name="connsiteY242" fmla="*/ 3527482 h 6301997"/>
                  <a:gd name="connsiteX243" fmla="*/ 820216 w 6843534"/>
                  <a:gd name="connsiteY243" fmla="*/ 3145088 h 6301997"/>
                  <a:gd name="connsiteX244" fmla="*/ 400757 w 6843534"/>
                  <a:gd name="connsiteY244" fmla="*/ 3568337 h 6301997"/>
                  <a:gd name="connsiteX245" fmla="*/ 956716 w 6843534"/>
                  <a:gd name="connsiteY245" fmla="*/ 3281924 h 6301997"/>
                  <a:gd name="connsiteX246" fmla="*/ 820398 w 6843534"/>
                  <a:gd name="connsiteY246" fmla="*/ 3145211 h 6301997"/>
                  <a:gd name="connsiteX247" fmla="*/ 4255008 w 6843534"/>
                  <a:gd name="connsiteY247" fmla="*/ 1888633 h 6301997"/>
                  <a:gd name="connsiteX248" fmla="*/ 4346089 w 6843534"/>
                  <a:gd name="connsiteY248" fmla="*/ 1990066 h 6301997"/>
                  <a:gd name="connsiteX249" fmla="*/ 6433427 w 6843534"/>
                  <a:gd name="connsiteY249" fmla="*/ 1990066 h 6301997"/>
                  <a:gd name="connsiteX250" fmla="*/ 6433427 w 6843534"/>
                  <a:gd name="connsiteY250" fmla="*/ 3457410 h 6301997"/>
                  <a:gd name="connsiteX251" fmla="*/ 6529305 w 6843534"/>
                  <a:gd name="connsiteY251" fmla="*/ 3554004 h 6301997"/>
                  <a:gd name="connsiteX252" fmla="*/ 6529305 w 6843534"/>
                  <a:gd name="connsiteY252" fmla="*/ 1888633 h 6301997"/>
                  <a:gd name="connsiteX253" fmla="*/ 4711143 w 6843534"/>
                  <a:gd name="connsiteY253" fmla="*/ 1888633 h 6301997"/>
                  <a:gd name="connsiteX254" fmla="*/ 4703978 w 6843534"/>
                  <a:gd name="connsiteY254" fmla="*/ 1892492 h 6301997"/>
                  <a:gd name="connsiteX255" fmla="*/ 4700031 w 6843534"/>
                  <a:gd name="connsiteY255" fmla="*/ 1888633 h 6301997"/>
                  <a:gd name="connsiteX256" fmla="*/ 4607675 w 6843534"/>
                  <a:gd name="connsiteY256" fmla="*/ 1888633 h 6301997"/>
                  <a:gd name="connsiteX257" fmla="*/ 4606764 w 6843534"/>
                  <a:gd name="connsiteY257" fmla="*/ 1889552 h 6301997"/>
                  <a:gd name="connsiteX258" fmla="*/ 4605792 w 6843534"/>
                  <a:gd name="connsiteY258" fmla="*/ 1888633 h 6301997"/>
                  <a:gd name="connsiteX259" fmla="*/ 4255008 w 6843534"/>
                  <a:gd name="connsiteY259" fmla="*/ 1888633 h 6301997"/>
                  <a:gd name="connsiteX260" fmla="*/ 1710808 w 6843534"/>
                  <a:gd name="connsiteY260" fmla="*/ 2247262 h 6301997"/>
                  <a:gd name="connsiteX261" fmla="*/ 1631871 w 6843534"/>
                  <a:gd name="connsiteY261" fmla="*/ 2326889 h 6301997"/>
                  <a:gd name="connsiteX262" fmla="*/ 2738507 w 6843534"/>
                  <a:gd name="connsiteY262" fmla="*/ 3436830 h 6301997"/>
                  <a:gd name="connsiteX263" fmla="*/ 2738507 w 6843534"/>
                  <a:gd name="connsiteY263" fmla="*/ 3266795 h 6301997"/>
                  <a:gd name="connsiteX264" fmla="*/ 1710626 w 6843534"/>
                  <a:gd name="connsiteY264" fmla="*/ 2247262 h 6301997"/>
                  <a:gd name="connsiteX265" fmla="*/ 2858613 w 6843534"/>
                  <a:gd name="connsiteY265" fmla="*/ 3415698 h 6301997"/>
                  <a:gd name="connsiteX266" fmla="*/ 4832038 w 6843534"/>
                  <a:gd name="connsiteY266" fmla="*/ 3415698 h 6301997"/>
                  <a:gd name="connsiteX267" fmla="*/ 4832038 w 6843534"/>
                  <a:gd name="connsiteY267" fmla="*/ 3278923 h 6301997"/>
                  <a:gd name="connsiteX268" fmla="*/ 2858613 w 6843534"/>
                  <a:gd name="connsiteY268" fmla="*/ 3278923 h 6301997"/>
                  <a:gd name="connsiteX269" fmla="*/ 4457269 w 6843534"/>
                  <a:gd name="connsiteY269" fmla="*/ 2102034 h 6301997"/>
                  <a:gd name="connsiteX270" fmla="*/ 4551629 w 6843534"/>
                  <a:gd name="connsiteY270" fmla="*/ 2197219 h 6301997"/>
                  <a:gd name="connsiteX271" fmla="*/ 6228190 w 6843534"/>
                  <a:gd name="connsiteY271" fmla="*/ 2197219 h 6301997"/>
                  <a:gd name="connsiteX272" fmla="*/ 6228190 w 6843534"/>
                  <a:gd name="connsiteY272" fmla="*/ 3250747 h 6301997"/>
                  <a:gd name="connsiteX273" fmla="*/ 6322611 w 6843534"/>
                  <a:gd name="connsiteY273" fmla="*/ 3345749 h 6301997"/>
                  <a:gd name="connsiteX274" fmla="*/ 6322611 w 6843534"/>
                  <a:gd name="connsiteY274" fmla="*/ 2102340 h 6301997"/>
                  <a:gd name="connsiteX275" fmla="*/ 4457269 w 6843534"/>
                  <a:gd name="connsiteY275" fmla="*/ 2102340 h 6301997"/>
                  <a:gd name="connsiteX276" fmla="*/ 1183023 w 6843534"/>
                  <a:gd name="connsiteY276" fmla="*/ 2779355 h 6301997"/>
                  <a:gd name="connsiteX277" fmla="*/ 1092974 w 6843534"/>
                  <a:gd name="connsiteY277" fmla="*/ 2869946 h 6301997"/>
                  <a:gd name="connsiteX278" fmla="*/ 1459970 w 6843534"/>
                  <a:gd name="connsiteY278" fmla="*/ 3238865 h 6301997"/>
                  <a:gd name="connsiteX279" fmla="*/ 1680204 w 6843534"/>
                  <a:gd name="connsiteY279" fmla="*/ 3276228 h 6301997"/>
                  <a:gd name="connsiteX280" fmla="*/ 1182841 w 6843534"/>
                  <a:gd name="connsiteY280" fmla="*/ 2779355 h 6301997"/>
                  <a:gd name="connsiteX281" fmla="*/ 994121 w 6843534"/>
                  <a:gd name="connsiteY281" fmla="*/ 2969786 h 6301997"/>
                  <a:gd name="connsiteX282" fmla="*/ 919920 w 6843534"/>
                  <a:gd name="connsiteY282" fmla="*/ 3044697 h 6301997"/>
                  <a:gd name="connsiteX283" fmla="*/ 1122788 w 6843534"/>
                  <a:gd name="connsiteY283" fmla="*/ 3248236 h 6301997"/>
                  <a:gd name="connsiteX284" fmla="*/ 1258742 w 6843534"/>
                  <a:gd name="connsiteY284" fmla="*/ 3235006 h 6301997"/>
                  <a:gd name="connsiteX285" fmla="*/ 994121 w 6843534"/>
                  <a:gd name="connsiteY285" fmla="*/ 2969786 h 6301997"/>
                  <a:gd name="connsiteX286" fmla="*/ 2858613 w 6843534"/>
                  <a:gd name="connsiteY286" fmla="*/ 3166955 h 6301997"/>
                  <a:gd name="connsiteX287" fmla="*/ 4832038 w 6843534"/>
                  <a:gd name="connsiteY287" fmla="*/ 3166955 h 6301997"/>
                  <a:gd name="connsiteX288" fmla="*/ 4832038 w 6843534"/>
                  <a:gd name="connsiteY288" fmla="*/ 3038327 h 6301997"/>
                  <a:gd name="connsiteX289" fmla="*/ 2858613 w 6843534"/>
                  <a:gd name="connsiteY289" fmla="*/ 3038327 h 6301997"/>
                  <a:gd name="connsiteX290" fmla="*/ 4662566 w 6843534"/>
                  <a:gd name="connsiteY290" fmla="*/ 2309432 h 6301997"/>
                  <a:gd name="connsiteX291" fmla="*/ 4755408 w 6843534"/>
                  <a:gd name="connsiteY291" fmla="*/ 2403025 h 6301997"/>
                  <a:gd name="connsiteX292" fmla="*/ 6024472 w 6843534"/>
                  <a:gd name="connsiteY292" fmla="*/ 2403025 h 6301997"/>
                  <a:gd name="connsiteX293" fmla="*/ 6024472 w 6843534"/>
                  <a:gd name="connsiteY293" fmla="*/ 3046167 h 6301997"/>
                  <a:gd name="connsiteX294" fmla="*/ 6117254 w 6843534"/>
                  <a:gd name="connsiteY294" fmla="*/ 3139575 h 6301997"/>
                  <a:gd name="connsiteX295" fmla="*/ 6117254 w 6843534"/>
                  <a:gd name="connsiteY295" fmla="*/ 2309187 h 6301997"/>
                  <a:gd name="connsiteX296" fmla="*/ 4662566 w 6843534"/>
                  <a:gd name="connsiteY296" fmla="*/ 2309187 h 6301997"/>
                  <a:gd name="connsiteX297" fmla="*/ 1906997 w 6843534"/>
                  <a:gd name="connsiteY297" fmla="*/ 2049296 h 6301997"/>
                  <a:gd name="connsiteX298" fmla="*/ 1815551 w 6843534"/>
                  <a:gd name="connsiteY298" fmla="*/ 2141664 h 6301997"/>
                  <a:gd name="connsiteX299" fmla="*/ 1929949 w 6843534"/>
                  <a:gd name="connsiteY299" fmla="*/ 2256266 h 6301997"/>
                  <a:gd name="connsiteX300" fmla="*/ 2065417 w 6843534"/>
                  <a:gd name="connsiteY300" fmla="*/ 2391938 h 6301997"/>
                  <a:gd name="connsiteX301" fmla="*/ 2193963 w 6843534"/>
                  <a:gd name="connsiteY301" fmla="*/ 2520566 h 6301997"/>
                  <a:gd name="connsiteX302" fmla="*/ 2329067 w 6843534"/>
                  <a:gd name="connsiteY302" fmla="*/ 2656178 h 6301997"/>
                  <a:gd name="connsiteX303" fmla="*/ 2466842 w 6843534"/>
                  <a:gd name="connsiteY303" fmla="*/ 2794178 h 6301997"/>
                  <a:gd name="connsiteX304" fmla="*/ 2602310 w 6843534"/>
                  <a:gd name="connsiteY304" fmla="*/ 2929850 h 6301997"/>
                  <a:gd name="connsiteX305" fmla="*/ 2738507 w 6843534"/>
                  <a:gd name="connsiteY305" fmla="*/ 3066564 h 6301997"/>
                  <a:gd name="connsiteX306" fmla="*/ 2738507 w 6843534"/>
                  <a:gd name="connsiteY306" fmla="*/ 2888934 h 6301997"/>
                  <a:gd name="connsiteX307" fmla="*/ 1906997 w 6843534"/>
                  <a:gd name="connsiteY307" fmla="*/ 2049296 h 6301997"/>
                  <a:gd name="connsiteX308" fmla="*/ 4866406 w 6843534"/>
                  <a:gd name="connsiteY308" fmla="*/ 2514809 h 6301997"/>
                  <a:gd name="connsiteX309" fmla="*/ 4955605 w 6843534"/>
                  <a:gd name="connsiteY309" fmla="*/ 2606319 h 6301997"/>
                  <a:gd name="connsiteX310" fmla="*/ 5826401 w 6843534"/>
                  <a:gd name="connsiteY310" fmla="*/ 2606319 h 6301997"/>
                  <a:gd name="connsiteX311" fmla="*/ 5826401 w 6843534"/>
                  <a:gd name="connsiteY311" fmla="*/ 2846058 h 6301997"/>
                  <a:gd name="connsiteX312" fmla="*/ 5913475 w 6843534"/>
                  <a:gd name="connsiteY312" fmla="*/ 2933709 h 6301997"/>
                  <a:gd name="connsiteX313" fmla="*/ 5913475 w 6843534"/>
                  <a:gd name="connsiteY313" fmla="*/ 2514748 h 6301997"/>
                  <a:gd name="connsiteX314" fmla="*/ 4866406 w 6843534"/>
                  <a:gd name="connsiteY314" fmla="*/ 2514748 h 6301997"/>
                  <a:gd name="connsiteX315" fmla="*/ 2858613 w 6843534"/>
                  <a:gd name="connsiteY315" fmla="*/ 2789584 h 6301997"/>
                  <a:gd name="connsiteX316" fmla="*/ 2858613 w 6843534"/>
                  <a:gd name="connsiteY316" fmla="*/ 2926359 h 6301997"/>
                  <a:gd name="connsiteX317" fmla="*/ 4790262 w 6843534"/>
                  <a:gd name="connsiteY317" fmla="*/ 2926359 h 6301997"/>
                  <a:gd name="connsiteX318" fmla="*/ 4656676 w 6843534"/>
                  <a:gd name="connsiteY318" fmla="*/ 2789584 h 6301997"/>
                  <a:gd name="connsiteX319" fmla="*/ 2858613 w 6843534"/>
                  <a:gd name="connsiteY319" fmla="*/ 2789584 h 6301997"/>
                  <a:gd name="connsiteX320" fmla="*/ 5702834 w 6843534"/>
                  <a:gd name="connsiteY320" fmla="*/ 2722207 h 6301997"/>
                  <a:gd name="connsiteX321" fmla="*/ 5716193 w 6843534"/>
                  <a:gd name="connsiteY321" fmla="*/ 2735621 h 6301997"/>
                  <a:gd name="connsiteX322" fmla="*/ 5716193 w 6843534"/>
                  <a:gd name="connsiteY322" fmla="*/ 2722207 h 6301997"/>
                  <a:gd name="connsiteX323" fmla="*/ 5702834 w 6843534"/>
                  <a:gd name="connsiteY323" fmla="*/ 2722207 h 6301997"/>
                  <a:gd name="connsiteX324" fmla="*/ 2068575 w 6843534"/>
                  <a:gd name="connsiteY324" fmla="*/ 1886306 h 6301997"/>
                  <a:gd name="connsiteX325" fmla="*/ 1987937 w 6843534"/>
                  <a:gd name="connsiteY325" fmla="*/ 1967586 h 6301997"/>
                  <a:gd name="connsiteX326" fmla="*/ 2173804 w 6843534"/>
                  <a:gd name="connsiteY326" fmla="*/ 2154894 h 6301997"/>
                  <a:gd name="connsiteX327" fmla="*/ 2172407 w 6843534"/>
                  <a:gd name="connsiteY327" fmla="*/ 2156242 h 6301997"/>
                  <a:gd name="connsiteX328" fmla="*/ 2738507 w 6843534"/>
                  <a:gd name="connsiteY328" fmla="*/ 2728148 h 6301997"/>
                  <a:gd name="connsiteX329" fmla="*/ 2738507 w 6843534"/>
                  <a:gd name="connsiteY329" fmla="*/ 2559216 h 6301997"/>
                  <a:gd name="connsiteX330" fmla="*/ 2068575 w 6843534"/>
                  <a:gd name="connsiteY330" fmla="*/ 1886306 h 6301997"/>
                  <a:gd name="connsiteX331" fmla="*/ 2858613 w 6843534"/>
                  <a:gd name="connsiteY331" fmla="*/ 2567669 h 6301997"/>
                  <a:gd name="connsiteX332" fmla="*/ 2858613 w 6843534"/>
                  <a:gd name="connsiteY332" fmla="*/ 2677922 h 6301997"/>
                  <a:gd name="connsiteX333" fmla="*/ 4547986 w 6843534"/>
                  <a:gd name="connsiteY333" fmla="*/ 2677922 h 6301997"/>
                  <a:gd name="connsiteX334" fmla="*/ 4440753 w 6843534"/>
                  <a:gd name="connsiteY334" fmla="*/ 2567669 h 6301997"/>
                  <a:gd name="connsiteX335" fmla="*/ 2858613 w 6843534"/>
                  <a:gd name="connsiteY335" fmla="*/ 2567669 h 6301997"/>
                  <a:gd name="connsiteX336" fmla="*/ 2858613 w 6843534"/>
                  <a:gd name="connsiteY336" fmla="*/ 2337608 h 6301997"/>
                  <a:gd name="connsiteX337" fmla="*/ 2858613 w 6843534"/>
                  <a:gd name="connsiteY337" fmla="*/ 2455701 h 6301997"/>
                  <a:gd name="connsiteX338" fmla="*/ 4331456 w 6843534"/>
                  <a:gd name="connsiteY338" fmla="*/ 2455701 h 6301997"/>
                  <a:gd name="connsiteX339" fmla="*/ 4216086 w 6843534"/>
                  <a:gd name="connsiteY339" fmla="*/ 2337608 h 6301997"/>
                  <a:gd name="connsiteX340" fmla="*/ 2858613 w 6843534"/>
                  <a:gd name="connsiteY340" fmla="*/ 2337608 h 6301997"/>
                  <a:gd name="connsiteX341" fmla="*/ 2230942 w 6843534"/>
                  <a:gd name="connsiteY341" fmla="*/ 1722580 h 6301997"/>
                  <a:gd name="connsiteX342" fmla="*/ 2148301 w 6843534"/>
                  <a:gd name="connsiteY342" fmla="*/ 1805882 h 6301997"/>
                  <a:gd name="connsiteX343" fmla="*/ 2738507 w 6843534"/>
                  <a:gd name="connsiteY343" fmla="*/ 2398921 h 6301997"/>
                  <a:gd name="connsiteX344" fmla="*/ 2738507 w 6843534"/>
                  <a:gd name="connsiteY344" fmla="*/ 2234031 h 6301997"/>
                  <a:gd name="connsiteX345" fmla="*/ 2231003 w 6843534"/>
                  <a:gd name="connsiteY345" fmla="*/ 1722580 h 6301997"/>
                  <a:gd name="connsiteX346" fmla="*/ 2858673 w 6843534"/>
                  <a:gd name="connsiteY346" fmla="*/ 2104545 h 6301997"/>
                  <a:gd name="connsiteX347" fmla="*/ 2858673 w 6843534"/>
                  <a:gd name="connsiteY347" fmla="*/ 2225640 h 6301997"/>
                  <a:gd name="connsiteX348" fmla="*/ 4107153 w 6843534"/>
                  <a:gd name="connsiteY348" fmla="*/ 2225640 h 6301997"/>
                  <a:gd name="connsiteX349" fmla="*/ 3989355 w 6843534"/>
                  <a:gd name="connsiteY349" fmla="*/ 2104545 h 6301997"/>
                  <a:gd name="connsiteX350" fmla="*/ 2858613 w 6843534"/>
                  <a:gd name="connsiteY350" fmla="*/ 2104545 h 6301997"/>
                  <a:gd name="connsiteX351" fmla="*/ 2384991 w 6843534"/>
                  <a:gd name="connsiteY351" fmla="*/ 1567062 h 6301997"/>
                  <a:gd name="connsiteX352" fmla="*/ 2310486 w 6843534"/>
                  <a:gd name="connsiteY352" fmla="*/ 1642157 h 6301997"/>
                  <a:gd name="connsiteX353" fmla="*/ 2738507 w 6843534"/>
                  <a:gd name="connsiteY353" fmla="*/ 2073246 h 6301997"/>
                  <a:gd name="connsiteX354" fmla="*/ 2738507 w 6843534"/>
                  <a:gd name="connsiteY354" fmla="*/ 1923302 h 6301997"/>
                  <a:gd name="connsiteX355" fmla="*/ 2385234 w 6843534"/>
                  <a:gd name="connsiteY355" fmla="*/ 1567062 h 6301997"/>
                  <a:gd name="connsiteX356" fmla="*/ 2858856 w 6843534"/>
                  <a:gd name="connsiteY356" fmla="*/ 1877485 h 6301997"/>
                  <a:gd name="connsiteX357" fmla="*/ 2858856 w 6843534"/>
                  <a:gd name="connsiteY357" fmla="*/ 1995824 h 6301997"/>
                  <a:gd name="connsiteX358" fmla="*/ 3883154 w 6843534"/>
                  <a:gd name="connsiteY358" fmla="*/ 1995824 h 6301997"/>
                  <a:gd name="connsiteX359" fmla="*/ 3767785 w 6843534"/>
                  <a:gd name="connsiteY359" fmla="*/ 1877485 h 6301997"/>
                  <a:gd name="connsiteX360" fmla="*/ 2858613 w 6843534"/>
                  <a:gd name="connsiteY360" fmla="*/ 1877485 h 6301997"/>
                  <a:gd name="connsiteX361" fmla="*/ 4363030 w 6843534"/>
                  <a:gd name="connsiteY361" fmla="*/ 1643198 h 6301997"/>
                  <a:gd name="connsiteX362" fmla="*/ 4232238 w 6843534"/>
                  <a:gd name="connsiteY362" fmla="*/ 1776665 h 6301997"/>
                  <a:gd name="connsiteX363" fmla="*/ 4494916 w 6843534"/>
                  <a:gd name="connsiteY363" fmla="*/ 1776665 h 6301997"/>
                  <a:gd name="connsiteX364" fmla="*/ 4362848 w 6843534"/>
                  <a:gd name="connsiteY364" fmla="*/ 1643198 h 6301997"/>
                  <a:gd name="connsiteX365" fmla="*/ 4023662 w 6843534"/>
                  <a:gd name="connsiteY365" fmla="*/ 1300189 h 6301997"/>
                  <a:gd name="connsiteX366" fmla="*/ 3562670 w 6843534"/>
                  <a:gd name="connsiteY366" fmla="*/ 1768641 h 6301997"/>
                  <a:gd name="connsiteX367" fmla="*/ 3745925 w 6843534"/>
                  <a:gd name="connsiteY367" fmla="*/ 1768641 h 6301997"/>
                  <a:gd name="connsiteX368" fmla="*/ 4115350 w 6843534"/>
                  <a:gd name="connsiteY368" fmla="*/ 1392801 h 6301997"/>
                  <a:gd name="connsiteX369" fmla="*/ 4023662 w 6843534"/>
                  <a:gd name="connsiteY369" fmla="*/ 1300189 h 6301997"/>
                  <a:gd name="connsiteX370" fmla="*/ 3849697 w 6843534"/>
                  <a:gd name="connsiteY370" fmla="*/ 1124274 h 6301997"/>
                  <a:gd name="connsiteX371" fmla="*/ 3213890 w 6843534"/>
                  <a:gd name="connsiteY371" fmla="*/ 1768825 h 6301997"/>
                  <a:gd name="connsiteX372" fmla="*/ 3403946 w 6843534"/>
                  <a:gd name="connsiteY372" fmla="*/ 1768825 h 6301997"/>
                  <a:gd name="connsiteX373" fmla="*/ 3944361 w 6843534"/>
                  <a:gd name="connsiteY373" fmla="*/ 1219888 h 6301997"/>
                  <a:gd name="connsiteX374" fmla="*/ 3849697 w 6843534"/>
                  <a:gd name="connsiteY374" fmla="*/ 1124274 h 6301997"/>
                  <a:gd name="connsiteX375" fmla="*/ 3680043 w 6843534"/>
                  <a:gd name="connsiteY375" fmla="*/ 952769 h 6301997"/>
                  <a:gd name="connsiteX376" fmla="*/ 2874339 w 6843534"/>
                  <a:gd name="connsiteY376" fmla="*/ 1768825 h 6301997"/>
                  <a:gd name="connsiteX377" fmla="*/ 3054801 w 6843534"/>
                  <a:gd name="connsiteY377" fmla="*/ 1768825 h 6301997"/>
                  <a:gd name="connsiteX378" fmla="*/ 3769971 w 6843534"/>
                  <a:gd name="connsiteY378" fmla="*/ 1043728 h 6301997"/>
                  <a:gd name="connsiteX379" fmla="*/ 3679982 w 6843534"/>
                  <a:gd name="connsiteY379" fmla="*/ 952769 h 6301997"/>
                  <a:gd name="connsiteX380" fmla="*/ 3508689 w 6843534"/>
                  <a:gd name="connsiteY380" fmla="*/ 779611 h 6301997"/>
                  <a:gd name="connsiteX381" fmla="*/ 2638439 w 6843534"/>
                  <a:gd name="connsiteY381" fmla="*/ 1661635 h 6301997"/>
                  <a:gd name="connsiteX382" fmla="*/ 2729945 w 6843534"/>
                  <a:gd name="connsiteY382" fmla="*/ 1753880 h 6301997"/>
                  <a:gd name="connsiteX383" fmla="*/ 3600317 w 6843534"/>
                  <a:gd name="connsiteY383" fmla="*/ 872285 h 6301997"/>
                  <a:gd name="connsiteX384" fmla="*/ 3508689 w 6843534"/>
                  <a:gd name="connsiteY384" fmla="*/ 779611 h 6301997"/>
                  <a:gd name="connsiteX385" fmla="*/ 2894984 w 6843534"/>
                  <a:gd name="connsiteY385" fmla="*/ 1052977 h 6301997"/>
                  <a:gd name="connsiteX386" fmla="*/ 2464899 w 6843534"/>
                  <a:gd name="connsiteY386" fmla="*/ 1486639 h 6301997"/>
                  <a:gd name="connsiteX387" fmla="*/ 2558652 w 6843534"/>
                  <a:gd name="connsiteY387" fmla="*/ 1581211 h 6301997"/>
                  <a:gd name="connsiteX388" fmla="*/ 3429023 w 6843534"/>
                  <a:gd name="connsiteY388" fmla="*/ 699188 h 6301997"/>
                  <a:gd name="connsiteX389" fmla="*/ 3335696 w 6843534"/>
                  <a:gd name="connsiteY389" fmla="*/ 604738 h 6301997"/>
                  <a:gd name="connsiteX390" fmla="*/ 2944958 w 6843534"/>
                  <a:gd name="connsiteY390" fmla="*/ 1001954 h 6301997"/>
                  <a:gd name="connsiteX391" fmla="*/ 2944958 w 6843534"/>
                  <a:gd name="connsiteY391" fmla="*/ 1001954 h 6301997"/>
                  <a:gd name="connsiteX392" fmla="*/ 2896381 w 6843534"/>
                  <a:gd name="connsiteY392" fmla="*/ 1050956 h 6301997"/>
                  <a:gd name="connsiteX393" fmla="*/ 2894863 w 6843534"/>
                  <a:gd name="connsiteY393" fmla="*/ 1052548 h 6301997"/>
                  <a:gd name="connsiteX394" fmla="*/ 2894863 w 6843534"/>
                  <a:gd name="connsiteY394" fmla="*/ 1052548 h 6301997"/>
                  <a:gd name="connsiteX395" fmla="*/ 5433902 w 6843534"/>
                  <a:gd name="connsiteY395" fmla="*/ 1454543 h 6301997"/>
                  <a:gd name="connsiteX396" fmla="*/ 5278882 w 6843534"/>
                  <a:gd name="connsiteY396" fmla="*/ 1556711 h 6301997"/>
                  <a:gd name="connsiteX397" fmla="*/ 6729684 w 6843534"/>
                  <a:gd name="connsiteY397" fmla="*/ 1556711 h 6301997"/>
                  <a:gd name="connsiteX398" fmla="*/ 6729684 w 6843534"/>
                  <a:gd name="connsiteY398" fmla="*/ 1454543 h 6301997"/>
                  <a:gd name="connsiteX399" fmla="*/ 5433902 w 6843534"/>
                  <a:gd name="connsiteY399" fmla="*/ 1454543 h 6301997"/>
                  <a:gd name="connsiteX400" fmla="*/ 5744671 w 6843534"/>
                  <a:gd name="connsiteY400" fmla="*/ 1226932 h 6301997"/>
                  <a:gd name="connsiteX401" fmla="*/ 5588012 w 6843534"/>
                  <a:gd name="connsiteY401" fmla="*/ 1345821 h 6301997"/>
                  <a:gd name="connsiteX402" fmla="*/ 6729562 w 6843534"/>
                  <a:gd name="connsiteY402" fmla="*/ 1345821 h 6301997"/>
                  <a:gd name="connsiteX403" fmla="*/ 6729562 w 6843534"/>
                  <a:gd name="connsiteY403" fmla="*/ 1226932 h 6301997"/>
                  <a:gd name="connsiteX404" fmla="*/ 5744671 w 6843534"/>
                  <a:gd name="connsiteY404" fmla="*/ 1226932 h 6301997"/>
                  <a:gd name="connsiteX405" fmla="*/ 6009717 w 6843534"/>
                  <a:gd name="connsiteY405" fmla="*/ 998157 h 6301997"/>
                  <a:gd name="connsiteX406" fmla="*/ 5876131 w 6843534"/>
                  <a:gd name="connsiteY406" fmla="*/ 1118271 h 6301997"/>
                  <a:gd name="connsiteX407" fmla="*/ 6729684 w 6843534"/>
                  <a:gd name="connsiteY407" fmla="*/ 1118271 h 6301997"/>
                  <a:gd name="connsiteX408" fmla="*/ 6729684 w 6843534"/>
                  <a:gd name="connsiteY408" fmla="*/ 998157 h 6301997"/>
                  <a:gd name="connsiteX409" fmla="*/ 6009717 w 6843534"/>
                  <a:gd name="connsiteY409" fmla="*/ 998157 h 6301997"/>
                  <a:gd name="connsiteX410" fmla="*/ 3164403 w 6843534"/>
                  <a:gd name="connsiteY410" fmla="*/ 431640 h 6301997"/>
                  <a:gd name="connsiteX411" fmla="*/ 2779554 w 6843534"/>
                  <a:gd name="connsiteY411" fmla="*/ 823651 h 6301997"/>
                  <a:gd name="connsiteX412" fmla="*/ 2871000 w 6843534"/>
                  <a:gd name="connsiteY412" fmla="*/ 916018 h 6301997"/>
                  <a:gd name="connsiteX413" fmla="*/ 3255969 w 6843534"/>
                  <a:gd name="connsiteY413" fmla="*/ 524375 h 6301997"/>
                  <a:gd name="connsiteX414" fmla="*/ 3164403 w 6843534"/>
                  <a:gd name="connsiteY414" fmla="*/ 431640 h 6301997"/>
                  <a:gd name="connsiteX415" fmla="*/ 6217807 w 6843534"/>
                  <a:gd name="connsiteY415" fmla="*/ 780346 h 6301997"/>
                  <a:gd name="connsiteX416" fmla="*/ 6118893 w 6843534"/>
                  <a:gd name="connsiteY416" fmla="*/ 889496 h 6301997"/>
                  <a:gd name="connsiteX417" fmla="*/ 6729684 w 6843534"/>
                  <a:gd name="connsiteY417" fmla="*/ 889496 h 6301997"/>
                  <a:gd name="connsiteX418" fmla="*/ 6729684 w 6843534"/>
                  <a:gd name="connsiteY418" fmla="*/ 780346 h 6301997"/>
                  <a:gd name="connsiteX419" fmla="*/ 6217807 w 6843534"/>
                  <a:gd name="connsiteY419" fmla="*/ 780346 h 6301997"/>
                  <a:gd name="connsiteX420" fmla="*/ 2990195 w 6843534"/>
                  <a:gd name="connsiteY420" fmla="*/ 255542 h 6301997"/>
                  <a:gd name="connsiteX421" fmla="*/ 2604921 w 6843534"/>
                  <a:gd name="connsiteY421" fmla="*/ 647124 h 6301997"/>
                  <a:gd name="connsiteX422" fmla="*/ 2699646 w 6843534"/>
                  <a:gd name="connsiteY422" fmla="*/ 742860 h 6301997"/>
                  <a:gd name="connsiteX423" fmla="*/ 3084494 w 6843534"/>
                  <a:gd name="connsiteY423" fmla="*/ 350849 h 6301997"/>
                  <a:gd name="connsiteX424" fmla="*/ 2989952 w 6843534"/>
                  <a:gd name="connsiteY424" fmla="*/ 255297 h 6301997"/>
                  <a:gd name="connsiteX425" fmla="*/ 6399970 w 6843534"/>
                  <a:gd name="connsiteY425" fmla="*/ 550101 h 6301997"/>
                  <a:gd name="connsiteX426" fmla="*/ 6306096 w 6843534"/>
                  <a:gd name="connsiteY426" fmla="*/ 671686 h 6301997"/>
                  <a:gd name="connsiteX427" fmla="*/ 6729501 w 6843534"/>
                  <a:gd name="connsiteY427" fmla="*/ 671686 h 6301997"/>
                  <a:gd name="connsiteX428" fmla="*/ 6729501 w 6843534"/>
                  <a:gd name="connsiteY428" fmla="*/ 550101 h 6301997"/>
                  <a:gd name="connsiteX429" fmla="*/ 6399970 w 6843534"/>
                  <a:gd name="connsiteY429" fmla="*/ 550101 h 6301997"/>
                  <a:gd name="connsiteX430" fmla="*/ 2818901 w 6843534"/>
                  <a:gd name="connsiteY430" fmla="*/ 82383 h 6301997"/>
                  <a:gd name="connsiteX431" fmla="*/ 2434053 w 6843534"/>
                  <a:gd name="connsiteY431" fmla="*/ 474394 h 6301997"/>
                  <a:gd name="connsiteX432" fmla="*/ 2525499 w 6843534"/>
                  <a:gd name="connsiteY432" fmla="*/ 566761 h 6301997"/>
                  <a:gd name="connsiteX433" fmla="*/ 2910529 w 6843534"/>
                  <a:gd name="connsiteY433" fmla="*/ 175118 h 6301997"/>
                  <a:gd name="connsiteX434" fmla="*/ 2818901 w 6843534"/>
                  <a:gd name="connsiteY434" fmla="*/ 82383 h 6301997"/>
                  <a:gd name="connsiteX435" fmla="*/ 6545699 w 6843534"/>
                  <a:gd name="connsiteY435" fmla="*/ 349134 h 6301997"/>
                  <a:gd name="connsiteX436" fmla="*/ 6480303 w 6843534"/>
                  <a:gd name="connsiteY436" fmla="*/ 441441 h 6301997"/>
                  <a:gd name="connsiteX437" fmla="*/ 6729258 w 6843534"/>
                  <a:gd name="connsiteY437" fmla="*/ 441441 h 6301997"/>
                  <a:gd name="connsiteX438" fmla="*/ 6729258 w 6843534"/>
                  <a:gd name="connsiteY438" fmla="*/ 349134 h 6301997"/>
                  <a:gd name="connsiteX439" fmla="*/ 6545699 w 6843534"/>
                  <a:gd name="connsiteY439" fmla="*/ 349134 h 6301997"/>
                  <a:gd name="connsiteX440" fmla="*/ 6729562 w 6843534"/>
                  <a:gd name="connsiteY440" fmla="*/ 69398 h 6301997"/>
                  <a:gd name="connsiteX441" fmla="*/ 6619718 w 6843534"/>
                  <a:gd name="connsiteY441" fmla="*/ 240413 h 6301997"/>
                  <a:gd name="connsiteX442" fmla="*/ 6729562 w 6843534"/>
                  <a:gd name="connsiteY442" fmla="*/ 240413 h 6301997"/>
                  <a:gd name="connsiteX443" fmla="*/ 6729562 w 6843534"/>
                  <a:gd name="connsiteY443" fmla="*/ 69398 h 6301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Lst>
                <a:rect l="l" t="t" r="r" b="b"/>
                <a:pathLst>
                  <a:path w="6843534" h="6301997">
                    <a:moveTo>
                      <a:pt x="6840317" y="6301753"/>
                    </a:moveTo>
                    <a:lnTo>
                      <a:pt x="6729744" y="6301753"/>
                    </a:lnTo>
                    <a:lnTo>
                      <a:pt x="6729744" y="4551365"/>
                    </a:lnTo>
                    <a:lnTo>
                      <a:pt x="4029491" y="1822114"/>
                    </a:lnTo>
                    <a:lnTo>
                      <a:pt x="4283365" y="1562652"/>
                    </a:lnTo>
                    <a:lnTo>
                      <a:pt x="4195138" y="1473531"/>
                    </a:lnTo>
                    <a:lnTo>
                      <a:pt x="3874714" y="1799512"/>
                    </a:lnTo>
                    <a:lnTo>
                      <a:pt x="6529730" y="4522577"/>
                    </a:lnTo>
                    <a:lnTo>
                      <a:pt x="6529730" y="4515716"/>
                    </a:lnTo>
                    <a:lnTo>
                      <a:pt x="6640241" y="4626337"/>
                    </a:lnTo>
                    <a:lnTo>
                      <a:pt x="6640241" y="6301753"/>
                    </a:lnTo>
                    <a:lnTo>
                      <a:pt x="4304010" y="6301753"/>
                    </a:lnTo>
                    <a:lnTo>
                      <a:pt x="4107943" y="6090496"/>
                    </a:lnTo>
                    <a:cubicBezTo>
                      <a:pt x="4092459" y="6109607"/>
                      <a:pt x="4077582" y="6128901"/>
                      <a:pt x="4062766" y="6148256"/>
                    </a:cubicBezTo>
                    <a:cubicBezTo>
                      <a:pt x="4054447" y="6159282"/>
                      <a:pt x="4046372" y="6170368"/>
                      <a:pt x="4038174" y="6181455"/>
                    </a:cubicBezTo>
                    <a:lnTo>
                      <a:pt x="4151904" y="6301753"/>
                    </a:lnTo>
                    <a:lnTo>
                      <a:pt x="3978668" y="6301753"/>
                    </a:lnTo>
                    <a:lnTo>
                      <a:pt x="3963184" y="6285399"/>
                    </a:lnTo>
                    <a:lnTo>
                      <a:pt x="3951708" y="6301753"/>
                    </a:lnTo>
                    <a:lnTo>
                      <a:pt x="3799238" y="6301753"/>
                    </a:lnTo>
                    <a:cubicBezTo>
                      <a:pt x="3850668" y="6225801"/>
                      <a:pt x="3905257" y="6148624"/>
                      <a:pt x="3963184" y="6071998"/>
                    </a:cubicBezTo>
                    <a:cubicBezTo>
                      <a:pt x="4160891" y="5808616"/>
                      <a:pt x="4452837" y="5544070"/>
                      <a:pt x="4832098" y="5283322"/>
                    </a:cubicBezTo>
                    <a:lnTo>
                      <a:pt x="4832098" y="4820015"/>
                    </a:lnTo>
                    <a:cubicBezTo>
                      <a:pt x="4468988" y="5040949"/>
                      <a:pt x="3986197" y="5381018"/>
                      <a:pt x="3689637" y="5775540"/>
                    </a:cubicBezTo>
                    <a:cubicBezTo>
                      <a:pt x="3563326" y="5944533"/>
                      <a:pt x="3445892" y="6120099"/>
                      <a:pt x="3337821" y="6301508"/>
                    </a:cubicBezTo>
                    <a:lnTo>
                      <a:pt x="3192091" y="6301508"/>
                    </a:lnTo>
                    <a:cubicBezTo>
                      <a:pt x="3312925" y="6093148"/>
                      <a:pt x="3445679" y="5892065"/>
                      <a:pt x="3589691" y="5699282"/>
                    </a:cubicBezTo>
                    <a:cubicBezTo>
                      <a:pt x="3816726" y="5397066"/>
                      <a:pt x="4167752" y="5092891"/>
                      <a:pt x="4633056" y="4794656"/>
                    </a:cubicBezTo>
                    <a:cubicBezTo>
                      <a:pt x="4702885" y="4749881"/>
                      <a:pt x="4769374" y="4709272"/>
                      <a:pt x="4831856" y="4672153"/>
                    </a:cubicBezTo>
                    <a:lnTo>
                      <a:pt x="4831856" y="4226854"/>
                    </a:lnTo>
                    <a:cubicBezTo>
                      <a:pt x="4551751" y="4372265"/>
                      <a:pt x="3729652" y="4830244"/>
                      <a:pt x="3299688" y="5402885"/>
                    </a:cubicBezTo>
                    <a:cubicBezTo>
                      <a:pt x="3052858" y="5731500"/>
                      <a:pt x="2863956" y="6062443"/>
                      <a:pt x="2740571" y="6301692"/>
                    </a:cubicBezTo>
                    <a:lnTo>
                      <a:pt x="2600003" y="6301692"/>
                    </a:lnTo>
                    <a:cubicBezTo>
                      <a:pt x="2724663" y="6054235"/>
                      <a:pt x="2927895" y="5688746"/>
                      <a:pt x="3199924" y="5326627"/>
                    </a:cubicBezTo>
                    <a:cubicBezTo>
                      <a:pt x="3427020" y="5024350"/>
                      <a:pt x="3778047" y="4720235"/>
                      <a:pt x="4243350" y="4421940"/>
                    </a:cubicBezTo>
                    <a:cubicBezTo>
                      <a:pt x="4433710" y="4299731"/>
                      <a:pt x="4630135" y="4187407"/>
                      <a:pt x="4831856" y="4085424"/>
                    </a:cubicBezTo>
                    <a:lnTo>
                      <a:pt x="4831856" y="3613418"/>
                    </a:lnTo>
                    <a:cubicBezTo>
                      <a:pt x="4556973" y="3764159"/>
                      <a:pt x="3872103" y="4152800"/>
                      <a:pt x="3383787" y="4539911"/>
                    </a:cubicBezTo>
                    <a:cubicBezTo>
                      <a:pt x="3227127" y="4671969"/>
                      <a:pt x="3084615" y="4812236"/>
                      <a:pt x="2968821" y="4957463"/>
                    </a:cubicBezTo>
                    <a:cubicBezTo>
                      <a:pt x="2517180" y="5525695"/>
                      <a:pt x="2287534" y="6007194"/>
                      <a:pt x="2218737" y="6164121"/>
                    </a:cubicBezTo>
                    <a:cubicBezTo>
                      <a:pt x="2213151" y="6176983"/>
                      <a:pt x="2205196" y="6195420"/>
                      <a:pt x="2197485" y="6213551"/>
                    </a:cubicBezTo>
                    <a:lnTo>
                      <a:pt x="2285044" y="6301875"/>
                    </a:lnTo>
                    <a:lnTo>
                      <a:pt x="2124863" y="6301875"/>
                    </a:lnTo>
                    <a:lnTo>
                      <a:pt x="1965410" y="6141396"/>
                    </a:lnTo>
                    <a:lnTo>
                      <a:pt x="1962131" y="6137905"/>
                    </a:lnTo>
                    <a:cubicBezTo>
                      <a:pt x="1998564" y="6121612"/>
                      <a:pt x="2034996" y="6104155"/>
                      <a:pt x="2070093" y="6085167"/>
                    </a:cubicBezTo>
                    <a:lnTo>
                      <a:pt x="2113204" y="6128594"/>
                    </a:lnTo>
                    <a:cubicBezTo>
                      <a:pt x="2121523" y="6109545"/>
                      <a:pt x="2132514" y="6084248"/>
                      <a:pt x="2133850" y="6081308"/>
                    </a:cubicBezTo>
                    <a:cubicBezTo>
                      <a:pt x="2155588" y="6033409"/>
                      <a:pt x="2186312" y="5968728"/>
                      <a:pt x="2226995" y="5889958"/>
                    </a:cubicBezTo>
                    <a:cubicBezTo>
                      <a:pt x="2146844" y="5952937"/>
                      <a:pt x="2060444" y="6007372"/>
                      <a:pt x="1969175" y="6052397"/>
                    </a:cubicBezTo>
                    <a:lnTo>
                      <a:pt x="1873114" y="6095274"/>
                    </a:lnTo>
                    <a:cubicBezTo>
                      <a:pt x="1624226" y="6195359"/>
                      <a:pt x="1352901" y="6224637"/>
                      <a:pt x="1088663" y="6179923"/>
                    </a:cubicBezTo>
                    <a:lnTo>
                      <a:pt x="7226" y="6179923"/>
                    </a:lnTo>
                    <a:cubicBezTo>
                      <a:pt x="2621" y="6162773"/>
                      <a:pt x="193" y="6145132"/>
                      <a:pt x="0" y="6127370"/>
                    </a:cubicBezTo>
                    <a:cubicBezTo>
                      <a:pt x="0" y="6125716"/>
                      <a:pt x="0" y="6124797"/>
                      <a:pt x="0" y="6124797"/>
                    </a:cubicBezTo>
                    <a:lnTo>
                      <a:pt x="0" y="6123694"/>
                    </a:lnTo>
                    <a:lnTo>
                      <a:pt x="0" y="6123694"/>
                    </a:lnTo>
                    <a:lnTo>
                      <a:pt x="0" y="6074019"/>
                    </a:lnTo>
                    <a:lnTo>
                      <a:pt x="738365" y="6074019"/>
                    </a:lnTo>
                    <a:cubicBezTo>
                      <a:pt x="680109" y="6048208"/>
                      <a:pt x="623584" y="6018599"/>
                      <a:pt x="569136" y="5985388"/>
                    </a:cubicBezTo>
                    <a:lnTo>
                      <a:pt x="0" y="5985388"/>
                    </a:lnTo>
                    <a:lnTo>
                      <a:pt x="0" y="5880036"/>
                    </a:lnTo>
                    <a:lnTo>
                      <a:pt x="419459" y="5880036"/>
                    </a:lnTo>
                    <a:cubicBezTo>
                      <a:pt x="384362" y="5851982"/>
                      <a:pt x="350582" y="5822441"/>
                      <a:pt x="318116" y="5791404"/>
                    </a:cubicBezTo>
                    <a:lnTo>
                      <a:pt x="0" y="5791404"/>
                    </a:lnTo>
                    <a:lnTo>
                      <a:pt x="0" y="5686235"/>
                    </a:lnTo>
                    <a:lnTo>
                      <a:pt x="218595" y="5686235"/>
                    </a:lnTo>
                    <a:cubicBezTo>
                      <a:pt x="194003" y="5657570"/>
                      <a:pt x="170018" y="5628107"/>
                      <a:pt x="147855" y="5597604"/>
                    </a:cubicBezTo>
                    <a:lnTo>
                      <a:pt x="0" y="5597604"/>
                    </a:lnTo>
                    <a:lnTo>
                      <a:pt x="0" y="5492129"/>
                    </a:lnTo>
                    <a:lnTo>
                      <a:pt x="76933" y="5492129"/>
                    </a:lnTo>
                    <a:cubicBezTo>
                      <a:pt x="59324" y="5463279"/>
                      <a:pt x="42808" y="5433695"/>
                      <a:pt x="27142" y="5403559"/>
                    </a:cubicBezTo>
                    <a:lnTo>
                      <a:pt x="0" y="5403559"/>
                    </a:lnTo>
                    <a:lnTo>
                      <a:pt x="0" y="5202409"/>
                    </a:lnTo>
                    <a:cubicBezTo>
                      <a:pt x="0" y="5201857"/>
                      <a:pt x="0" y="5201367"/>
                      <a:pt x="0" y="5200816"/>
                    </a:cubicBezTo>
                    <a:lnTo>
                      <a:pt x="0" y="5044502"/>
                    </a:lnTo>
                    <a:cubicBezTo>
                      <a:pt x="129213" y="5572099"/>
                      <a:pt x="552368" y="5974712"/>
                      <a:pt x="1082044" y="6074019"/>
                    </a:cubicBezTo>
                    <a:lnTo>
                      <a:pt x="1088845" y="6074019"/>
                    </a:lnTo>
                    <a:lnTo>
                      <a:pt x="1088845" y="6075244"/>
                    </a:lnTo>
                    <a:cubicBezTo>
                      <a:pt x="1321072" y="6117539"/>
                      <a:pt x="1560202" y="6098269"/>
                      <a:pt x="1782823" y="6019322"/>
                    </a:cubicBezTo>
                    <a:lnTo>
                      <a:pt x="1804014" y="6011604"/>
                    </a:lnTo>
                    <a:cubicBezTo>
                      <a:pt x="2044833" y="5921245"/>
                      <a:pt x="2255734" y="5764625"/>
                      <a:pt x="2412801" y="5559506"/>
                    </a:cubicBezTo>
                    <a:cubicBezTo>
                      <a:pt x="2451723" y="5495375"/>
                      <a:pt x="2495320" y="5426406"/>
                      <a:pt x="2543533" y="5353516"/>
                    </a:cubicBezTo>
                    <a:cubicBezTo>
                      <a:pt x="2645458" y="5156935"/>
                      <a:pt x="2698613" y="4938346"/>
                      <a:pt x="2698431" y="4716499"/>
                    </a:cubicBezTo>
                    <a:cubicBezTo>
                      <a:pt x="2698431" y="3955386"/>
                      <a:pt x="2084423" y="3336071"/>
                      <a:pt x="1329785" y="3336071"/>
                    </a:cubicBezTo>
                    <a:cubicBezTo>
                      <a:pt x="686995" y="3336071"/>
                      <a:pt x="146276" y="3785291"/>
                      <a:pt x="0" y="4388864"/>
                    </a:cubicBezTo>
                    <a:lnTo>
                      <a:pt x="0" y="4084627"/>
                    </a:lnTo>
                    <a:cubicBezTo>
                      <a:pt x="51256" y="3975367"/>
                      <a:pt x="115549" y="3872825"/>
                      <a:pt x="191453" y="3779288"/>
                    </a:cubicBezTo>
                    <a:lnTo>
                      <a:pt x="0" y="3972292"/>
                    </a:lnTo>
                    <a:lnTo>
                      <a:pt x="0" y="3811383"/>
                    </a:lnTo>
                    <a:lnTo>
                      <a:pt x="2790970" y="996258"/>
                    </a:lnTo>
                    <a:lnTo>
                      <a:pt x="1805714" y="184"/>
                    </a:lnTo>
                    <a:lnTo>
                      <a:pt x="1965046" y="184"/>
                    </a:lnTo>
                    <a:lnTo>
                      <a:pt x="2016658" y="52370"/>
                    </a:lnTo>
                    <a:lnTo>
                      <a:pt x="2067907" y="184"/>
                    </a:lnTo>
                    <a:lnTo>
                      <a:pt x="2226631" y="184"/>
                    </a:lnTo>
                    <a:lnTo>
                      <a:pt x="2096324" y="132916"/>
                    </a:lnTo>
                    <a:lnTo>
                      <a:pt x="2187709" y="225284"/>
                    </a:lnTo>
                    <a:lnTo>
                      <a:pt x="2409036" y="184"/>
                    </a:lnTo>
                    <a:lnTo>
                      <a:pt x="2567821" y="184"/>
                    </a:lnTo>
                    <a:lnTo>
                      <a:pt x="2267374" y="305829"/>
                    </a:lnTo>
                    <a:lnTo>
                      <a:pt x="2354387" y="393726"/>
                    </a:lnTo>
                    <a:lnTo>
                      <a:pt x="2739236" y="1715"/>
                    </a:lnTo>
                    <a:lnTo>
                      <a:pt x="2737596" y="0"/>
                    </a:lnTo>
                    <a:lnTo>
                      <a:pt x="2895470" y="0"/>
                    </a:lnTo>
                    <a:lnTo>
                      <a:pt x="4023783" y="1139771"/>
                    </a:lnTo>
                    <a:cubicBezTo>
                      <a:pt x="4525033" y="874367"/>
                      <a:pt x="5185554" y="467411"/>
                      <a:pt x="5564998" y="184"/>
                    </a:cubicBezTo>
                    <a:lnTo>
                      <a:pt x="5707753" y="184"/>
                    </a:lnTo>
                    <a:cubicBezTo>
                      <a:pt x="5690265" y="22438"/>
                      <a:pt x="5672413" y="44897"/>
                      <a:pt x="5654197" y="67561"/>
                    </a:cubicBezTo>
                    <a:cubicBezTo>
                      <a:pt x="5366806" y="422208"/>
                      <a:pt x="4898709" y="782551"/>
                      <a:pt x="4262598" y="1138239"/>
                    </a:cubicBezTo>
                    <a:cubicBezTo>
                      <a:pt x="4208861" y="1168253"/>
                      <a:pt x="4157126" y="1196122"/>
                      <a:pt x="4106242" y="1223134"/>
                    </a:cubicBezTo>
                    <a:lnTo>
                      <a:pt x="4352283" y="1471632"/>
                    </a:lnTo>
                    <a:cubicBezTo>
                      <a:pt x="4850861" y="1205249"/>
                      <a:pt x="5493834" y="803989"/>
                      <a:pt x="5865505" y="344969"/>
                    </a:cubicBezTo>
                    <a:cubicBezTo>
                      <a:pt x="5962233" y="225406"/>
                      <a:pt x="6048882" y="109763"/>
                      <a:pt x="6126058" y="184"/>
                    </a:cubicBezTo>
                    <a:lnTo>
                      <a:pt x="6261708" y="184"/>
                    </a:lnTo>
                    <a:cubicBezTo>
                      <a:pt x="6172935" y="129302"/>
                      <a:pt x="6069709" y="269691"/>
                      <a:pt x="5951425" y="415776"/>
                    </a:cubicBezTo>
                    <a:cubicBezTo>
                      <a:pt x="5664337" y="770668"/>
                      <a:pt x="5196180" y="1131012"/>
                      <a:pt x="4560130" y="1486700"/>
                    </a:cubicBezTo>
                    <a:cubicBezTo>
                      <a:pt x="4517626" y="1510649"/>
                      <a:pt x="4475911" y="1533067"/>
                      <a:pt x="4434924" y="1555057"/>
                    </a:cubicBezTo>
                    <a:lnTo>
                      <a:pt x="4654369" y="1776665"/>
                    </a:lnTo>
                    <a:lnTo>
                      <a:pt x="4681572" y="1776665"/>
                    </a:lnTo>
                    <a:cubicBezTo>
                      <a:pt x="5172317" y="1512732"/>
                      <a:pt x="5793976" y="1121824"/>
                      <a:pt x="6161276" y="674687"/>
                    </a:cubicBezTo>
                    <a:lnTo>
                      <a:pt x="6161276" y="671624"/>
                    </a:lnTo>
                    <a:lnTo>
                      <a:pt x="6163826" y="671624"/>
                    </a:lnTo>
                    <a:cubicBezTo>
                      <a:pt x="6166316" y="668562"/>
                      <a:pt x="6169109" y="665499"/>
                      <a:pt x="6171599" y="662498"/>
                    </a:cubicBezTo>
                    <a:cubicBezTo>
                      <a:pt x="6342163" y="452046"/>
                      <a:pt x="6499187" y="230824"/>
                      <a:pt x="6641759" y="184"/>
                    </a:cubicBezTo>
                    <a:lnTo>
                      <a:pt x="6840256" y="184"/>
                    </a:lnTo>
                    <a:lnTo>
                      <a:pt x="6840256" y="3866755"/>
                    </a:lnTo>
                    <a:lnTo>
                      <a:pt x="6843535" y="3870063"/>
                    </a:lnTo>
                    <a:lnTo>
                      <a:pt x="6840256" y="3873370"/>
                    </a:lnTo>
                    <a:lnTo>
                      <a:pt x="6840256" y="4025090"/>
                    </a:lnTo>
                    <a:lnTo>
                      <a:pt x="5716193" y="2893466"/>
                    </a:lnTo>
                    <a:lnTo>
                      <a:pt x="5716193" y="2892854"/>
                    </a:lnTo>
                    <a:lnTo>
                      <a:pt x="5546175" y="2721901"/>
                    </a:lnTo>
                    <a:lnTo>
                      <a:pt x="5384172" y="2721901"/>
                    </a:lnTo>
                    <a:lnTo>
                      <a:pt x="6840317" y="4176260"/>
                    </a:lnTo>
                    <a:lnTo>
                      <a:pt x="6840317" y="4329389"/>
                    </a:lnTo>
                    <a:lnTo>
                      <a:pt x="5226966" y="2722146"/>
                    </a:lnTo>
                    <a:lnTo>
                      <a:pt x="5070610" y="2722146"/>
                    </a:lnTo>
                    <a:lnTo>
                      <a:pt x="6840317" y="4503895"/>
                    </a:lnTo>
                    <a:lnTo>
                      <a:pt x="6840317" y="6301998"/>
                    </a:lnTo>
                    <a:moveTo>
                      <a:pt x="4275593" y="6086270"/>
                    </a:moveTo>
                    <a:lnTo>
                      <a:pt x="4372746" y="6190888"/>
                    </a:lnTo>
                    <a:lnTo>
                      <a:pt x="6529730" y="6190888"/>
                    </a:lnTo>
                    <a:lnTo>
                      <a:pt x="6529730" y="6086270"/>
                    </a:lnTo>
                    <a:lnTo>
                      <a:pt x="4275593" y="6086270"/>
                    </a:lnTo>
                    <a:moveTo>
                      <a:pt x="4738285" y="5669146"/>
                    </a:moveTo>
                    <a:lnTo>
                      <a:pt x="4738285" y="5828400"/>
                    </a:lnTo>
                    <a:cubicBezTo>
                      <a:pt x="4677564" y="5875258"/>
                      <a:pt x="4617936" y="5924259"/>
                      <a:pt x="4559159" y="5974608"/>
                    </a:cubicBezTo>
                    <a:lnTo>
                      <a:pt x="6529730" y="5974608"/>
                    </a:lnTo>
                    <a:lnTo>
                      <a:pt x="6529730" y="5864723"/>
                    </a:lnTo>
                    <a:lnTo>
                      <a:pt x="4831856" y="5860435"/>
                    </a:lnTo>
                    <a:lnTo>
                      <a:pt x="4831856" y="5437799"/>
                    </a:lnTo>
                    <a:cubicBezTo>
                      <a:pt x="4614840" y="5592091"/>
                      <a:pt x="4391934" y="5774683"/>
                      <a:pt x="4208253" y="5974669"/>
                    </a:cubicBezTo>
                    <a:lnTo>
                      <a:pt x="4368921" y="5974669"/>
                    </a:lnTo>
                    <a:cubicBezTo>
                      <a:pt x="4486409" y="5866070"/>
                      <a:pt x="4609715" y="5764056"/>
                      <a:pt x="4738285" y="5669085"/>
                    </a:cubicBezTo>
                    <a:moveTo>
                      <a:pt x="6390801" y="4588483"/>
                    </a:moveTo>
                    <a:lnTo>
                      <a:pt x="6390801" y="5725804"/>
                    </a:lnTo>
                    <a:lnTo>
                      <a:pt x="6492204" y="5726906"/>
                    </a:lnTo>
                    <a:lnTo>
                      <a:pt x="6487347" y="4688752"/>
                    </a:lnTo>
                    <a:lnTo>
                      <a:pt x="6390801" y="4588422"/>
                    </a:lnTo>
                    <a:moveTo>
                      <a:pt x="6157086" y="4356768"/>
                    </a:moveTo>
                    <a:lnTo>
                      <a:pt x="6157086" y="5723231"/>
                    </a:lnTo>
                    <a:lnTo>
                      <a:pt x="6279803" y="5724518"/>
                    </a:lnTo>
                    <a:lnTo>
                      <a:pt x="6279803" y="4484233"/>
                    </a:lnTo>
                    <a:lnTo>
                      <a:pt x="6157086" y="4356768"/>
                    </a:lnTo>
                    <a:moveTo>
                      <a:pt x="5909224" y="4110292"/>
                    </a:moveTo>
                    <a:lnTo>
                      <a:pt x="5909224" y="5720475"/>
                    </a:lnTo>
                    <a:lnTo>
                      <a:pt x="6046150" y="5722006"/>
                    </a:lnTo>
                    <a:lnTo>
                      <a:pt x="6046150" y="4252579"/>
                    </a:lnTo>
                    <a:lnTo>
                      <a:pt x="5909224" y="4110292"/>
                    </a:lnTo>
                    <a:moveTo>
                      <a:pt x="5675207" y="3878270"/>
                    </a:moveTo>
                    <a:lnTo>
                      <a:pt x="5675207" y="5717902"/>
                    </a:lnTo>
                    <a:lnTo>
                      <a:pt x="5798227" y="5719250"/>
                    </a:lnTo>
                    <a:lnTo>
                      <a:pt x="5798227" y="4006103"/>
                    </a:lnTo>
                    <a:lnTo>
                      <a:pt x="5675207" y="3878270"/>
                    </a:lnTo>
                    <a:moveTo>
                      <a:pt x="5442342" y="3636204"/>
                    </a:moveTo>
                    <a:lnTo>
                      <a:pt x="5442342" y="5715391"/>
                    </a:lnTo>
                    <a:lnTo>
                      <a:pt x="5564209" y="5716738"/>
                    </a:lnTo>
                    <a:lnTo>
                      <a:pt x="5564209" y="3762811"/>
                    </a:lnTo>
                    <a:lnTo>
                      <a:pt x="5442342" y="3636204"/>
                    </a:lnTo>
                    <a:moveTo>
                      <a:pt x="5201524" y="3385991"/>
                    </a:moveTo>
                    <a:lnTo>
                      <a:pt x="5201524" y="5712635"/>
                    </a:lnTo>
                    <a:lnTo>
                      <a:pt x="5331345" y="5714043"/>
                    </a:lnTo>
                    <a:lnTo>
                      <a:pt x="5331345" y="3520928"/>
                    </a:lnTo>
                    <a:lnTo>
                      <a:pt x="5201524" y="3386175"/>
                    </a:lnTo>
                    <a:moveTo>
                      <a:pt x="4967324" y="3142761"/>
                    </a:moveTo>
                    <a:lnTo>
                      <a:pt x="4967324" y="5710184"/>
                    </a:lnTo>
                    <a:lnTo>
                      <a:pt x="5090587" y="5711532"/>
                    </a:lnTo>
                    <a:lnTo>
                      <a:pt x="5090587" y="3270654"/>
                    </a:lnTo>
                    <a:lnTo>
                      <a:pt x="4967324" y="3142577"/>
                    </a:lnTo>
                    <a:moveTo>
                      <a:pt x="2774939" y="4999421"/>
                    </a:moveTo>
                    <a:lnTo>
                      <a:pt x="2772875" y="4999972"/>
                    </a:lnTo>
                    <a:cubicBezTo>
                      <a:pt x="2772875" y="5001013"/>
                      <a:pt x="2772450" y="5001993"/>
                      <a:pt x="2772268" y="5003035"/>
                    </a:cubicBezTo>
                    <a:lnTo>
                      <a:pt x="2774939" y="4999421"/>
                    </a:lnTo>
                    <a:moveTo>
                      <a:pt x="2858370" y="4745716"/>
                    </a:moveTo>
                    <a:lnTo>
                      <a:pt x="2858370" y="4890147"/>
                    </a:lnTo>
                    <a:lnTo>
                      <a:pt x="2885573" y="4855418"/>
                    </a:lnTo>
                    <a:cubicBezTo>
                      <a:pt x="2913462" y="4820094"/>
                      <a:pt x="2945364" y="4783527"/>
                      <a:pt x="2981269" y="4745716"/>
                    </a:cubicBezTo>
                    <a:lnTo>
                      <a:pt x="2858613" y="4745716"/>
                    </a:lnTo>
                    <a:moveTo>
                      <a:pt x="2858613" y="4500710"/>
                    </a:moveTo>
                    <a:lnTo>
                      <a:pt x="2858613" y="4634054"/>
                    </a:lnTo>
                    <a:lnTo>
                      <a:pt x="3095424" y="4634054"/>
                    </a:lnTo>
                    <a:cubicBezTo>
                      <a:pt x="3141814" y="4590768"/>
                      <a:pt x="3192862" y="4546238"/>
                      <a:pt x="3248561" y="4500465"/>
                    </a:cubicBezTo>
                    <a:lnTo>
                      <a:pt x="2858613" y="4500465"/>
                    </a:lnTo>
                    <a:moveTo>
                      <a:pt x="2858613" y="4264585"/>
                    </a:moveTo>
                    <a:lnTo>
                      <a:pt x="2858613" y="4388497"/>
                    </a:lnTo>
                    <a:lnTo>
                      <a:pt x="3389859" y="4388497"/>
                    </a:lnTo>
                    <a:cubicBezTo>
                      <a:pt x="3442764" y="4348113"/>
                      <a:pt x="3498810" y="4306805"/>
                      <a:pt x="3557995" y="4264585"/>
                    </a:cubicBezTo>
                    <a:lnTo>
                      <a:pt x="2858613" y="4264585"/>
                    </a:lnTo>
                    <a:moveTo>
                      <a:pt x="1377936" y="2582676"/>
                    </a:moveTo>
                    <a:lnTo>
                      <a:pt x="1282544" y="2678902"/>
                    </a:lnTo>
                    <a:lnTo>
                      <a:pt x="2000932" y="3397322"/>
                    </a:lnTo>
                    <a:cubicBezTo>
                      <a:pt x="2356737" y="3582308"/>
                      <a:pt x="2622901" y="3905019"/>
                      <a:pt x="2738507" y="4291597"/>
                    </a:cubicBezTo>
                    <a:lnTo>
                      <a:pt x="2738507" y="3946444"/>
                    </a:lnTo>
                    <a:lnTo>
                      <a:pt x="1377936" y="2582676"/>
                    </a:lnTo>
                    <a:moveTo>
                      <a:pt x="3920801" y="4019272"/>
                    </a:moveTo>
                    <a:lnTo>
                      <a:pt x="2858613" y="4019272"/>
                    </a:lnTo>
                    <a:lnTo>
                      <a:pt x="2858613" y="4152555"/>
                    </a:lnTo>
                    <a:lnTo>
                      <a:pt x="3718965" y="4152555"/>
                    </a:lnTo>
                    <a:cubicBezTo>
                      <a:pt x="3783129" y="4109024"/>
                      <a:pt x="3850408" y="4064580"/>
                      <a:pt x="3920801" y="4019211"/>
                    </a:cubicBezTo>
                    <a:moveTo>
                      <a:pt x="2858613" y="3761280"/>
                    </a:moveTo>
                    <a:lnTo>
                      <a:pt x="2858613" y="3907365"/>
                    </a:lnTo>
                    <a:lnTo>
                      <a:pt x="4098045" y="3907365"/>
                    </a:lnTo>
                    <a:cubicBezTo>
                      <a:pt x="4181354" y="3855669"/>
                      <a:pt x="4262538" y="3806667"/>
                      <a:pt x="4339228" y="3761280"/>
                    </a:cubicBezTo>
                    <a:lnTo>
                      <a:pt x="2858613" y="3761280"/>
                    </a:lnTo>
                    <a:moveTo>
                      <a:pt x="1547772" y="2411477"/>
                    </a:moveTo>
                    <a:lnTo>
                      <a:pt x="1467439" y="2492513"/>
                    </a:lnTo>
                    <a:lnTo>
                      <a:pt x="1581594" y="2607176"/>
                    </a:lnTo>
                    <a:lnTo>
                      <a:pt x="2738507" y="3766425"/>
                    </a:lnTo>
                    <a:lnTo>
                      <a:pt x="2738507" y="3605578"/>
                    </a:lnTo>
                    <a:lnTo>
                      <a:pt x="1547833" y="2411171"/>
                    </a:lnTo>
                    <a:moveTo>
                      <a:pt x="5104128" y="1665126"/>
                    </a:moveTo>
                    <a:cubicBezTo>
                      <a:pt x="5042557" y="1702245"/>
                      <a:pt x="4979832" y="1739302"/>
                      <a:pt x="4914557" y="1776359"/>
                    </a:cubicBezTo>
                    <a:lnTo>
                      <a:pt x="6640545" y="1776359"/>
                    </a:lnTo>
                    <a:lnTo>
                      <a:pt x="6640545" y="3665360"/>
                    </a:lnTo>
                    <a:lnTo>
                      <a:pt x="6729744" y="3755216"/>
                    </a:lnTo>
                    <a:lnTo>
                      <a:pt x="6729744" y="1665432"/>
                    </a:lnTo>
                    <a:lnTo>
                      <a:pt x="5104067" y="1665432"/>
                    </a:lnTo>
                    <a:moveTo>
                      <a:pt x="2858613" y="3527482"/>
                    </a:moveTo>
                    <a:lnTo>
                      <a:pt x="2858613" y="3649189"/>
                    </a:lnTo>
                    <a:lnTo>
                      <a:pt x="4531470" y="3649189"/>
                    </a:lnTo>
                    <a:cubicBezTo>
                      <a:pt x="4615386" y="3601168"/>
                      <a:pt x="4689344" y="3560007"/>
                      <a:pt x="4748061" y="3527482"/>
                    </a:cubicBezTo>
                    <a:lnTo>
                      <a:pt x="2858613" y="3527482"/>
                    </a:lnTo>
                    <a:moveTo>
                      <a:pt x="820216" y="3145088"/>
                    </a:moveTo>
                    <a:lnTo>
                      <a:pt x="400757" y="3568337"/>
                    </a:lnTo>
                    <a:cubicBezTo>
                      <a:pt x="563579" y="3433767"/>
                      <a:pt x="753187" y="3336089"/>
                      <a:pt x="956716" y="3281924"/>
                    </a:cubicBezTo>
                    <a:lnTo>
                      <a:pt x="820398" y="3145211"/>
                    </a:lnTo>
                    <a:moveTo>
                      <a:pt x="4255008" y="1888633"/>
                    </a:moveTo>
                    <a:lnTo>
                      <a:pt x="4346089" y="1990066"/>
                    </a:lnTo>
                    <a:lnTo>
                      <a:pt x="6433427" y="1990066"/>
                    </a:lnTo>
                    <a:lnTo>
                      <a:pt x="6433427" y="3457410"/>
                    </a:lnTo>
                    <a:lnTo>
                      <a:pt x="6529305" y="3554004"/>
                    </a:lnTo>
                    <a:lnTo>
                      <a:pt x="6529305" y="1888633"/>
                    </a:lnTo>
                    <a:lnTo>
                      <a:pt x="4711143" y="1888633"/>
                    </a:lnTo>
                    <a:lnTo>
                      <a:pt x="4703978" y="1892492"/>
                    </a:lnTo>
                    <a:lnTo>
                      <a:pt x="4700031" y="1888633"/>
                    </a:lnTo>
                    <a:lnTo>
                      <a:pt x="4607675" y="1888633"/>
                    </a:lnTo>
                    <a:lnTo>
                      <a:pt x="4606764" y="1889552"/>
                    </a:lnTo>
                    <a:lnTo>
                      <a:pt x="4605792" y="1888633"/>
                    </a:lnTo>
                    <a:lnTo>
                      <a:pt x="4255008" y="1888633"/>
                    </a:lnTo>
                    <a:moveTo>
                      <a:pt x="1710808" y="2247262"/>
                    </a:moveTo>
                    <a:lnTo>
                      <a:pt x="1631871" y="2326889"/>
                    </a:lnTo>
                    <a:lnTo>
                      <a:pt x="2738507" y="3436830"/>
                    </a:lnTo>
                    <a:lnTo>
                      <a:pt x="2738507" y="3266795"/>
                    </a:lnTo>
                    <a:lnTo>
                      <a:pt x="1710626" y="2247262"/>
                    </a:lnTo>
                    <a:moveTo>
                      <a:pt x="2858613" y="3415698"/>
                    </a:moveTo>
                    <a:lnTo>
                      <a:pt x="4832038" y="3415698"/>
                    </a:lnTo>
                    <a:lnTo>
                      <a:pt x="4832038" y="3278923"/>
                    </a:lnTo>
                    <a:lnTo>
                      <a:pt x="2858613" y="3278923"/>
                    </a:lnTo>
                    <a:close/>
                    <a:moveTo>
                      <a:pt x="4457269" y="2102034"/>
                    </a:moveTo>
                    <a:lnTo>
                      <a:pt x="4551629" y="2197219"/>
                    </a:lnTo>
                    <a:lnTo>
                      <a:pt x="6228190" y="2197219"/>
                    </a:lnTo>
                    <a:lnTo>
                      <a:pt x="6228190" y="3250747"/>
                    </a:lnTo>
                    <a:lnTo>
                      <a:pt x="6322611" y="3345749"/>
                    </a:lnTo>
                    <a:lnTo>
                      <a:pt x="6322611" y="2102340"/>
                    </a:lnTo>
                    <a:lnTo>
                      <a:pt x="4457269" y="2102340"/>
                    </a:lnTo>
                    <a:moveTo>
                      <a:pt x="1183023" y="2779355"/>
                    </a:moveTo>
                    <a:lnTo>
                      <a:pt x="1092974" y="2869946"/>
                    </a:lnTo>
                    <a:lnTo>
                      <a:pt x="1459970" y="3238865"/>
                    </a:lnTo>
                    <a:cubicBezTo>
                      <a:pt x="1546740" y="3244622"/>
                      <a:pt x="1598110" y="3255892"/>
                      <a:pt x="1680204" y="3276228"/>
                    </a:cubicBezTo>
                    <a:lnTo>
                      <a:pt x="1182841" y="2779355"/>
                    </a:lnTo>
                    <a:moveTo>
                      <a:pt x="994121" y="2969786"/>
                    </a:moveTo>
                    <a:lnTo>
                      <a:pt x="919920" y="3044697"/>
                    </a:lnTo>
                    <a:lnTo>
                      <a:pt x="1122788" y="3248236"/>
                    </a:lnTo>
                    <a:cubicBezTo>
                      <a:pt x="1157338" y="3243336"/>
                      <a:pt x="1223524" y="3237456"/>
                      <a:pt x="1258742" y="3235006"/>
                    </a:cubicBezTo>
                    <a:lnTo>
                      <a:pt x="994121" y="2969786"/>
                    </a:lnTo>
                    <a:moveTo>
                      <a:pt x="2858613" y="3166955"/>
                    </a:moveTo>
                    <a:lnTo>
                      <a:pt x="4832038" y="3166955"/>
                    </a:lnTo>
                    <a:lnTo>
                      <a:pt x="4832038" y="3038327"/>
                    </a:lnTo>
                    <a:lnTo>
                      <a:pt x="2858613" y="3038327"/>
                    </a:lnTo>
                    <a:close/>
                    <a:moveTo>
                      <a:pt x="4662566" y="2309432"/>
                    </a:moveTo>
                    <a:lnTo>
                      <a:pt x="4755408" y="2403025"/>
                    </a:lnTo>
                    <a:lnTo>
                      <a:pt x="6024472" y="2403025"/>
                    </a:lnTo>
                    <a:lnTo>
                      <a:pt x="6024472" y="3046167"/>
                    </a:lnTo>
                    <a:lnTo>
                      <a:pt x="6117254" y="3139575"/>
                    </a:lnTo>
                    <a:lnTo>
                      <a:pt x="6117254" y="2309187"/>
                    </a:lnTo>
                    <a:lnTo>
                      <a:pt x="4662566" y="2309187"/>
                    </a:lnTo>
                    <a:moveTo>
                      <a:pt x="1906997" y="2049296"/>
                    </a:moveTo>
                    <a:lnTo>
                      <a:pt x="1815551" y="2141664"/>
                    </a:lnTo>
                    <a:lnTo>
                      <a:pt x="1929949" y="2256266"/>
                    </a:lnTo>
                    <a:lnTo>
                      <a:pt x="2065417" y="2391938"/>
                    </a:lnTo>
                    <a:lnTo>
                      <a:pt x="2193963" y="2520566"/>
                    </a:lnTo>
                    <a:lnTo>
                      <a:pt x="2329067" y="2656178"/>
                    </a:lnTo>
                    <a:lnTo>
                      <a:pt x="2466842" y="2794178"/>
                    </a:lnTo>
                    <a:lnTo>
                      <a:pt x="2602310" y="2929850"/>
                    </a:lnTo>
                    <a:lnTo>
                      <a:pt x="2738507" y="3066564"/>
                    </a:lnTo>
                    <a:lnTo>
                      <a:pt x="2738507" y="2888934"/>
                    </a:lnTo>
                    <a:lnTo>
                      <a:pt x="1906997" y="2049296"/>
                    </a:lnTo>
                    <a:moveTo>
                      <a:pt x="4866406" y="2514809"/>
                    </a:moveTo>
                    <a:lnTo>
                      <a:pt x="4955605" y="2606319"/>
                    </a:lnTo>
                    <a:lnTo>
                      <a:pt x="5826401" y="2606319"/>
                    </a:lnTo>
                    <a:lnTo>
                      <a:pt x="5826401" y="2846058"/>
                    </a:lnTo>
                    <a:lnTo>
                      <a:pt x="5913475" y="2933709"/>
                    </a:lnTo>
                    <a:lnTo>
                      <a:pt x="5913475" y="2514748"/>
                    </a:lnTo>
                    <a:lnTo>
                      <a:pt x="4866406" y="2514748"/>
                    </a:lnTo>
                    <a:moveTo>
                      <a:pt x="2858613" y="2789584"/>
                    </a:moveTo>
                    <a:lnTo>
                      <a:pt x="2858613" y="2926359"/>
                    </a:lnTo>
                    <a:lnTo>
                      <a:pt x="4790262" y="2926359"/>
                    </a:lnTo>
                    <a:lnTo>
                      <a:pt x="4656676" y="2789584"/>
                    </a:lnTo>
                    <a:lnTo>
                      <a:pt x="2858613" y="2789584"/>
                    </a:lnTo>
                    <a:moveTo>
                      <a:pt x="5702834" y="2722207"/>
                    </a:moveTo>
                    <a:lnTo>
                      <a:pt x="5716193" y="2735621"/>
                    </a:lnTo>
                    <a:lnTo>
                      <a:pt x="5716193" y="2722207"/>
                    </a:lnTo>
                    <a:lnTo>
                      <a:pt x="5702834" y="2722207"/>
                    </a:lnTo>
                    <a:moveTo>
                      <a:pt x="2068575" y="1886306"/>
                    </a:moveTo>
                    <a:lnTo>
                      <a:pt x="1987937" y="1967586"/>
                    </a:lnTo>
                    <a:lnTo>
                      <a:pt x="2173804" y="2154894"/>
                    </a:lnTo>
                    <a:lnTo>
                      <a:pt x="2172407" y="2156242"/>
                    </a:lnTo>
                    <a:lnTo>
                      <a:pt x="2738507" y="2728148"/>
                    </a:lnTo>
                    <a:lnTo>
                      <a:pt x="2738507" y="2559216"/>
                    </a:lnTo>
                    <a:lnTo>
                      <a:pt x="2068575" y="1886306"/>
                    </a:lnTo>
                    <a:moveTo>
                      <a:pt x="2858613" y="2567669"/>
                    </a:moveTo>
                    <a:lnTo>
                      <a:pt x="2858613" y="2677922"/>
                    </a:lnTo>
                    <a:lnTo>
                      <a:pt x="4547986" y="2677922"/>
                    </a:lnTo>
                    <a:lnTo>
                      <a:pt x="4440753" y="2567669"/>
                    </a:lnTo>
                    <a:lnTo>
                      <a:pt x="2858613" y="2567669"/>
                    </a:lnTo>
                    <a:moveTo>
                      <a:pt x="2858613" y="2337608"/>
                    </a:moveTo>
                    <a:lnTo>
                      <a:pt x="2858613" y="2455701"/>
                    </a:lnTo>
                    <a:lnTo>
                      <a:pt x="4331456" y="2455701"/>
                    </a:lnTo>
                    <a:lnTo>
                      <a:pt x="4216086" y="2337608"/>
                    </a:lnTo>
                    <a:lnTo>
                      <a:pt x="2858613" y="2337608"/>
                    </a:lnTo>
                    <a:moveTo>
                      <a:pt x="2230942" y="1722580"/>
                    </a:moveTo>
                    <a:lnTo>
                      <a:pt x="2148301" y="1805882"/>
                    </a:lnTo>
                    <a:lnTo>
                      <a:pt x="2738507" y="2398921"/>
                    </a:lnTo>
                    <a:lnTo>
                      <a:pt x="2738507" y="2234031"/>
                    </a:lnTo>
                    <a:lnTo>
                      <a:pt x="2231003" y="1722580"/>
                    </a:lnTo>
                    <a:moveTo>
                      <a:pt x="2858673" y="2104545"/>
                    </a:moveTo>
                    <a:lnTo>
                      <a:pt x="2858673" y="2225640"/>
                    </a:lnTo>
                    <a:lnTo>
                      <a:pt x="4107153" y="2225640"/>
                    </a:lnTo>
                    <a:lnTo>
                      <a:pt x="3989355" y="2104545"/>
                    </a:lnTo>
                    <a:lnTo>
                      <a:pt x="2858613" y="2104545"/>
                    </a:lnTo>
                    <a:moveTo>
                      <a:pt x="2384991" y="1567062"/>
                    </a:moveTo>
                    <a:lnTo>
                      <a:pt x="2310486" y="1642157"/>
                    </a:lnTo>
                    <a:lnTo>
                      <a:pt x="2738507" y="2073246"/>
                    </a:lnTo>
                    <a:lnTo>
                      <a:pt x="2738507" y="1923302"/>
                    </a:lnTo>
                    <a:lnTo>
                      <a:pt x="2385234" y="1567062"/>
                    </a:lnTo>
                    <a:moveTo>
                      <a:pt x="2858856" y="1877485"/>
                    </a:moveTo>
                    <a:lnTo>
                      <a:pt x="2858856" y="1995824"/>
                    </a:lnTo>
                    <a:lnTo>
                      <a:pt x="3883154" y="1995824"/>
                    </a:lnTo>
                    <a:lnTo>
                      <a:pt x="3767785" y="1877485"/>
                    </a:lnTo>
                    <a:lnTo>
                      <a:pt x="2858613" y="1877485"/>
                    </a:lnTo>
                    <a:moveTo>
                      <a:pt x="4363030" y="1643198"/>
                    </a:moveTo>
                    <a:lnTo>
                      <a:pt x="4232238" y="1776665"/>
                    </a:lnTo>
                    <a:lnTo>
                      <a:pt x="4494916" y="1776665"/>
                    </a:lnTo>
                    <a:lnTo>
                      <a:pt x="4362848" y="1643198"/>
                    </a:lnTo>
                    <a:moveTo>
                      <a:pt x="4023662" y="1300189"/>
                    </a:moveTo>
                    <a:lnTo>
                      <a:pt x="3562670" y="1768641"/>
                    </a:lnTo>
                    <a:lnTo>
                      <a:pt x="3745925" y="1768641"/>
                    </a:lnTo>
                    <a:lnTo>
                      <a:pt x="4115350" y="1392801"/>
                    </a:lnTo>
                    <a:lnTo>
                      <a:pt x="4023662" y="1300189"/>
                    </a:lnTo>
                    <a:moveTo>
                      <a:pt x="3849697" y="1124274"/>
                    </a:moveTo>
                    <a:lnTo>
                      <a:pt x="3213890" y="1768825"/>
                    </a:lnTo>
                    <a:lnTo>
                      <a:pt x="3403946" y="1768825"/>
                    </a:lnTo>
                    <a:lnTo>
                      <a:pt x="3944361" y="1219888"/>
                    </a:lnTo>
                    <a:lnTo>
                      <a:pt x="3849697" y="1124274"/>
                    </a:lnTo>
                    <a:moveTo>
                      <a:pt x="3680043" y="952769"/>
                    </a:moveTo>
                    <a:lnTo>
                      <a:pt x="2874339" y="1768825"/>
                    </a:lnTo>
                    <a:lnTo>
                      <a:pt x="3054801" y="1768825"/>
                    </a:lnTo>
                    <a:lnTo>
                      <a:pt x="3769971" y="1043728"/>
                    </a:lnTo>
                    <a:lnTo>
                      <a:pt x="3679982" y="952769"/>
                    </a:lnTo>
                    <a:moveTo>
                      <a:pt x="3508689" y="779611"/>
                    </a:moveTo>
                    <a:lnTo>
                      <a:pt x="2638439" y="1661635"/>
                    </a:lnTo>
                    <a:lnTo>
                      <a:pt x="2729945" y="1753880"/>
                    </a:lnTo>
                    <a:lnTo>
                      <a:pt x="3600317" y="872285"/>
                    </a:lnTo>
                    <a:lnTo>
                      <a:pt x="3508689" y="779611"/>
                    </a:lnTo>
                    <a:moveTo>
                      <a:pt x="2894984" y="1052977"/>
                    </a:moveTo>
                    <a:lnTo>
                      <a:pt x="2464899" y="1486639"/>
                    </a:lnTo>
                    <a:lnTo>
                      <a:pt x="2558652" y="1581211"/>
                    </a:lnTo>
                    <a:lnTo>
                      <a:pt x="3429023" y="699188"/>
                    </a:lnTo>
                    <a:lnTo>
                      <a:pt x="3335696" y="604738"/>
                    </a:lnTo>
                    <a:lnTo>
                      <a:pt x="2944958" y="1001954"/>
                    </a:lnTo>
                    <a:lnTo>
                      <a:pt x="2944958" y="1001954"/>
                    </a:lnTo>
                    <a:lnTo>
                      <a:pt x="2896381" y="1050956"/>
                    </a:lnTo>
                    <a:lnTo>
                      <a:pt x="2894863" y="1052548"/>
                    </a:lnTo>
                    <a:lnTo>
                      <a:pt x="2894863" y="1052548"/>
                    </a:lnTo>
                    <a:moveTo>
                      <a:pt x="5433902" y="1454543"/>
                    </a:moveTo>
                    <a:cubicBezTo>
                      <a:pt x="5383929" y="1488599"/>
                      <a:pt x="5331891" y="1522655"/>
                      <a:pt x="5278882" y="1556711"/>
                    </a:cubicBezTo>
                    <a:lnTo>
                      <a:pt x="6729684" y="1556711"/>
                    </a:lnTo>
                    <a:lnTo>
                      <a:pt x="6729684" y="1454543"/>
                    </a:lnTo>
                    <a:lnTo>
                      <a:pt x="5433902" y="1454543"/>
                    </a:lnTo>
                    <a:moveTo>
                      <a:pt x="5744671" y="1226932"/>
                    </a:moveTo>
                    <a:cubicBezTo>
                      <a:pt x="5694698" y="1266562"/>
                      <a:pt x="5642174" y="1306191"/>
                      <a:pt x="5588012" y="1345821"/>
                    </a:cubicBezTo>
                    <a:lnTo>
                      <a:pt x="6729562" y="1345821"/>
                    </a:lnTo>
                    <a:lnTo>
                      <a:pt x="6729562" y="1226932"/>
                    </a:lnTo>
                    <a:lnTo>
                      <a:pt x="5744671" y="1226932"/>
                    </a:lnTo>
                    <a:moveTo>
                      <a:pt x="6009717" y="998157"/>
                    </a:moveTo>
                    <a:cubicBezTo>
                      <a:pt x="5967577" y="1038154"/>
                      <a:pt x="5922947" y="1078213"/>
                      <a:pt x="5876131" y="1118271"/>
                    </a:cubicBezTo>
                    <a:lnTo>
                      <a:pt x="6729684" y="1118271"/>
                    </a:lnTo>
                    <a:lnTo>
                      <a:pt x="6729684" y="998157"/>
                    </a:lnTo>
                    <a:lnTo>
                      <a:pt x="6009717" y="998157"/>
                    </a:lnTo>
                    <a:moveTo>
                      <a:pt x="3164403" y="431640"/>
                    </a:moveTo>
                    <a:lnTo>
                      <a:pt x="2779554" y="823651"/>
                    </a:lnTo>
                    <a:lnTo>
                      <a:pt x="2871000" y="916018"/>
                    </a:lnTo>
                    <a:lnTo>
                      <a:pt x="3255969" y="524375"/>
                    </a:lnTo>
                    <a:lnTo>
                      <a:pt x="3164403" y="431640"/>
                    </a:lnTo>
                    <a:moveTo>
                      <a:pt x="6217807" y="780346"/>
                    </a:moveTo>
                    <a:cubicBezTo>
                      <a:pt x="6186840" y="816668"/>
                      <a:pt x="6153565" y="853052"/>
                      <a:pt x="6118893" y="889496"/>
                    </a:cubicBezTo>
                    <a:lnTo>
                      <a:pt x="6729684" y="889496"/>
                    </a:lnTo>
                    <a:lnTo>
                      <a:pt x="6729684" y="780346"/>
                    </a:lnTo>
                    <a:lnTo>
                      <a:pt x="6217807" y="780346"/>
                    </a:lnTo>
                    <a:moveTo>
                      <a:pt x="2990195" y="255542"/>
                    </a:moveTo>
                    <a:lnTo>
                      <a:pt x="2604921" y="647124"/>
                    </a:lnTo>
                    <a:lnTo>
                      <a:pt x="2699646" y="742860"/>
                    </a:lnTo>
                    <a:lnTo>
                      <a:pt x="3084494" y="350849"/>
                    </a:lnTo>
                    <a:lnTo>
                      <a:pt x="2989952" y="255297"/>
                    </a:lnTo>
                    <a:moveTo>
                      <a:pt x="6399970" y="550101"/>
                    </a:moveTo>
                    <a:cubicBezTo>
                      <a:pt x="6370034" y="589976"/>
                      <a:pt x="6338459" y="630647"/>
                      <a:pt x="6306096" y="671686"/>
                    </a:cubicBezTo>
                    <a:lnTo>
                      <a:pt x="6729501" y="671686"/>
                    </a:lnTo>
                    <a:lnTo>
                      <a:pt x="6729501" y="550101"/>
                    </a:lnTo>
                    <a:lnTo>
                      <a:pt x="6399970" y="550101"/>
                    </a:lnTo>
                    <a:moveTo>
                      <a:pt x="2818901" y="82383"/>
                    </a:moveTo>
                    <a:lnTo>
                      <a:pt x="2434053" y="474394"/>
                    </a:lnTo>
                    <a:lnTo>
                      <a:pt x="2525499" y="566761"/>
                    </a:lnTo>
                    <a:lnTo>
                      <a:pt x="2910529" y="175118"/>
                    </a:lnTo>
                    <a:lnTo>
                      <a:pt x="2818901" y="82383"/>
                    </a:lnTo>
                    <a:moveTo>
                      <a:pt x="6545699" y="349134"/>
                    </a:moveTo>
                    <a:cubicBezTo>
                      <a:pt x="6524630" y="379352"/>
                      <a:pt x="6502830" y="410121"/>
                      <a:pt x="6480303" y="441441"/>
                    </a:cubicBezTo>
                    <a:lnTo>
                      <a:pt x="6729258" y="441441"/>
                    </a:lnTo>
                    <a:lnTo>
                      <a:pt x="6729258" y="349134"/>
                    </a:lnTo>
                    <a:lnTo>
                      <a:pt x="6545699" y="349134"/>
                    </a:lnTo>
                    <a:moveTo>
                      <a:pt x="6729562" y="69398"/>
                    </a:moveTo>
                    <a:cubicBezTo>
                      <a:pt x="6696105" y="123361"/>
                      <a:pt x="6659855" y="180202"/>
                      <a:pt x="6619718" y="240413"/>
                    </a:cubicBezTo>
                    <a:lnTo>
                      <a:pt x="6729562" y="240413"/>
                    </a:lnTo>
                    <a:lnTo>
                      <a:pt x="6729562" y="69398"/>
                    </a:lnTo>
                  </a:path>
                </a:pathLst>
              </a:custGeom>
              <a:solidFill>
                <a:srgbClr val="4A152B"/>
              </a:solidFill>
              <a:ln w="6069"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37A33951-551C-064D-BD99-DE5CF6FD6C03}"/>
                  </a:ext>
                </a:extLst>
              </p:cNvPr>
              <p:cNvSpPr/>
              <p:nvPr/>
            </p:nvSpPr>
            <p:spPr>
              <a:xfrm>
                <a:off x="3770394" y="5312024"/>
                <a:ext cx="1241011" cy="1267848"/>
              </a:xfrm>
              <a:custGeom>
                <a:avLst/>
                <a:gdLst>
                  <a:gd name="connsiteX0" fmla="*/ 147855 w 1241011"/>
                  <a:gd name="connsiteY0" fmla="*/ 1267848 h 1267848"/>
                  <a:gd name="connsiteX1" fmla="*/ 0 w 1241011"/>
                  <a:gd name="connsiteY1" fmla="*/ 1267848 h 1267848"/>
                  <a:gd name="connsiteX2" fmla="*/ 289152 w 1241011"/>
                  <a:gd name="connsiteY2" fmla="*/ 844721 h 1267848"/>
                  <a:gd name="connsiteX3" fmla="*/ 1241011 w 1241011"/>
                  <a:gd name="connsiteY3" fmla="*/ 0 h 1267848"/>
                  <a:gd name="connsiteX4" fmla="*/ 1241011 w 1241011"/>
                  <a:gd name="connsiteY4" fmla="*/ 152517 h 1267848"/>
                  <a:gd name="connsiteX5" fmla="*/ 388613 w 1241011"/>
                  <a:gd name="connsiteY5" fmla="*/ 920980 h 1267848"/>
                  <a:gd name="connsiteX6" fmla="*/ 147855 w 1241011"/>
                  <a:gd name="connsiteY6" fmla="*/ 1267848 h 126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011" h="1267848">
                    <a:moveTo>
                      <a:pt x="147855" y="1267848"/>
                    </a:moveTo>
                    <a:lnTo>
                      <a:pt x="0" y="1267848"/>
                    </a:lnTo>
                    <a:cubicBezTo>
                      <a:pt x="85434" y="1130889"/>
                      <a:pt x="182162" y="987315"/>
                      <a:pt x="289152" y="844721"/>
                    </a:cubicBezTo>
                    <a:cubicBezTo>
                      <a:pt x="501068" y="562964"/>
                      <a:pt x="821188" y="278879"/>
                      <a:pt x="1241011" y="0"/>
                    </a:cubicBezTo>
                    <a:lnTo>
                      <a:pt x="1241011" y="152517"/>
                    </a:lnTo>
                    <a:cubicBezTo>
                      <a:pt x="937954" y="360221"/>
                      <a:pt x="610912" y="625073"/>
                      <a:pt x="388613" y="920980"/>
                    </a:cubicBezTo>
                    <a:cubicBezTo>
                      <a:pt x="300932" y="1037725"/>
                      <a:pt x="220599" y="1154716"/>
                      <a:pt x="147855" y="1267848"/>
                    </a:cubicBezTo>
                  </a:path>
                </a:pathLst>
              </a:custGeom>
              <a:solidFill>
                <a:srgbClr val="4A152B"/>
              </a:solidFill>
              <a:ln w="6069"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ECC883E2-F81E-004B-96E1-8340248D6C7D}"/>
                  </a:ext>
                </a:extLst>
              </p:cNvPr>
              <p:cNvSpPr/>
              <p:nvPr/>
            </p:nvSpPr>
            <p:spPr>
              <a:xfrm>
                <a:off x="3177334" y="4699753"/>
                <a:ext cx="1833828" cy="1880119"/>
              </a:xfrm>
              <a:custGeom>
                <a:avLst/>
                <a:gdLst>
                  <a:gd name="connsiteX0" fmla="*/ 142633 w 1833828"/>
                  <a:gd name="connsiteY0" fmla="*/ 1880120 h 1880119"/>
                  <a:gd name="connsiteX1" fmla="*/ 0 w 1833828"/>
                  <a:gd name="connsiteY1" fmla="*/ 1880120 h 1880119"/>
                  <a:gd name="connsiteX2" fmla="*/ 512119 w 1833828"/>
                  <a:gd name="connsiteY2" fmla="*/ 1073558 h 1880119"/>
                  <a:gd name="connsiteX3" fmla="*/ 1555484 w 1833828"/>
                  <a:gd name="connsiteY3" fmla="*/ 168871 h 1880119"/>
                  <a:gd name="connsiteX4" fmla="*/ 1833828 w 1833828"/>
                  <a:gd name="connsiteY4" fmla="*/ 0 h 1880119"/>
                  <a:gd name="connsiteX5" fmla="*/ 1833828 w 1833828"/>
                  <a:gd name="connsiteY5" fmla="*/ 146392 h 1880119"/>
                  <a:gd name="connsiteX6" fmla="*/ 611823 w 1833828"/>
                  <a:gd name="connsiteY6" fmla="*/ 1149755 h 1880119"/>
                  <a:gd name="connsiteX7" fmla="*/ 142633 w 1833828"/>
                  <a:gd name="connsiteY7" fmla="*/ 1880120 h 1880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3828" h="1880119">
                    <a:moveTo>
                      <a:pt x="142633" y="1880120"/>
                    </a:moveTo>
                    <a:lnTo>
                      <a:pt x="0" y="1880120"/>
                    </a:lnTo>
                    <a:cubicBezTo>
                      <a:pt x="124235" y="1649384"/>
                      <a:pt x="296621" y="1360399"/>
                      <a:pt x="512119" y="1073558"/>
                    </a:cubicBezTo>
                    <a:cubicBezTo>
                      <a:pt x="739154" y="771281"/>
                      <a:pt x="1090242" y="467166"/>
                      <a:pt x="1555484" y="168871"/>
                    </a:cubicBezTo>
                    <a:cubicBezTo>
                      <a:pt x="1656099" y="104434"/>
                      <a:pt x="1749791" y="48205"/>
                      <a:pt x="1833828" y="0"/>
                    </a:cubicBezTo>
                    <a:lnTo>
                      <a:pt x="1833828" y="146392"/>
                    </a:lnTo>
                    <a:cubicBezTo>
                      <a:pt x="1464646" y="364264"/>
                      <a:pt x="930667" y="725342"/>
                      <a:pt x="611823" y="1149755"/>
                    </a:cubicBezTo>
                    <a:cubicBezTo>
                      <a:pt x="418791" y="1407012"/>
                      <a:pt x="261160" y="1665248"/>
                      <a:pt x="142633" y="1880120"/>
                    </a:cubicBezTo>
                  </a:path>
                </a:pathLst>
              </a:custGeom>
              <a:solidFill>
                <a:srgbClr val="4A152B"/>
              </a:solidFill>
              <a:ln w="6069"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BF532385-44E4-C244-8EE2-71204DDB2158}"/>
                  </a:ext>
                </a:extLst>
              </p:cNvPr>
              <p:cNvSpPr/>
              <p:nvPr/>
            </p:nvSpPr>
            <p:spPr>
              <a:xfrm>
                <a:off x="2567637" y="4126070"/>
                <a:ext cx="2443525" cy="2453802"/>
              </a:xfrm>
              <a:custGeom>
                <a:avLst/>
                <a:gdLst>
                  <a:gd name="connsiteX0" fmla="*/ 121927 w 2443525"/>
                  <a:gd name="connsiteY0" fmla="*/ 2453802 h 2453802"/>
                  <a:gd name="connsiteX1" fmla="*/ 0 w 2443525"/>
                  <a:gd name="connsiteY1" fmla="*/ 2453802 h 2453802"/>
                  <a:gd name="connsiteX2" fmla="*/ 27992 w 2443525"/>
                  <a:gd name="connsiteY2" fmla="*/ 2391509 h 2453802"/>
                  <a:gd name="connsiteX3" fmla="*/ 166496 w 2443525"/>
                  <a:gd name="connsiteY3" fmla="*/ 2122002 h 2453802"/>
                  <a:gd name="connsiteX4" fmla="*/ 781173 w 2443525"/>
                  <a:gd name="connsiteY4" fmla="*/ 1216396 h 2453802"/>
                  <a:gd name="connsiteX5" fmla="*/ 2172589 w 2443525"/>
                  <a:gd name="connsiteY5" fmla="*/ 145473 h 2453802"/>
                  <a:gd name="connsiteX6" fmla="*/ 2443525 w 2443525"/>
                  <a:gd name="connsiteY6" fmla="*/ 0 h 2453802"/>
                  <a:gd name="connsiteX7" fmla="*/ 2443525 w 2443525"/>
                  <a:gd name="connsiteY7" fmla="*/ 126791 h 2453802"/>
                  <a:gd name="connsiteX8" fmla="*/ 867214 w 2443525"/>
                  <a:gd name="connsiteY8" fmla="*/ 1286958 h 2453802"/>
                  <a:gd name="connsiteX9" fmla="*/ 121927 w 2443525"/>
                  <a:gd name="connsiteY9" fmla="*/ 2453802 h 245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3525" h="2453802">
                    <a:moveTo>
                      <a:pt x="121927" y="2453802"/>
                    </a:moveTo>
                    <a:lnTo>
                      <a:pt x="0" y="2453802"/>
                    </a:lnTo>
                    <a:cubicBezTo>
                      <a:pt x="10322" y="2430710"/>
                      <a:pt x="25138" y="2397512"/>
                      <a:pt x="27992" y="2391509"/>
                    </a:cubicBezTo>
                    <a:cubicBezTo>
                      <a:pt x="58353" y="2326766"/>
                      <a:pt x="103772" y="2235011"/>
                      <a:pt x="166496" y="2122002"/>
                    </a:cubicBezTo>
                    <a:cubicBezTo>
                      <a:pt x="283445" y="1910929"/>
                      <a:pt x="484977" y="1582497"/>
                      <a:pt x="781173" y="1216396"/>
                    </a:cubicBezTo>
                    <a:cubicBezTo>
                      <a:pt x="1068382" y="861137"/>
                      <a:pt x="1536539" y="501161"/>
                      <a:pt x="2172589" y="145473"/>
                    </a:cubicBezTo>
                    <a:cubicBezTo>
                      <a:pt x="2266949" y="92674"/>
                      <a:pt x="2357909" y="44224"/>
                      <a:pt x="2443525" y="0"/>
                    </a:cubicBezTo>
                    <a:lnTo>
                      <a:pt x="2443525" y="126791"/>
                    </a:lnTo>
                    <a:cubicBezTo>
                      <a:pt x="1937478" y="392133"/>
                      <a:pt x="1254491" y="808277"/>
                      <a:pt x="867214" y="1286958"/>
                    </a:cubicBezTo>
                    <a:cubicBezTo>
                      <a:pt x="439193" y="1815682"/>
                      <a:pt x="206936" y="2270353"/>
                      <a:pt x="121927" y="2453802"/>
                    </a:cubicBezTo>
                  </a:path>
                </a:pathLst>
              </a:custGeom>
              <a:solidFill>
                <a:srgbClr val="4A152B"/>
              </a:solidFill>
              <a:ln w="6069"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8510C18D-5A28-B246-82D8-9DC96A7D17D1}"/>
                  </a:ext>
                </a:extLst>
              </p:cNvPr>
              <p:cNvSpPr/>
              <p:nvPr/>
            </p:nvSpPr>
            <p:spPr>
              <a:xfrm>
                <a:off x="2047624" y="6444873"/>
                <a:ext cx="251991" cy="134998"/>
              </a:xfrm>
              <a:custGeom>
                <a:avLst/>
                <a:gdLst>
                  <a:gd name="connsiteX0" fmla="*/ 251991 w 251991"/>
                  <a:gd name="connsiteY0" fmla="*/ 134999 h 134998"/>
                  <a:gd name="connsiteX1" fmla="*/ 94724 w 251991"/>
                  <a:gd name="connsiteY1" fmla="*/ 134999 h 134998"/>
                  <a:gd name="connsiteX2" fmla="*/ 0 w 251991"/>
                  <a:gd name="connsiteY2" fmla="*/ 39997 h 134998"/>
                  <a:gd name="connsiteX3" fmla="*/ 117434 w 251991"/>
                  <a:gd name="connsiteY3" fmla="*/ 0 h 134998"/>
                  <a:gd name="connsiteX4" fmla="*/ 251991 w 251991"/>
                  <a:gd name="connsiteY4" fmla="*/ 134754 h 134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991" h="134998">
                    <a:moveTo>
                      <a:pt x="251991" y="134999"/>
                    </a:moveTo>
                    <a:lnTo>
                      <a:pt x="94724" y="134999"/>
                    </a:lnTo>
                    <a:lnTo>
                      <a:pt x="0" y="39997"/>
                    </a:lnTo>
                    <a:cubicBezTo>
                      <a:pt x="39833" y="28237"/>
                      <a:pt x="78979" y="14884"/>
                      <a:pt x="117434" y="0"/>
                    </a:cubicBezTo>
                    <a:lnTo>
                      <a:pt x="251991" y="134754"/>
                    </a:lnTo>
                  </a:path>
                </a:pathLst>
              </a:custGeom>
              <a:solidFill>
                <a:srgbClr val="4A152B"/>
              </a:solidFill>
              <a:ln w="6069"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E262B898-B756-E646-93A8-F31C337702EB}"/>
                  </a:ext>
                </a:extLst>
              </p:cNvPr>
              <p:cNvSpPr/>
              <p:nvPr/>
            </p:nvSpPr>
            <p:spPr>
              <a:xfrm>
                <a:off x="1971480" y="6550961"/>
                <a:ext cx="57259" cy="28911"/>
              </a:xfrm>
              <a:custGeom>
                <a:avLst/>
                <a:gdLst>
                  <a:gd name="connsiteX0" fmla="*/ 57260 w 57259"/>
                  <a:gd name="connsiteY0" fmla="*/ 28911 h 28911"/>
                  <a:gd name="connsiteX1" fmla="*/ 0 w 57259"/>
                  <a:gd name="connsiteY1" fmla="*/ 28911 h 28911"/>
                  <a:gd name="connsiteX2" fmla="*/ 28539 w 57259"/>
                  <a:gd name="connsiteY2" fmla="*/ 0 h 28911"/>
                  <a:gd name="connsiteX3" fmla="*/ 57260 w 57259"/>
                  <a:gd name="connsiteY3" fmla="*/ 28911 h 28911"/>
                </a:gdLst>
                <a:ahLst/>
                <a:cxnLst>
                  <a:cxn ang="0">
                    <a:pos x="connsiteX0" y="connsiteY0"/>
                  </a:cxn>
                  <a:cxn ang="0">
                    <a:pos x="connsiteX1" y="connsiteY1"/>
                  </a:cxn>
                  <a:cxn ang="0">
                    <a:pos x="connsiteX2" y="connsiteY2"/>
                  </a:cxn>
                  <a:cxn ang="0">
                    <a:pos x="connsiteX3" y="connsiteY3"/>
                  </a:cxn>
                </a:cxnLst>
                <a:rect l="l" t="t" r="r" b="b"/>
                <a:pathLst>
                  <a:path w="57259" h="28911">
                    <a:moveTo>
                      <a:pt x="57260" y="28911"/>
                    </a:moveTo>
                    <a:lnTo>
                      <a:pt x="0" y="28911"/>
                    </a:lnTo>
                    <a:lnTo>
                      <a:pt x="28539" y="0"/>
                    </a:lnTo>
                    <a:lnTo>
                      <a:pt x="57260" y="28911"/>
                    </a:lnTo>
                    <a:close/>
                  </a:path>
                </a:pathLst>
              </a:custGeom>
              <a:solidFill>
                <a:srgbClr val="4A152B"/>
              </a:solidFill>
              <a:ln w="6069"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F828976F-24B1-4B47-9B48-B67B9CF85F7A}"/>
                  </a:ext>
                </a:extLst>
              </p:cNvPr>
              <p:cNvSpPr/>
              <p:nvPr/>
            </p:nvSpPr>
            <p:spPr>
              <a:xfrm>
                <a:off x="1696415" y="6518130"/>
                <a:ext cx="217441" cy="61742"/>
              </a:xfrm>
              <a:custGeom>
                <a:avLst/>
                <a:gdLst>
                  <a:gd name="connsiteX0" fmla="*/ 156720 w 217441"/>
                  <a:gd name="connsiteY0" fmla="*/ 61742 h 61742"/>
                  <a:gd name="connsiteX1" fmla="*/ 0 w 217441"/>
                  <a:gd name="connsiteY1" fmla="*/ 61742 h 61742"/>
                  <a:gd name="connsiteX2" fmla="*/ 36068 w 217441"/>
                  <a:gd name="connsiteY2" fmla="*/ 24991 h 61742"/>
                  <a:gd name="connsiteX3" fmla="*/ 217441 w 217441"/>
                  <a:gd name="connsiteY3" fmla="*/ 0 h 61742"/>
                  <a:gd name="connsiteX4" fmla="*/ 156720 w 217441"/>
                  <a:gd name="connsiteY4" fmla="*/ 61558 h 61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441" h="61742">
                    <a:moveTo>
                      <a:pt x="156720" y="61742"/>
                    </a:moveTo>
                    <a:lnTo>
                      <a:pt x="0" y="61742"/>
                    </a:lnTo>
                    <a:lnTo>
                      <a:pt x="36068" y="24991"/>
                    </a:lnTo>
                    <a:cubicBezTo>
                      <a:pt x="96959" y="20274"/>
                      <a:pt x="157528" y="11944"/>
                      <a:pt x="217441" y="0"/>
                    </a:cubicBezTo>
                    <a:lnTo>
                      <a:pt x="156720" y="61558"/>
                    </a:lnTo>
                  </a:path>
                </a:pathLst>
              </a:custGeom>
              <a:solidFill>
                <a:srgbClr val="4A152B"/>
              </a:solidFill>
              <a:ln w="6069"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39303AF2-220D-CB4A-8EBA-3FA5AA923CA2}"/>
                  </a:ext>
                </a:extLst>
              </p:cNvPr>
              <p:cNvSpPr/>
              <p:nvPr/>
            </p:nvSpPr>
            <p:spPr>
              <a:xfrm>
                <a:off x="333841" y="3711764"/>
                <a:ext cx="2540496" cy="2868353"/>
              </a:xfrm>
              <a:custGeom>
                <a:avLst/>
                <a:gdLst>
                  <a:gd name="connsiteX0" fmla="*/ 1264935 w 2540496"/>
                  <a:gd name="connsiteY0" fmla="*/ 2868109 h 2868353"/>
                  <a:gd name="connsiteX1" fmla="*/ 116584 w 2540496"/>
                  <a:gd name="connsiteY1" fmla="*/ 2868109 h 2868353"/>
                  <a:gd name="connsiteX2" fmla="*/ 0 w 2540496"/>
                  <a:gd name="connsiteY2" fmla="*/ 2832521 h 2868353"/>
                  <a:gd name="connsiteX3" fmla="*/ 1143251 w 2540496"/>
                  <a:gd name="connsiteY3" fmla="*/ 2832521 h 2868353"/>
                  <a:gd name="connsiteX4" fmla="*/ 1144708 w 2540496"/>
                  <a:gd name="connsiteY4" fmla="*/ 2831051 h 2868353"/>
                  <a:gd name="connsiteX5" fmla="*/ 1275076 w 2540496"/>
                  <a:gd name="connsiteY5" fmla="*/ 2837176 h 2868353"/>
                  <a:gd name="connsiteX6" fmla="*/ 1296085 w 2540496"/>
                  <a:gd name="connsiteY6" fmla="*/ 2836625 h 2868353"/>
                  <a:gd name="connsiteX7" fmla="*/ 1264935 w 2540496"/>
                  <a:gd name="connsiteY7" fmla="*/ 2868353 h 2868353"/>
                  <a:gd name="connsiteX8" fmla="*/ 1274893 w 2540496"/>
                  <a:gd name="connsiteY8" fmla="*/ 2553459 h 2868353"/>
                  <a:gd name="connsiteX9" fmla="*/ 9169 w 2540496"/>
                  <a:gd name="connsiteY9" fmla="*/ 1276729 h 2868353"/>
                  <a:gd name="connsiteX10" fmla="*/ 1274893 w 2540496"/>
                  <a:gd name="connsiteY10" fmla="*/ 0 h 2868353"/>
                  <a:gd name="connsiteX11" fmla="*/ 2540496 w 2540496"/>
                  <a:gd name="connsiteY11" fmla="*/ 1276729 h 2868353"/>
                  <a:gd name="connsiteX12" fmla="*/ 1274893 w 2540496"/>
                  <a:gd name="connsiteY12" fmla="*/ 2553459 h 2868353"/>
                  <a:gd name="connsiteX13" fmla="*/ 1274893 w 2540496"/>
                  <a:gd name="connsiteY13" fmla="*/ 99718 h 2868353"/>
                  <a:gd name="connsiteX14" fmla="*/ 108083 w 2540496"/>
                  <a:gd name="connsiteY14" fmla="*/ 1276729 h 2868353"/>
                  <a:gd name="connsiteX15" fmla="*/ 1274893 w 2540496"/>
                  <a:gd name="connsiteY15" fmla="*/ 2453680 h 2868353"/>
                  <a:gd name="connsiteX16" fmla="*/ 2441643 w 2540496"/>
                  <a:gd name="connsiteY16" fmla="*/ 1276729 h 2868353"/>
                  <a:gd name="connsiteX17" fmla="*/ 1274893 w 2540496"/>
                  <a:gd name="connsiteY17" fmla="*/ 99718 h 2868353"/>
                  <a:gd name="connsiteX18" fmla="*/ 1274893 w 2540496"/>
                  <a:gd name="connsiteY18" fmla="*/ 2350348 h 2868353"/>
                  <a:gd name="connsiteX19" fmla="*/ 210519 w 2540496"/>
                  <a:gd name="connsiteY19" fmla="*/ 1276729 h 2868353"/>
                  <a:gd name="connsiteX20" fmla="*/ 1274893 w 2540496"/>
                  <a:gd name="connsiteY20" fmla="*/ 203111 h 2868353"/>
                  <a:gd name="connsiteX21" fmla="*/ 2339268 w 2540496"/>
                  <a:gd name="connsiteY21" fmla="*/ 1276729 h 2868353"/>
                  <a:gd name="connsiteX22" fmla="*/ 1274893 w 2540496"/>
                  <a:gd name="connsiteY22" fmla="*/ 2350348 h 2868353"/>
                  <a:gd name="connsiteX23" fmla="*/ 1274893 w 2540496"/>
                  <a:gd name="connsiteY23" fmla="*/ 300562 h 2868353"/>
                  <a:gd name="connsiteX24" fmla="*/ 307429 w 2540496"/>
                  <a:gd name="connsiteY24" fmla="*/ 1276484 h 2868353"/>
                  <a:gd name="connsiteX25" fmla="*/ 1274893 w 2540496"/>
                  <a:gd name="connsiteY25" fmla="*/ 2252652 h 2868353"/>
                  <a:gd name="connsiteX26" fmla="*/ 2242357 w 2540496"/>
                  <a:gd name="connsiteY26" fmla="*/ 1276729 h 2868353"/>
                  <a:gd name="connsiteX27" fmla="*/ 1274893 w 2540496"/>
                  <a:gd name="connsiteY27" fmla="*/ 300562 h 2868353"/>
                  <a:gd name="connsiteX28" fmla="*/ 1247023 w 2540496"/>
                  <a:gd name="connsiteY28" fmla="*/ 2142399 h 2868353"/>
                  <a:gd name="connsiteX29" fmla="*/ 388856 w 2540496"/>
                  <a:gd name="connsiteY29" fmla="*/ 1276729 h 2868353"/>
                  <a:gd name="connsiteX30" fmla="*/ 1247023 w 2540496"/>
                  <a:gd name="connsiteY30" fmla="*/ 410815 h 2868353"/>
                  <a:gd name="connsiteX31" fmla="*/ 2105189 w 2540496"/>
                  <a:gd name="connsiteY31" fmla="*/ 1276484 h 2868353"/>
                  <a:gd name="connsiteX32" fmla="*/ 1247023 w 2540496"/>
                  <a:gd name="connsiteY32" fmla="*/ 2142399 h 2868353"/>
                  <a:gd name="connsiteX33" fmla="*/ 1247023 w 2540496"/>
                  <a:gd name="connsiteY33" fmla="*/ 505877 h 2868353"/>
                  <a:gd name="connsiteX34" fmla="*/ 482791 w 2540496"/>
                  <a:gd name="connsiteY34" fmla="*/ 1276668 h 2868353"/>
                  <a:gd name="connsiteX35" fmla="*/ 1246901 w 2540496"/>
                  <a:gd name="connsiteY35" fmla="*/ 2047581 h 2868353"/>
                  <a:gd name="connsiteX36" fmla="*/ 2011133 w 2540496"/>
                  <a:gd name="connsiteY36" fmla="*/ 1276791 h 2868353"/>
                  <a:gd name="connsiteX37" fmla="*/ 2011133 w 2540496"/>
                  <a:gd name="connsiteY37" fmla="*/ 1276729 h 2868353"/>
                  <a:gd name="connsiteX38" fmla="*/ 1247023 w 2540496"/>
                  <a:gd name="connsiteY38" fmla="*/ 505877 h 2868353"/>
                  <a:gd name="connsiteX39" fmla="*/ 1247569 w 2540496"/>
                  <a:gd name="connsiteY39" fmla="*/ 1941187 h 2868353"/>
                  <a:gd name="connsiteX40" fmla="*/ 588992 w 2540496"/>
                  <a:gd name="connsiteY40" fmla="*/ 1276607 h 2868353"/>
                  <a:gd name="connsiteX41" fmla="*/ 1247812 w 2540496"/>
                  <a:gd name="connsiteY41" fmla="*/ 612272 h 2868353"/>
                  <a:gd name="connsiteX42" fmla="*/ 1906389 w 2540496"/>
                  <a:gd name="connsiteY42" fmla="*/ 1276729 h 2868353"/>
                  <a:gd name="connsiteX43" fmla="*/ 1247569 w 2540496"/>
                  <a:gd name="connsiteY43" fmla="*/ 1941187 h 2868353"/>
                  <a:gd name="connsiteX44" fmla="*/ 1302825 w 2540496"/>
                  <a:gd name="connsiteY44" fmla="*/ 703107 h 2868353"/>
                  <a:gd name="connsiteX45" fmla="*/ 1302825 w 2540496"/>
                  <a:gd name="connsiteY45" fmla="*/ 1850228 h 2868353"/>
                  <a:gd name="connsiteX46" fmla="*/ 1418194 w 2540496"/>
                  <a:gd name="connsiteY46" fmla="*/ 1826708 h 2868353"/>
                  <a:gd name="connsiteX47" fmla="*/ 1418194 w 2540496"/>
                  <a:gd name="connsiteY47" fmla="*/ 726690 h 2868353"/>
                  <a:gd name="connsiteX48" fmla="*/ 1302825 w 2540496"/>
                  <a:gd name="connsiteY48" fmla="*/ 703107 h 2868353"/>
                  <a:gd name="connsiteX49" fmla="*/ 1192313 w 2540496"/>
                  <a:gd name="connsiteY49" fmla="*/ 703107 h 2868353"/>
                  <a:gd name="connsiteX50" fmla="*/ 1059760 w 2540496"/>
                  <a:gd name="connsiteY50" fmla="*/ 732937 h 2868353"/>
                  <a:gd name="connsiteX51" fmla="*/ 1059760 w 2540496"/>
                  <a:gd name="connsiteY51" fmla="*/ 1820522 h 2868353"/>
                  <a:gd name="connsiteX52" fmla="*/ 1192252 w 2540496"/>
                  <a:gd name="connsiteY52" fmla="*/ 1850228 h 2868353"/>
                  <a:gd name="connsiteX53" fmla="*/ 1192252 w 2540496"/>
                  <a:gd name="connsiteY53" fmla="*/ 703107 h 2868353"/>
                  <a:gd name="connsiteX54" fmla="*/ 1528888 w 2540496"/>
                  <a:gd name="connsiteY54" fmla="*/ 775630 h 2868353"/>
                  <a:gd name="connsiteX55" fmla="*/ 1528888 w 2540496"/>
                  <a:gd name="connsiteY55" fmla="*/ 1777890 h 2868353"/>
                  <a:gd name="connsiteX56" fmla="*/ 1635636 w 2540496"/>
                  <a:gd name="connsiteY56" fmla="*/ 1698631 h 2868353"/>
                  <a:gd name="connsiteX57" fmla="*/ 1635636 w 2540496"/>
                  <a:gd name="connsiteY57" fmla="*/ 1698631 h 2868353"/>
                  <a:gd name="connsiteX58" fmla="*/ 1635636 w 2540496"/>
                  <a:gd name="connsiteY58" fmla="*/ 854583 h 2868353"/>
                  <a:gd name="connsiteX59" fmla="*/ 1529192 w 2540496"/>
                  <a:gd name="connsiteY59" fmla="*/ 775630 h 2868353"/>
                  <a:gd name="connsiteX60" fmla="*/ 840497 w 2540496"/>
                  <a:gd name="connsiteY60" fmla="*/ 1680623 h 2868353"/>
                  <a:gd name="connsiteX61" fmla="*/ 949248 w 2540496"/>
                  <a:gd name="connsiteY61" fmla="*/ 1767477 h 2868353"/>
                  <a:gd name="connsiteX62" fmla="*/ 949248 w 2540496"/>
                  <a:gd name="connsiteY62" fmla="*/ 786042 h 2868353"/>
                  <a:gd name="connsiteX63" fmla="*/ 842744 w 2540496"/>
                  <a:gd name="connsiteY63" fmla="*/ 870202 h 2868353"/>
                  <a:gd name="connsiteX64" fmla="*/ 842744 w 2540496"/>
                  <a:gd name="connsiteY64" fmla="*/ 1680623 h 2868353"/>
                  <a:gd name="connsiteX65" fmla="*/ 840436 w 2540496"/>
                  <a:gd name="connsiteY65" fmla="*/ 1680623 h 2868353"/>
                  <a:gd name="connsiteX66" fmla="*/ 1745904 w 2540496"/>
                  <a:gd name="connsiteY66" fmla="*/ 995584 h 2868353"/>
                  <a:gd name="connsiteX67" fmla="*/ 1745904 w 2540496"/>
                  <a:gd name="connsiteY67" fmla="*/ 1557936 h 2868353"/>
                  <a:gd name="connsiteX68" fmla="*/ 1745904 w 2540496"/>
                  <a:gd name="connsiteY68" fmla="*/ 995584 h 2868353"/>
                  <a:gd name="connsiteX69" fmla="*/ 732232 w 2540496"/>
                  <a:gd name="connsiteY69" fmla="*/ 1029456 h 2868353"/>
                  <a:gd name="connsiteX70" fmla="*/ 732232 w 2540496"/>
                  <a:gd name="connsiteY70" fmla="*/ 1524370 h 2868353"/>
                  <a:gd name="connsiteX71" fmla="*/ 732232 w 2540496"/>
                  <a:gd name="connsiteY71" fmla="*/ 1029456 h 286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540496" h="2868353">
                    <a:moveTo>
                      <a:pt x="1264935" y="2868109"/>
                    </a:moveTo>
                    <a:lnTo>
                      <a:pt x="116584" y="2868109"/>
                    </a:lnTo>
                    <a:cubicBezTo>
                      <a:pt x="63392" y="2868109"/>
                      <a:pt x="26110" y="2853408"/>
                      <a:pt x="0" y="2832521"/>
                    </a:cubicBezTo>
                    <a:lnTo>
                      <a:pt x="1143251" y="2832521"/>
                    </a:lnTo>
                    <a:lnTo>
                      <a:pt x="1144708" y="2831051"/>
                    </a:lnTo>
                    <a:cubicBezTo>
                      <a:pt x="1187698" y="2834665"/>
                      <a:pt x="1231174" y="2837176"/>
                      <a:pt x="1275076" y="2837176"/>
                    </a:cubicBezTo>
                    <a:cubicBezTo>
                      <a:pt x="1282119" y="2837176"/>
                      <a:pt x="1289102" y="2836687"/>
                      <a:pt x="1296085" y="2836625"/>
                    </a:cubicBezTo>
                    <a:lnTo>
                      <a:pt x="1264935" y="2868353"/>
                    </a:lnTo>
                    <a:moveTo>
                      <a:pt x="1274893" y="2553459"/>
                    </a:moveTo>
                    <a:cubicBezTo>
                      <a:pt x="576969" y="2553459"/>
                      <a:pt x="9169" y="1980694"/>
                      <a:pt x="9169" y="1276729"/>
                    </a:cubicBezTo>
                    <a:cubicBezTo>
                      <a:pt x="9169" y="572764"/>
                      <a:pt x="577151" y="0"/>
                      <a:pt x="1274893" y="0"/>
                    </a:cubicBezTo>
                    <a:cubicBezTo>
                      <a:pt x="1972636" y="0"/>
                      <a:pt x="2540496" y="572703"/>
                      <a:pt x="2540496" y="1276729"/>
                    </a:cubicBezTo>
                    <a:cubicBezTo>
                      <a:pt x="2540496" y="1980756"/>
                      <a:pt x="1973182" y="2553459"/>
                      <a:pt x="1274893" y="2553459"/>
                    </a:cubicBezTo>
                    <a:moveTo>
                      <a:pt x="1274893" y="99718"/>
                    </a:moveTo>
                    <a:cubicBezTo>
                      <a:pt x="631253" y="99718"/>
                      <a:pt x="108083" y="627707"/>
                      <a:pt x="108083" y="1276729"/>
                    </a:cubicBezTo>
                    <a:cubicBezTo>
                      <a:pt x="108083" y="1925752"/>
                      <a:pt x="631678" y="2453680"/>
                      <a:pt x="1274893" y="2453680"/>
                    </a:cubicBezTo>
                    <a:cubicBezTo>
                      <a:pt x="1918108" y="2453680"/>
                      <a:pt x="2441643" y="1925691"/>
                      <a:pt x="2441643" y="1276729"/>
                    </a:cubicBezTo>
                    <a:cubicBezTo>
                      <a:pt x="2441643" y="627768"/>
                      <a:pt x="1918534" y="99718"/>
                      <a:pt x="1274893" y="99718"/>
                    </a:cubicBezTo>
                    <a:moveTo>
                      <a:pt x="1274893" y="2350348"/>
                    </a:moveTo>
                    <a:cubicBezTo>
                      <a:pt x="688027" y="2350348"/>
                      <a:pt x="210519" y="1868727"/>
                      <a:pt x="210519" y="1276729"/>
                    </a:cubicBezTo>
                    <a:cubicBezTo>
                      <a:pt x="210519" y="684732"/>
                      <a:pt x="688149" y="203111"/>
                      <a:pt x="1274893" y="203111"/>
                    </a:cubicBezTo>
                    <a:cubicBezTo>
                      <a:pt x="1861638" y="203111"/>
                      <a:pt x="2339268" y="684732"/>
                      <a:pt x="2339268" y="1276729"/>
                    </a:cubicBezTo>
                    <a:cubicBezTo>
                      <a:pt x="2339268" y="1868727"/>
                      <a:pt x="1861881" y="2350348"/>
                      <a:pt x="1274893" y="2350348"/>
                    </a:cubicBezTo>
                    <a:moveTo>
                      <a:pt x="1274893" y="300562"/>
                    </a:moveTo>
                    <a:cubicBezTo>
                      <a:pt x="741461" y="300562"/>
                      <a:pt x="307429" y="738389"/>
                      <a:pt x="307429" y="1276484"/>
                    </a:cubicBezTo>
                    <a:cubicBezTo>
                      <a:pt x="307429" y="1814580"/>
                      <a:pt x="741583" y="2252652"/>
                      <a:pt x="1274893" y="2252652"/>
                    </a:cubicBezTo>
                    <a:cubicBezTo>
                      <a:pt x="1808204" y="2252652"/>
                      <a:pt x="2242357" y="1814825"/>
                      <a:pt x="2242357" y="1276729"/>
                    </a:cubicBezTo>
                    <a:cubicBezTo>
                      <a:pt x="2242357" y="738634"/>
                      <a:pt x="1808508" y="300562"/>
                      <a:pt x="1274893" y="300562"/>
                    </a:cubicBezTo>
                    <a:moveTo>
                      <a:pt x="1247023" y="2142399"/>
                    </a:moveTo>
                    <a:cubicBezTo>
                      <a:pt x="773826" y="2142399"/>
                      <a:pt x="388856" y="1754063"/>
                      <a:pt x="388856" y="1276729"/>
                    </a:cubicBezTo>
                    <a:cubicBezTo>
                      <a:pt x="388856" y="799395"/>
                      <a:pt x="773826" y="410815"/>
                      <a:pt x="1247023" y="410815"/>
                    </a:cubicBezTo>
                    <a:cubicBezTo>
                      <a:pt x="1720220" y="410815"/>
                      <a:pt x="2105189" y="799150"/>
                      <a:pt x="2105189" y="1276484"/>
                    </a:cubicBezTo>
                    <a:cubicBezTo>
                      <a:pt x="2105189" y="1753818"/>
                      <a:pt x="1720159" y="2142399"/>
                      <a:pt x="1247023" y="2142399"/>
                    </a:cubicBezTo>
                    <a:moveTo>
                      <a:pt x="1247023" y="505877"/>
                    </a:moveTo>
                    <a:cubicBezTo>
                      <a:pt x="824983" y="505847"/>
                      <a:pt x="482824" y="850938"/>
                      <a:pt x="482791" y="1276668"/>
                    </a:cubicBezTo>
                    <a:cubicBezTo>
                      <a:pt x="482757" y="1702398"/>
                      <a:pt x="824861" y="2047551"/>
                      <a:pt x="1246901" y="2047581"/>
                    </a:cubicBezTo>
                    <a:cubicBezTo>
                      <a:pt x="1668941" y="2047618"/>
                      <a:pt x="2011096" y="1702520"/>
                      <a:pt x="2011133" y="1276791"/>
                    </a:cubicBezTo>
                    <a:cubicBezTo>
                      <a:pt x="2011133" y="1276772"/>
                      <a:pt x="2011133" y="1276748"/>
                      <a:pt x="2011133" y="1276729"/>
                    </a:cubicBezTo>
                    <a:cubicBezTo>
                      <a:pt x="2010629" y="851233"/>
                      <a:pt x="1668832" y="506416"/>
                      <a:pt x="1247023" y="505877"/>
                    </a:cubicBezTo>
                    <a:moveTo>
                      <a:pt x="1247569" y="1941187"/>
                    </a:moveTo>
                    <a:cubicBezTo>
                      <a:pt x="883779" y="1941120"/>
                      <a:pt x="588925" y="1643578"/>
                      <a:pt x="588992" y="1276607"/>
                    </a:cubicBezTo>
                    <a:cubicBezTo>
                      <a:pt x="589058" y="909636"/>
                      <a:pt x="884022" y="612204"/>
                      <a:pt x="1247812" y="612272"/>
                    </a:cubicBezTo>
                    <a:cubicBezTo>
                      <a:pt x="1611554" y="612339"/>
                      <a:pt x="1906389" y="909807"/>
                      <a:pt x="1906389" y="1276729"/>
                    </a:cubicBezTo>
                    <a:cubicBezTo>
                      <a:pt x="1905952" y="1643565"/>
                      <a:pt x="1611226" y="1940814"/>
                      <a:pt x="1247569" y="1941187"/>
                    </a:cubicBezTo>
                    <a:moveTo>
                      <a:pt x="1302825" y="703107"/>
                    </a:moveTo>
                    <a:lnTo>
                      <a:pt x="1302825" y="1850228"/>
                    </a:lnTo>
                    <a:cubicBezTo>
                      <a:pt x="1341984" y="1846443"/>
                      <a:pt x="1380651" y="1838560"/>
                      <a:pt x="1418194" y="1826708"/>
                    </a:cubicBezTo>
                    <a:lnTo>
                      <a:pt x="1418194" y="726690"/>
                    </a:lnTo>
                    <a:cubicBezTo>
                      <a:pt x="1380651" y="714825"/>
                      <a:pt x="1341990" y="706917"/>
                      <a:pt x="1302825" y="703107"/>
                    </a:cubicBezTo>
                    <a:moveTo>
                      <a:pt x="1192313" y="703107"/>
                    </a:moveTo>
                    <a:cubicBezTo>
                      <a:pt x="1147100" y="707634"/>
                      <a:pt x="1102592" y="717649"/>
                      <a:pt x="1059760" y="732937"/>
                    </a:cubicBezTo>
                    <a:lnTo>
                      <a:pt x="1059760" y="1820522"/>
                    </a:lnTo>
                    <a:cubicBezTo>
                      <a:pt x="1102592" y="1835724"/>
                      <a:pt x="1147070" y="1845696"/>
                      <a:pt x="1192252" y="1850228"/>
                    </a:cubicBezTo>
                    <a:lnTo>
                      <a:pt x="1192252" y="703107"/>
                    </a:lnTo>
                    <a:moveTo>
                      <a:pt x="1528888" y="775630"/>
                    </a:moveTo>
                    <a:lnTo>
                      <a:pt x="1528888" y="1777890"/>
                    </a:lnTo>
                    <a:cubicBezTo>
                      <a:pt x="1567404" y="1755742"/>
                      <a:pt x="1603223" y="1729140"/>
                      <a:pt x="1635636" y="1698631"/>
                    </a:cubicBezTo>
                    <a:lnTo>
                      <a:pt x="1635636" y="1698631"/>
                    </a:lnTo>
                    <a:lnTo>
                      <a:pt x="1635636" y="854583"/>
                    </a:lnTo>
                    <a:cubicBezTo>
                      <a:pt x="1603283" y="824220"/>
                      <a:pt x="1567568" y="797729"/>
                      <a:pt x="1529192" y="775630"/>
                    </a:cubicBezTo>
                    <a:moveTo>
                      <a:pt x="840497" y="1680623"/>
                    </a:moveTo>
                    <a:cubicBezTo>
                      <a:pt x="873147" y="1713889"/>
                      <a:pt x="909664" y="1743050"/>
                      <a:pt x="949248" y="1767477"/>
                    </a:cubicBezTo>
                    <a:lnTo>
                      <a:pt x="949248" y="786042"/>
                    </a:lnTo>
                    <a:cubicBezTo>
                      <a:pt x="910599" y="809790"/>
                      <a:pt x="874853" y="838033"/>
                      <a:pt x="842744" y="870202"/>
                    </a:cubicBezTo>
                    <a:lnTo>
                      <a:pt x="842744" y="1680623"/>
                    </a:lnTo>
                    <a:lnTo>
                      <a:pt x="840436" y="1680623"/>
                    </a:lnTo>
                    <a:moveTo>
                      <a:pt x="1745904" y="995584"/>
                    </a:moveTo>
                    <a:lnTo>
                      <a:pt x="1745904" y="1557936"/>
                    </a:lnTo>
                    <a:cubicBezTo>
                      <a:pt x="1843300" y="1383356"/>
                      <a:pt x="1843300" y="1170164"/>
                      <a:pt x="1745904" y="995584"/>
                    </a:cubicBezTo>
                    <a:moveTo>
                      <a:pt x="732232" y="1029456"/>
                    </a:moveTo>
                    <a:cubicBezTo>
                      <a:pt x="657387" y="1185789"/>
                      <a:pt x="657387" y="1368037"/>
                      <a:pt x="732232" y="1524370"/>
                    </a:cubicBezTo>
                    <a:lnTo>
                      <a:pt x="732232" y="1029456"/>
                    </a:lnTo>
                  </a:path>
                </a:pathLst>
              </a:custGeom>
              <a:solidFill>
                <a:srgbClr val="4A152B"/>
              </a:solidFill>
              <a:ln w="6069"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64A295FD-E758-F043-A0F4-E1CA638BC227}"/>
                  </a:ext>
                </a:extLst>
              </p:cNvPr>
              <p:cNvSpPr/>
              <p:nvPr/>
            </p:nvSpPr>
            <p:spPr>
              <a:xfrm>
                <a:off x="272878" y="278303"/>
                <a:ext cx="2640685" cy="3666645"/>
              </a:xfrm>
              <a:custGeom>
                <a:avLst/>
                <a:gdLst>
                  <a:gd name="connsiteX0" fmla="*/ 0 w 2640685"/>
                  <a:gd name="connsiteY0" fmla="*/ 3666646 h 3666645"/>
                  <a:gd name="connsiteX1" fmla="*/ 0 w 2640685"/>
                  <a:gd name="connsiteY1" fmla="*/ 3486995 h 3666645"/>
                  <a:gd name="connsiteX2" fmla="*/ 437190 w 2640685"/>
                  <a:gd name="connsiteY2" fmla="*/ 3042369 h 3666645"/>
                  <a:gd name="connsiteX3" fmla="*/ 37283 w 2640685"/>
                  <a:gd name="connsiteY3" fmla="*/ 2634985 h 3666645"/>
                  <a:gd name="connsiteX4" fmla="*/ 0 w 2640685"/>
                  <a:gd name="connsiteY4" fmla="*/ 2672593 h 3666645"/>
                  <a:gd name="connsiteX5" fmla="*/ 0 w 2640685"/>
                  <a:gd name="connsiteY5" fmla="*/ 2493738 h 3666645"/>
                  <a:gd name="connsiteX6" fmla="*/ 467550 w 2640685"/>
                  <a:gd name="connsiteY6" fmla="*/ 2022101 h 3666645"/>
                  <a:gd name="connsiteX7" fmla="*/ 0 w 2640685"/>
                  <a:gd name="connsiteY7" fmla="*/ 1568838 h 3666645"/>
                  <a:gd name="connsiteX8" fmla="*/ 0 w 2640685"/>
                  <a:gd name="connsiteY8" fmla="*/ 1435310 h 3666645"/>
                  <a:gd name="connsiteX9" fmla="*/ 437190 w 2640685"/>
                  <a:gd name="connsiteY9" fmla="*/ 989520 h 3666645"/>
                  <a:gd name="connsiteX10" fmla="*/ 0 w 2640685"/>
                  <a:gd name="connsiteY10" fmla="*/ 544098 h 3666645"/>
                  <a:gd name="connsiteX11" fmla="*/ 0 w 2640685"/>
                  <a:gd name="connsiteY11" fmla="*/ 457060 h 3666645"/>
                  <a:gd name="connsiteX12" fmla="*/ 440286 w 2640685"/>
                  <a:gd name="connsiteY12" fmla="*/ 0 h 3666645"/>
                  <a:gd name="connsiteX13" fmla="*/ 615041 w 2640685"/>
                  <a:gd name="connsiteY13" fmla="*/ 0 h 3666645"/>
                  <a:gd name="connsiteX14" fmla="*/ 133586 w 2640685"/>
                  <a:gd name="connsiteY14" fmla="*/ 500242 h 3666645"/>
                  <a:gd name="connsiteX15" fmla="*/ 214223 w 2640685"/>
                  <a:gd name="connsiteY15" fmla="*/ 582564 h 3666645"/>
                  <a:gd name="connsiteX16" fmla="*/ 786395 w 2640685"/>
                  <a:gd name="connsiteY16" fmla="*/ 0 h 3666645"/>
                  <a:gd name="connsiteX17" fmla="*/ 945180 w 2640685"/>
                  <a:gd name="connsiteY17" fmla="*/ 0 h 3666645"/>
                  <a:gd name="connsiteX18" fmla="*/ 293585 w 2640685"/>
                  <a:gd name="connsiteY18" fmla="*/ 663355 h 3666645"/>
                  <a:gd name="connsiteX19" fmla="*/ 371490 w 2640685"/>
                  <a:gd name="connsiteY19" fmla="*/ 742982 h 3666645"/>
                  <a:gd name="connsiteX20" fmla="*/ 1106029 w 2640685"/>
                  <a:gd name="connsiteY20" fmla="*/ 0 h 3666645"/>
                  <a:gd name="connsiteX21" fmla="*/ 1303311 w 2640685"/>
                  <a:gd name="connsiteY21" fmla="*/ 0 h 3666645"/>
                  <a:gd name="connsiteX22" fmla="*/ 1705829 w 2640685"/>
                  <a:gd name="connsiteY22" fmla="*/ 407017 h 3666645"/>
                  <a:gd name="connsiteX23" fmla="*/ 1798489 w 2640685"/>
                  <a:gd name="connsiteY23" fmla="*/ 312935 h 3666645"/>
                  <a:gd name="connsiteX24" fmla="*/ 1488752 w 2640685"/>
                  <a:gd name="connsiteY24" fmla="*/ 0 h 3666645"/>
                  <a:gd name="connsiteX25" fmla="*/ 1648023 w 2640685"/>
                  <a:gd name="connsiteY25" fmla="*/ 0 h 3666645"/>
                  <a:gd name="connsiteX26" fmla="*/ 2639168 w 2640685"/>
                  <a:gd name="connsiteY26" fmla="*/ 1001342 h 3666645"/>
                  <a:gd name="connsiteX27" fmla="*/ 2640686 w 2640685"/>
                  <a:gd name="connsiteY27" fmla="*/ 1002873 h 3666645"/>
                  <a:gd name="connsiteX28" fmla="*/ 573872 w 2640685"/>
                  <a:gd name="connsiteY28" fmla="*/ 3088982 h 3666645"/>
                  <a:gd name="connsiteX29" fmla="*/ 571018 w 2640685"/>
                  <a:gd name="connsiteY29" fmla="*/ 3086042 h 3666645"/>
                  <a:gd name="connsiteX30" fmla="*/ 0 w 2640685"/>
                  <a:gd name="connsiteY30" fmla="*/ 3666646 h 3666645"/>
                  <a:gd name="connsiteX31" fmla="*/ 1742686 w 2640685"/>
                  <a:gd name="connsiteY31" fmla="*/ 1576127 h 3666645"/>
                  <a:gd name="connsiteX32" fmla="*/ 452248 w 2640685"/>
                  <a:gd name="connsiteY32" fmla="*/ 2877847 h 3666645"/>
                  <a:gd name="connsiteX33" fmla="*/ 537257 w 2640685"/>
                  <a:gd name="connsiteY33" fmla="*/ 2964763 h 3666645"/>
                  <a:gd name="connsiteX34" fmla="*/ 1828060 w 2640685"/>
                  <a:gd name="connsiteY34" fmla="*/ 1661941 h 3666645"/>
                  <a:gd name="connsiteX35" fmla="*/ 1742443 w 2640685"/>
                  <a:gd name="connsiteY35" fmla="*/ 1576189 h 3666645"/>
                  <a:gd name="connsiteX36" fmla="*/ 892231 w 2640685"/>
                  <a:gd name="connsiteY36" fmla="*/ 2105893 h 3666645"/>
                  <a:gd name="connsiteX37" fmla="*/ 290367 w 2640685"/>
                  <a:gd name="connsiteY37" fmla="*/ 2713019 h 3666645"/>
                  <a:gd name="connsiteX38" fmla="*/ 372826 w 2640685"/>
                  <a:gd name="connsiteY38" fmla="*/ 2796873 h 3666645"/>
                  <a:gd name="connsiteX39" fmla="*/ 1147623 w 2640685"/>
                  <a:gd name="connsiteY39" fmla="*/ 2015608 h 3666645"/>
                  <a:gd name="connsiteX40" fmla="*/ 370397 w 2640685"/>
                  <a:gd name="connsiteY40" fmla="*/ 1237712 h 3666645"/>
                  <a:gd name="connsiteX41" fmla="*/ 288667 w 2640685"/>
                  <a:gd name="connsiteY41" fmla="*/ 1320708 h 3666645"/>
                  <a:gd name="connsiteX42" fmla="*/ 982098 w 2640685"/>
                  <a:gd name="connsiteY42" fmla="*/ 2017445 h 3666645"/>
                  <a:gd name="connsiteX43" fmla="*/ 893628 w 2640685"/>
                  <a:gd name="connsiteY43" fmla="*/ 2107057 h 3666645"/>
                  <a:gd name="connsiteX44" fmla="*/ 892231 w 2640685"/>
                  <a:gd name="connsiteY44" fmla="*/ 2105709 h 3666645"/>
                  <a:gd name="connsiteX45" fmla="*/ 200379 w 2640685"/>
                  <a:gd name="connsiteY45" fmla="*/ 1410748 h 3666645"/>
                  <a:gd name="connsiteX46" fmla="*/ 111665 w 2640685"/>
                  <a:gd name="connsiteY46" fmla="*/ 1501278 h 3666645"/>
                  <a:gd name="connsiteX47" fmla="*/ 646798 w 2640685"/>
                  <a:gd name="connsiteY47" fmla="*/ 2020079 h 3666645"/>
                  <a:gd name="connsiteX48" fmla="*/ 603807 w 2640685"/>
                  <a:gd name="connsiteY48" fmla="*/ 2063507 h 3666645"/>
                  <a:gd name="connsiteX49" fmla="*/ 604354 w 2640685"/>
                  <a:gd name="connsiteY49" fmla="*/ 2064058 h 3666645"/>
                  <a:gd name="connsiteX50" fmla="*/ 133586 w 2640685"/>
                  <a:gd name="connsiteY50" fmla="*/ 2553214 h 3666645"/>
                  <a:gd name="connsiteX51" fmla="*/ 211187 w 2640685"/>
                  <a:gd name="connsiteY51" fmla="*/ 2632228 h 3666645"/>
                  <a:gd name="connsiteX52" fmla="*/ 812323 w 2640685"/>
                  <a:gd name="connsiteY52" fmla="*/ 2025837 h 3666645"/>
                  <a:gd name="connsiteX53" fmla="*/ 200379 w 2640685"/>
                  <a:gd name="connsiteY53" fmla="*/ 1410748 h 3666645"/>
                  <a:gd name="connsiteX54" fmla="*/ 532521 w 2640685"/>
                  <a:gd name="connsiteY54" fmla="*/ 1072271 h 3666645"/>
                  <a:gd name="connsiteX55" fmla="*/ 453949 w 2640685"/>
                  <a:gd name="connsiteY55" fmla="*/ 1152388 h 3666645"/>
                  <a:gd name="connsiteX56" fmla="*/ 1231478 w 2640685"/>
                  <a:gd name="connsiteY56" fmla="*/ 1930897 h 3666645"/>
                  <a:gd name="connsiteX57" fmla="*/ 1320920 w 2640685"/>
                  <a:gd name="connsiteY57" fmla="*/ 1840734 h 3666645"/>
                  <a:gd name="connsiteX58" fmla="*/ 532582 w 2640685"/>
                  <a:gd name="connsiteY58" fmla="*/ 1072271 h 3666645"/>
                  <a:gd name="connsiteX59" fmla="*/ 1357717 w 2640685"/>
                  <a:gd name="connsiteY59" fmla="*/ 216157 h 3666645"/>
                  <a:gd name="connsiteX60" fmla="*/ 611640 w 2640685"/>
                  <a:gd name="connsiteY60" fmla="*/ 987254 h 3666645"/>
                  <a:gd name="connsiteX61" fmla="*/ 613826 w 2640685"/>
                  <a:gd name="connsiteY61" fmla="*/ 989459 h 3666645"/>
                  <a:gd name="connsiteX62" fmla="*/ 611458 w 2640685"/>
                  <a:gd name="connsiteY62" fmla="*/ 991848 h 3666645"/>
                  <a:gd name="connsiteX63" fmla="*/ 1400828 w 2640685"/>
                  <a:gd name="connsiteY63" fmla="*/ 1760311 h 3666645"/>
                  <a:gd name="connsiteX64" fmla="*/ 1483773 w 2640685"/>
                  <a:gd name="connsiteY64" fmla="*/ 1676580 h 3666645"/>
                  <a:gd name="connsiteX65" fmla="*/ 793924 w 2640685"/>
                  <a:gd name="connsiteY65" fmla="*/ 975555 h 3666645"/>
                  <a:gd name="connsiteX66" fmla="*/ 819305 w 2640685"/>
                  <a:gd name="connsiteY66" fmla="*/ 949952 h 3666645"/>
                  <a:gd name="connsiteX67" fmla="*/ 1450012 w 2640685"/>
                  <a:gd name="connsiteY67" fmla="*/ 309443 h 3666645"/>
                  <a:gd name="connsiteX68" fmla="*/ 1357717 w 2640685"/>
                  <a:gd name="connsiteY68" fmla="*/ 216157 h 3666645"/>
                  <a:gd name="connsiteX69" fmla="*/ 1529678 w 2640685"/>
                  <a:gd name="connsiteY69" fmla="*/ 389683 h 3666645"/>
                  <a:gd name="connsiteX70" fmla="*/ 952830 w 2640685"/>
                  <a:gd name="connsiteY70" fmla="*/ 975432 h 3666645"/>
                  <a:gd name="connsiteX71" fmla="*/ 1563378 w 2640685"/>
                  <a:gd name="connsiteY71" fmla="*/ 1596340 h 3666645"/>
                  <a:gd name="connsiteX72" fmla="*/ 1662899 w 2640685"/>
                  <a:gd name="connsiteY72" fmla="*/ 1495949 h 3666645"/>
                  <a:gd name="connsiteX73" fmla="*/ 1225102 w 2640685"/>
                  <a:gd name="connsiteY73" fmla="*/ 1056285 h 3666645"/>
                  <a:gd name="connsiteX74" fmla="*/ 1225102 w 2640685"/>
                  <a:gd name="connsiteY74" fmla="*/ 1056285 h 3666645"/>
                  <a:gd name="connsiteX75" fmla="*/ 1150780 w 2640685"/>
                  <a:gd name="connsiteY75" fmla="*/ 981251 h 3666645"/>
                  <a:gd name="connsiteX76" fmla="*/ 1146651 w 2640685"/>
                  <a:gd name="connsiteY76" fmla="*/ 977086 h 3666645"/>
                  <a:gd name="connsiteX77" fmla="*/ 1146651 w 2640685"/>
                  <a:gd name="connsiteY77" fmla="*/ 977086 h 3666645"/>
                  <a:gd name="connsiteX78" fmla="*/ 1145376 w 2640685"/>
                  <a:gd name="connsiteY78" fmla="*/ 975800 h 3666645"/>
                  <a:gd name="connsiteX79" fmla="*/ 1626284 w 2640685"/>
                  <a:gd name="connsiteY79" fmla="*/ 487686 h 3666645"/>
                  <a:gd name="connsiteX80" fmla="*/ 1529678 w 2640685"/>
                  <a:gd name="connsiteY80" fmla="*/ 389683 h 3666645"/>
                  <a:gd name="connsiteX81" fmla="*/ 1878154 w 2640685"/>
                  <a:gd name="connsiteY81" fmla="*/ 393236 h 3666645"/>
                  <a:gd name="connsiteX82" fmla="*/ 1304586 w 2640685"/>
                  <a:gd name="connsiteY82" fmla="*/ 975126 h 3666645"/>
                  <a:gd name="connsiteX83" fmla="*/ 1908090 w 2640685"/>
                  <a:gd name="connsiteY83" fmla="*/ 1581150 h 3666645"/>
                  <a:gd name="connsiteX84" fmla="*/ 1999899 w 2640685"/>
                  <a:gd name="connsiteY84" fmla="*/ 1488476 h 3666645"/>
                  <a:gd name="connsiteX85" fmla="*/ 1568782 w 2640685"/>
                  <a:gd name="connsiteY85" fmla="*/ 1054386 h 3666645"/>
                  <a:gd name="connsiteX86" fmla="*/ 1568782 w 2640685"/>
                  <a:gd name="connsiteY86" fmla="*/ 1054386 h 3666645"/>
                  <a:gd name="connsiteX87" fmla="*/ 1511037 w 2640685"/>
                  <a:gd name="connsiteY87" fmla="*/ 996074 h 3666645"/>
                  <a:gd name="connsiteX88" fmla="*/ 1490513 w 2640685"/>
                  <a:gd name="connsiteY88" fmla="*/ 975432 h 3666645"/>
                  <a:gd name="connsiteX89" fmla="*/ 1490513 w 2640685"/>
                  <a:gd name="connsiteY89" fmla="*/ 975432 h 3666645"/>
                  <a:gd name="connsiteX90" fmla="*/ 1489238 w 2640685"/>
                  <a:gd name="connsiteY90" fmla="*/ 974146 h 3666645"/>
                  <a:gd name="connsiteX91" fmla="*/ 1969903 w 2640685"/>
                  <a:gd name="connsiteY91" fmla="*/ 486032 h 3666645"/>
                  <a:gd name="connsiteX92" fmla="*/ 1878154 w 2640685"/>
                  <a:gd name="connsiteY92" fmla="*/ 393481 h 3666645"/>
                  <a:gd name="connsiteX93" fmla="*/ 2049569 w 2640685"/>
                  <a:gd name="connsiteY93" fmla="*/ 566639 h 3666645"/>
                  <a:gd name="connsiteX94" fmla="*/ 1648508 w 2640685"/>
                  <a:gd name="connsiteY94" fmla="*/ 973962 h 3666645"/>
                  <a:gd name="connsiteX95" fmla="*/ 2079626 w 2640685"/>
                  <a:gd name="connsiteY95" fmla="*/ 1408359 h 3666645"/>
                  <a:gd name="connsiteX96" fmla="*/ 2481354 w 2640685"/>
                  <a:gd name="connsiteY96" fmla="*/ 1002873 h 3666645"/>
                  <a:gd name="connsiteX97" fmla="*/ 2049569 w 2640685"/>
                  <a:gd name="connsiteY97" fmla="*/ 566639 h 3666645"/>
                  <a:gd name="connsiteX98" fmla="*/ 1204639 w 2640685"/>
                  <a:gd name="connsiteY98" fmla="*/ 61374 h 3666645"/>
                  <a:gd name="connsiteX99" fmla="*/ 450912 w 2640685"/>
                  <a:gd name="connsiteY99" fmla="*/ 823590 h 3666645"/>
                  <a:gd name="connsiteX100" fmla="*/ 532764 w 2640685"/>
                  <a:gd name="connsiteY100" fmla="*/ 906953 h 3666645"/>
                  <a:gd name="connsiteX101" fmla="*/ 1278172 w 2640685"/>
                  <a:gd name="connsiteY101" fmla="*/ 135672 h 3666645"/>
                  <a:gd name="connsiteX102" fmla="*/ 1204639 w 2640685"/>
                  <a:gd name="connsiteY102" fmla="*/ 61374 h 366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640685" h="3666645">
                    <a:moveTo>
                      <a:pt x="0" y="3666646"/>
                    </a:moveTo>
                    <a:lnTo>
                      <a:pt x="0" y="3486995"/>
                    </a:lnTo>
                    <a:lnTo>
                      <a:pt x="437190" y="3042369"/>
                    </a:lnTo>
                    <a:lnTo>
                      <a:pt x="37283" y="2634985"/>
                    </a:lnTo>
                    <a:lnTo>
                      <a:pt x="0" y="2672593"/>
                    </a:lnTo>
                    <a:lnTo>
                      <a:pt x="0" y="2493738"/>
                    </a:lnTo>
                    <a:lnTo>
                      <a:pt x="467550" y="2022101"/>
                    </a:lnTo>
                    <a:lnTo>
                      <a:pt x="0" y="1568838"/>
                    </a:lnTo>
                    <a:lnTo>
                      <a:pt x="0" y="1435310"/>
                    </a:lnTo>
                    <a:lnTo>
                      <a:pt x="437190" y="989520"/>
                    </a:lnTo>
                    <a:lnTo>
                      <a:pt x="0" y="544098"/>
                    </a:lnTo>
                    <a:lnTo>
                      <a:pt x="0" y="457060"/>
                    </a:lnTo>
                    <a:lnTo>
                      <a:pt x="440286" y="0"/>
                    </a:lnTo>
                    <a:lnTo>
                      <a:pt x="615041" y="0"/>
                    </a:lnTo>
                    <a:lnTo>
                      <a:pt x="133586" y="500242"/>
                    </a:lnTo>
                    <a:lnTo>
                      <a:pt x="214223" y="582564"/>
                    </a:lnTo>
                    <a:lnTo>
                      <a:pt x="786395" y="0"/>
                    </a:lnTo>
                    <a:lnTo>
                      <a:pt x="945180" y="0"/>
                    </a:lnTo>
                    <a:lnTo>
                      <a:pt x="293585" y="663355"/>
                    </a:lnTo>
                    <a:lnTo>
                      <a:pt x="371490" y="742982"/>
                    </a:lnTo>
                    <a:lnTo>
                      <a:pt x="1106029" y="0"/>
                    </a:lnTo>
                    <a:lnTo>
                      <a:pt x="1303311" y="0"/>
                    </a:lnTo>
                    <a:lnTo>
                      <a:pt x="1705829" y="407017"/>
                    </a:lnTo>
                    <a:lnTo>
                      <a:pt x="1798489" y="312935"/>
                    </a:lnTo>
                    <a:lnTo>
                      <a:pt x="1488752" y="0"/>
                    </a:lnTo>
                    <a:lnTo>
                      <a:pt x="1648023" y="0"/>
                    </a:lnTo>
                    <a:lnTo>
                      <a:pt x="2639168" y="1001342"/>
                    </a:lnTo>
                    <a:lnTo>
                      <a:pt x="2640686" y="1002873"/>
                    </a:lnTo>
                    <a:lnTo>
                      <a:pt x="573872" y="3088982"/>
                    </a:lnTo>
                    <a:lnTo>
                      <a:pt x="571018" y="3086042"/>
                    </a:lnTo>
                    <a:lnTo>
                      <a:pt x="0" y="3666646"/>
                    </a:lnTo>
                    <a:moveTo>
                      <a:pt x="1742686" y="1576127"/>
                    </a:moveTo>
                    <a:lnTo>
                      <a:pt x="452248" y="2877847"/>
                    </a:lnTo>
                    <a:lnTo>
                      <a:pt x="537257" y="2964763"/>
                    </a:lnTo>
                    <a:lnTo>
                      <a:pt x="1828060" y="1661941"/>
                    </a:lnTo>
                    <a:lnTo>
                      <a:pt x="1742443" y="1576189"/>
                    </a:lnTo>
                    <a:moveTo>
                      <a:pt x="892231" y="2105893"/>
                    </a:moveTo>
                    <a:lnTo>
                      <a:pt x="290367" y="2713019"/>
                    </a:lnTo>
                    <a:lnTo>
                      <a:pt x="372826" y="2796873"/>
                    </a:lnTo>
                    <a:lnTo>
                      <a:pt x="1147623" y="2015608"/>
                    </a:lnTo>
                    <a:lnTo>
                      <a:pt x="370397" y="1237712"/>
                    </a:lnTo>
                    <a:lnTo>
                      <a:pt x="288667" y="1320708"/>
                    </a:lnTo>
                    <a:lnTo>
                      <a:pt x="982098" y="2017445"/>
                    </a:lnTo>
                    <a:lnTo>
                      <a:pt x="893628" y="2107057"/>
                    </a:lnTo>
                    <a:lnTo>
                      <a:pt x="892231" y="2105709"/>
                    </a:lnTo>
                    <a:moveTo>
                      <a:pt x="200379" y="1410748"/>
                    </a:moveTo>
                    <a:lnTo>
                      <a:pt x="111665" y="1501278"/>
                    </a:lnTo>
                    <a:lnTo>
                      <a:pt x="646798" y="2020079"/>
                    </a:lnTo>
                    <a:lnTo>
                      <a:pt x="603807" y="2063507"/>
                    </a:lnTo>
                    <a:lnTo>
                      <a:pt x="604354" y="2064058"/>
                    </a:lnTo>
                    <a:lnTo>
                      <a:pt x="133586" y="2553214"/>
                    </a:lnTo>
                    <a:lnTo>
                      <a:pt x="211187" y="2632228"/>
                    </a:lnTo>
                    <a:lnTo>
                      <a:pt x="812323" y="2025837"/>
                    </a:lnTo>
                    <a:lnTo>
                      <a:pt x="200379" y="1410748"/>
                    </a:lnTo>
                    <a:moveTo>
                      <a:pt x="532521" y="1072271"/>
                    </a:moveTo>
                    <a:lnTo>
                      <a:pt x="453949" y="1152388"/>
                    </a:lnTo>
                    <a:lnTo>
                      <a:pt x="1231478" y="1930897"/>
                    </a:lnTo>
                    <a:lnTo>
                      <a:pt x="1320920" y="1840734"/>
                    </a:lnTo>
                    <a:lnTo>
                      <a:pt x="532582" y="1072271"/>
                    </a:lnTo>
                    <a:moveTo>
                      <a:pt x="1357717" y="216157"/>
                    </a:moveTo>
                    <a:lnTo>
                      <a:pt x="611640" y="987254"/>
                    </a:lnTo>
                    <a:lnTo>
                      <a:pt x="613826" y="989459"/>
                    </a:lnTo>
                    <a:lnTo>
                      <a:pt x="611458" y="991848"/>
                    </a:lnTo>
                    <a:lnTo>
                      <a:pt x="1400828" y="1760311"/>
                    </a:lnTo>
                    <a:lnTo>
                      <a:pt x="1483773" y="1676580"/>
                    </a:lnTo>
                    <a:lnTo>
                      <a:pt x="793924" y="975555"/>
                    </a:lnTo>
                    <a:lnTo>
                      <a:pt x="819305" y="949952"/>
                    </a:lnTo>
                    <a:lnTo>
                      <a:pt x="1450012" y="309443"/>
                    </a:lnTo>
                    <a:lnTo>
                      <a:pt x="1357717" y="216157"/>
                    </a:lnTo>
                    <a:moveTo>
                      <a:pt x="1529678" y="389683"/>
                    </a:moveTo>
                    <a:lnTo>
                      <a:pt x="952830" y="975432"/>
                    </a:lnTo>
                    <a:lnTo>
                      <a:pt x="1563378" y="1596340"/>
                    </a:lnTo>
                    <a:lnTo>
                      <a:pt x="1662899" y="1495949"/>
                    </a:lnTo>
                    <a:lnTo>
                      <a:pt x="1225102" y="1056285"/>
                    </a:lnTo>
                    <a:lnTo>
                      <a:pt x="1225102" y="1056285"/>
                    </a:lnTo>
                    <a:lnTo>
                      <a:pt x="1150780" y="981251"/>
                    </a:lnTo>
                    <a:lnTo>
                      <a:pt x="1146651" y="977086"/>
                    </a:lnTo>
                    <a:lnTo>
                      <a:pt x="1146651" y="977086"/>
                    </a:lnTo>
                    <a:lnTo>
                      <a:pt x="1145376" y="975800"/>
                    </a:lnTo>
                    <a:lnTo>
                      <a:pt x="1626284" y="487686"/>
                    </a:lnTo>
                    <a:lnTo>
                      <a:pt x="1529678" y="389683"/>
                    </a:lnTo>
                    <a:moveTo>
                      <a:pt x="1878154" y="393236"/>
                    </a:moveTo>
                    <a:lnTo>
                      <a:pt x="1304586" y="975126"/>
                    </a:lnTo>
                    <a:lnTo>
                      <a:pt x="1908090" y="1581150"/>
                    </a:lnTo>
                    <a:lnTo>
                      <a:pt x="1999899" y="1488476"/>
                    </a:lnTo>
                    <a:lnTo>
                      <a:pt x="1568782" y="1054386"/>
                    </a:lnTo>
                    <a:lnTo>
                      <a:pt x="1568782" y="1054386"/>
                    </a:lnTo>
                    <a:lnTo>
                      <a:pt x="1511037" y="996074"/>
                    </a:lnTo>
                    <a:lnTo>
                      <a:pt x="1490513" y="975432"/>
                    </a:lnTo>
                    <a:lnTo>
                      <a:pt x="1490513" y="975432"/>
                    </a:lnTo>
                    <a:lnTo>
                      <a:pt x="1489238" y="974146"/>
                    </a:lnTo>
                    <a:lnTo>
                      <a:pt x="1969903" y="486032"/>
                    </a:lnTo>
                    <a:lnTo>
                      <a:pt x="1878154" y="393481"/>
                    </a:lnTo>
                    <a:moveTo>
                      <a:pt x="2049569" y="566639"/>
                    </a:moveTo>
                    <a:lnTo>
                      <a:pt x="1648508" y="973962"/>
                    </a:lnTo>
                    <a:lnTo>
                      <a:pt x="2079626" y="1408359"/>
                    </a:lnTo>
                    <a:lnTo>
                      <a:pt x="2481354" y="1002873"/>
                    </a:lnTo>
                    <a:lnTo>
                      <a:pt x="2049569" y="566639"/>
                    </a:lnTo>
                    <a:moveTo>
                      <a:pt x="1204639" y="61374"/>
                    </a:moveTo>
                    <a:lnTo>
                      <a:pt x="450912" y="823590"/>
                    </a:lnTo>
                    <a:lnTo>
                      <a:pt x="532764" y="906953"/>
                    </a:lnTo>
                    <a:lnTo>
                      <a:pt x="1278172" y="135672"/>
                    </a:lnTo>
                    <a:lnTo>
                      <a:pt x="1204639" y="61374"/>
                    </a:lnTo>
                  </a:path>
                </a:pathLst>
              </a:custGeom>
              <a:solidFill>
                <a:srgbClr val="4A152B"/>
              </a:solidFill>
              <a:ln w="6069"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B1CC2577-F1F3-9046-9C46-6C9B58257ABF}"/>
                  </a:ext>
                </a:extLst>
              </p:cNvPr>
              <p:cNvSpPr/>
              <p:nvPr/>
            </p:nvSpPr>
            <p:spPr>
              <a:xfrm>
                <a:off x="272878" y="3015884"/>
                <a:ext cx="9711922" cy="608902"/>
              </a:xfrm>
              <a:custGeom>
                <a:avLst/>
                <a:gdLst>
                  <a:gd name="connsiteX0" fmla="*/ 0 w 9711922"/>
                  <a:gd name="connsiteY0" fmla="*/ 608902 h 608902"/>
                  <a:gd name="connsiteX1" fmla="*/ 0 w 9711922"/>
                  <a:gd name="connsiteY1" fmla="*/ 608902 h 608902"/>
                  <a:gd name="connsiteX2" fmla="*/ 0 w 9711922"/>
                  <a:gd name="connsiteY2" fmla="*/ 432498 h 608902"/>
                  <a:gd name="connsiteX3" fmla="*/ 129700 w 9711922"/>
                  <a:gd name="connsiteY3" fmla="*/ 305217 h 608902"/>
                  <a:gd name="connsiteX4" fmla="*/ 0 w 9711922"/>
                  <a:gd name="connsiteY4" fmla="*/ 177079 h 608902"/>
                  <a:gd name="connsiteX5" fmla="*/ 0 w 9711922"/>
                  <a:gd name="connsiteY5" fmla="*/ 0 h 608902"/>
                  <a:gd name="connsiteX6" fmla="*/ 309129 w 9711922"/>
                  <a:gd name="connsiteY6" fmla="*/ 305523 h 608902"/>
                  <a:gd name="connsiteX7" fmla="*/ 0 w 9711922"/>
                  <a:gd name="connsiteY7" fmla="*/ 608902 h 608902"/>
                  <a:gd name="connsiteX8" fmla="*/ 9711923 w 9711922"/>
                  <a:gd name="connsiteY8" fmla="*/ 490197 h 608902"/>
                  <a:gd name="connsiteX9" fmla="*/ 9711923 w 9711922"/>
                  <a:gd name="connsiteY9" fmla="*/ 490197 h 60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11922" h="608902">
                    <a:moveTo>
                      <a:pt x="0" y="608902"/>
                    </a:moveTo>
                    <a:lnTo>
                      <a:pt x="0" y="608902"/>
                    </a:lnTo>
                    <a:lnTo>
                      <a:pt x="0" y="432498"/>
                    </a:lnTo>
                    <a:lnTo>
                      <a:pt x="129700" y="305217"/>
                    </a:lnTo>
                    <a:lnTo>
                      <a:pt x="0" y="177079"/>
                    </a:lnTo>
                    <a:lnTo>
                      <a:pt x="0" y="0"/>
                    </a:lnTo>
                    <a:lnTo>
                      <a:pt x="309129" y="305523"/>
                    </a:lnTo>
                    <a:lnTo>
                      <a:pt x="0" y="608902"/>
                    </a:lnTo>
                    <a:moveTo>
                      <a:pt x="9711923" y="490197"/>
                    </a:moveTo>
                    <a:lnTo>
                      <a:pt x="9711923" y="490197"/>
                    </a:lnTo>
                  </a:path>
                </a:pathLst>
              </a:custGeom>
              <a:solidFill>
                <a:srgbClr val="4A152B"/>
              </a:solidFill>
              <a:ln w="6069"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2D47887-767F-A746-A6BE-782A2A8056E6}"/>
                  </a:ext>
                </a:extLst>
              </p:cNvPr>
              <p:cNvSpPr/>
              <p:nvPr/>
            </p:nvSpPr>
            <p:spPr>
              <a:xfrm>
                <a:off x="272878" y="3310137"/>
                <a:ext cx="11415" cy="22418"/>
              </a:xfrm>
              <a:custGeom>
                <a:avLst/>
                <a:gdLst>
                  <a:gd name="connsiteX0" fmla="*/ 0 w 11415"/>
                  <a:gd name="connsiteY0" fmla="*/ 22418 h 22418"/>
                  <a:gd name="connsiteX1" fmla="*/ 0 w 11415"/>
                  <a:gd name="connsiteY1" fmla="*/ 21499 h 22418"/>
                  <a:gd name="connsiteX2" fmla="*/ 0 w 11415"/>
                  <a:gd name="connsiteY2" fmla="*/ 19294 h 22418"/>
                  <a:gd name="connsiteX3" fmla="*/ 0 w 11415"/>
                  <a:gd name="connsiteY3" fmla="*/ 17089 h 22418"/>
                  <a:gd name="connsiteX4" fmla="*/ 0 w 11415"/>
                  <a:gd name="connsiteY4" fmla="*/ 14884 h 22418"/>
                  <a:gd name="connsiteX5" fmla="*/ 0 w 11415"/>
                  <a:gd name="connsiteY5" fmla="*/ 12679 h 22418"/>
                  <a:gd name="connsiteX6" fmla="*/ 0 w 11415"/>
                  <a:gd name="connsiteY6" fmla="*/ 10474 h 22418"/>
                  <a:gd name="connsiteX7" fmla="*/ 0 w 11415"/>
                  <a:gd name="connsiteY7" fmla="*/ 8269 h 22418"/>
                  <a:gd name="connsiteX8" fmla="*/ 0 w 11415"/>
                  <a:gd name="connsiteY8" fmla="*/ 6064 h 22418"/>
                  <a:gd name="connsiteX9" fmla="*/ 0 w 11415"/>
                  <a:gd name="connsiteY9" fmla="*/ 0 h 22418"/>
                  <a:gd name="connsiteX10" fmla="*/ 11416 w 11415"/>
                  <a:gd name="connsiteY10" fmla="*/ 11209 h 22418"/>
                  <a:gd name="connsiteX11" fmla="*/ 0 w 11415"/>
                  <a:gd name="connsiteY11" fmla="*/ 22418 h 2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15" h="22418">
                    <a:moveTo>
                      <a:pt x="0" y="22418"/>
                    </a:moveTo>
                    <a:lnTo>
                      <a:pt x="0" y="21499"/>
                    </a:lnTo>
                    <a:lnTo>
                      <a:pt x="0" y="19294"/>
                    </a:lnTo>
                    <a:lnTo>
                      <a:pt x="0" y="17089"/>
                    </a:lnTo>
                    <a:lnTo>
                      <a:pt x="0" y="14884"/>
                    </a:lnTo>
                    <a:lnTo>
                      <a:pt x="0" y="12679"/>
                    </a:lnTo>
                    <a:lnTo>
                      <a:pt x="0" y="10474"/>
                    </a:lnTo>
                    <a:lnTo>
                      <a:pt x="0" y="8269"/>
                    </a:lnTo>
                    <a:lnTo>
                      <a:pt x="0" y="6064"/>
                    </a:lnTo>
                    <a:lnTo>
                      <a:pt x="0" y="0"/>
                    </a:lnTo>
                    <a:lnTo>
                      <a:pt x="11416" y="11209"/>
                    </a:lnTo>
                    <a:lnTo>
                      <a:pt x="0" y="22418"/>
                    </a:lnTo>
                    <a:close/>
                  </a:path>
                </a:pathLst>
              </a:custGeom>
              <a:solidFill>
                <a:srgbClr val="4A152B"/>
              </a:solidFill>
              <a:ln w="6069"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1DC13A63-4D56-A04B-98B0-5EAC57FDD411}"/>
                  </a:ext>
                </a:extLst>
              </p:cNvPr>
              <p:cNvSpPr/>
              <p:nvPr/>
            </p:nvSpPr>
            <p:spPr>
              <a:xfrm>
                <a:off x="272878" y="1971298"/>
                <a:ext cx="341007" cy="684487"/>
              </a:xfrm>
              <a:custGeom>
                <a:avLst/>
                <a:gdLst>
                  <a:gd name="connsiteX0" fmla="*/ 0 w 341007"/>
                  <a:gd name="connsiteY0" fmla="*/ 684487 h 684487"/>
                  <a:gd name="connsiteX1" fmla="*/ 0 w 341007"/>
                  <a:gd name="connsiteY1" fmla="*/ 503979 h 684487"/>
                  <a:gd name="connsiteX2" fmla="*/ 163278 w 341007"/>
                  <a:gd name="connsiteY2" fmla="*/ 336333 h 684487"/>
                  <a:gd name="connsiteX3" fmla="*/ 0 w 341007"/>
                  <a:gd name="connsiteY3" fmla="*/ 176282 h 684487"/>
                  <a:gd name="connsiteX4" fmla="*/ 0 w 341007"/>
                  <a:gd name="connsiteY4" fmla="*/ 0 h 684487"/>
                  <a:gd name="connsiteX5" fmla="*/ 341008 w 341007"/>
                  <a:gd name="connsiteY5" fmla="*/ 334250 h 684487"/>
                  <a:gd name="connsiteX6" fmla="*/ 0 w 341007"/>
                  <a:gd name="connsiteY6" fmla="*/ 684487 h 68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007" h="684487">
                    <a:moveTo>
                      <a:pt x="0" y="684487"/>
                    </a:moveTo>
                    <a:lnTo>
                      <a:pt x="0" y="503979"/>
                    </a:lnTo>
                    <a:lnTo>
                      <a:pt x="163278" y="336333"/>
                    </a:lnTo>
                    <a:lnTo>
                      <a:pt x="0" y="176282"/>
                    </a:lnTo>
                    <a:lnTo>
                      <a:pt x="0" y="0"/>
                    </a:lnTo>
                    <a:lnTo>
                      <a:pt x="341008" y="334250"/>
                    </a:lnTo>
                    <a:lnTo>
                      <a:pt x="0" y="684487"/>
                    </a:lnTo>
                  </a:path>
                </a:pathLst>
              </a:custGeom>
              <a:solidFill>
                <a:srgbClr val="4A152B"/>
              </a:solidFill>
              <a:ln w="6069"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FD9E6DA0-ABA6-3A41-BB04-B11CB523C96A}"/>
                  </a:ext>
                </a:extLst>
              </p:cNvPr>
              <p:cNvSpPr/>
              <p:nvPr/>
            </p:nvSpPr>
            <p:spPr>
              <a:xfrm>
                <a:off x="272878" y="2263101"/>
                <a:ext cx="43293" cy="86915"/>
              </a:xfrm>
              <a:custGeom>
                <a:avLst/>
                <a:gdLst>
                  <a:gd name="connsiteX0" fmla="*/ 0 w 43293"/>
                  <a:gd name="connsiteY0" fmla="*/ 86916 h 86915"/>
                  <a:gd name="connsiteX1" fmla="*/ 0 w 43293"/>
                  <a:gd name="connsiteY1" fmla="*/ 84833 h 86915"/>
                  <a:gd name="connsiteX2" fmla="*/ 0 w 43293"/>
                  <a:gd name="connsiteY2" fmla="*/ 82751 h 86915"/>
                  <a:gd name="connsiteX3" fmla="*/ 0 w 43293"/>
                  <a:gd name="connsiteY3" fmla="*/ 80668 h 86915"/>
                  <a:gd name="connsiteX4" fmla="*/ 0 w 43293"/>
                  <a:gd name="connsiteY4" fmla="*/ 74359 h 86915"/>
                  <a:gd name="connsiteX5" fmla="*/ 0 w 43293"/>
                  <a:gd name="connsiteY5" fmla="*/ 72277 h 86915"/>
                  <a:gd name="connsiteX6" fmla="*/ 0 w 43293"/>
                  <a:gd name="connsiteY6" fmla="*/ 70194 h 86915"/>
                  <a:gd name="connsiteX7" fmla="*/ 0 w 43293"/>
                  <a:gd name="connsiteY7" fmla="*/ 68050 h 86915"/>
                  <a:gd name="connsiteX8" fmla="*/ 0 w 43293"/>
                  <a:gd name="connsiteY8" fmla="*/ 65968 h 86915"/>
                  <a:gd name="connsiteX9" fmla="*/ 0 w 43293"/>
                  <a:gd name="connsiteY9" fmla="*/ 63885 h 86915"/>
                  <a:gd name="connsiteX10" fmla="*/ 0 w 43293"/>
                  <a:gd name="connsiteY10" fmla="*/ 57577 h 86915"/>
                  <a:gd name="connsiteX11" fmla="*/ 0 w 43293"/>
                  <a:gd name="connsiteY11" fmla="*/ 55494 h 86915"/>
                  <a:gd name="connsiteX12" fmla="*/ 0 w 43293"/>
                  <a:gd name="connsiteY12" fmla="*/ 53411 h 86915"/>
                  <a:gd name="connsiteX13" fmla="*/ 0 w 43293"/>
                  <a:gd name="connsiteY13" fmla="*/ 51329 h 86915"/>
                  <a:gd name="connsiteX14" fmla="*/ 0 w 43293"/>
                  <a:gd name="connsiteY14" fmla="*/ 49185 h 86915"/>
                  <a:gd name="connsiteX15" fmla="*/ 0 w 43293"/>
                  <a:gd name="connsiteY15" fmla="*/ 47102 h 86915"/>
                  <a:gd name="connsiteX16" fmla="*/ 0 w 43293"/>
                  <a:gd name="connsiteY16" fmla="*/ 40855 h 86915"/>
                  <a:gd name="connsiteX17" fmla="*/ 0 w 43293"/>
                  <a:gd name="connsiteY17" fmla="*/ 38772 h 86915"/>
                  <a:gd name="connsiteX18" fmla="*/ 0 w 43293"/>
                  <a:gd name="connsiteY18" fmla="*/ 36690 h 86915"/>
                  <a:gd name="connsiteX19" fmla="*/ 0 w 43293"/>
                  <a:gd name="connsiteY19" fmla="*/ 34546 h 86915"/>
                  <a:gd name="connsiteX20" fmla="*/ 0 w 43293"/>
                  <a:gd name="connsiteY20" fmla="*/ 32463 h 86915"/>
                  <a:gd name="connsiteX21" fmla="*/ 0 w 43293"/>
                  <a:gd name="connsiteY21" fmla="*/ 30381 h 86915"/>
                  <a:gd name="connsiteX22" fmla="*/ 0 w 43293"/>
                  <a:gd name="connsiteY22" fmla="*/ 28298 h 86915"/>
                  <a:gd name="connsiteX23" fmla="*/ 0 w 43293"/>
                  <a:gd name="connsiteY23" fmla="*/ 26216 h 86915"/>
                  <a:gd name="connsiteX24" fmla="*/ 0 w 43293"/>
                  <a:gd name="connsiteY24" fmla="*/ 24133 h 86915"/>
                  <a:gd name="connsiteX25" fmla="*/ 0 w 43293"/>
                  <a:gd name="connsiteY25" fmla="*/ 22050 h 86915"/>
                  <a:gd name="connsiteX26" fmla="*/ 0 w 43293"/>
                  <a:gd name="connsiteY26" fmla="*/ 19968 h 86915"/>
                  <a:gd name="connsiteX27" fmla="*/ 0 w 43293"/>
                  <a:gd name="connsiteY27" fmla="*/ 17885 h 86915"/>
                  <a:gd name="connsiteX28" fmla="*/ 0 w 43293"/>
                  <a:gd name="connsiteY28" fmla="*/ 15803 h 86915"/>
                  <a:gd name="connsiteX29" fmla="*/ 0 w 43293"/>
                  <a:gd name="connsiteY29" fmla="*/ 13720 h 86915"/>
                  <a:gd name="connsiteX30" fmla="*/ 0 w 43293"/>
                  <a:gd name="connsiteY30" fmla="*/ 7473 h 86915"/>
                  <a:gd name="connsiteX31" fmla="*/ 0 w 43293"/>
                  <a:gd name="connsiteY31" fmla="*/ 5390 h 86915"/>
                  <a:gd name="connsiteX32" fmla="*/ 0 w 43293"/>
                  <a:gd name="connsiteY32" fmla="*/ 3307 h 86915"/>
                  <a:gd name="connsiteX33" fmla="*/ 0 w 43293"/>
                  <a:gd name="connsiteY33" fmla="*/ 1225 h 86915"/>
                  <a:gd name="connsiteX34" fmla="*/ 0 w 43293"/>
                  <a:gd name="connsiteY34" fmla="*/ 0 h 86915"/>
                  <a:gd name="connsiteX35" fmla="*/ 43294 w 43293"/>
                  <a:gd name="connsiteY35" fmla="*/ 42447 h 86915"/>
                  <a:gd name="connsiteX36" fmla="*/ 0 w 43293"/>
                  <a:gd name="connsiteY36" fmla="*/ 86916 h 8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293" h="86915">
                    <a:moveTo>
                      <a:pt x="0" y="86916"/>
                    </a:moveTo>
                    <a:lnTo>
                      <a:pt x="0" y="84833"/>
                    </a:lnTo>
                    <a:lnTo>
                      <a:pt x="0" y="82751"/>
                    </a:lnTo>
                    <a:lnTo>
                      <a:pt x="0" y="80668"/>
                    </a:lnTo>
                    <a:lnTo>
                      <a:pt x="0" y="74359"/>
                    </a:lnTo>
                    <a:lnTo>
                      <a:pt x="0" y="72277"/>
                    </a:lnTo>
                    <a:lnTo>
                      <a:pt x="0" y="70194"/>
                    </a:lnTo>
                    <a:lnTo>
                      <a:pt x="0" y="68050"/>
                    </a:lnTo>
                    <a:lnTo>
                      <a:pt x="0" y="65968"/>
                    </a:lnTo>
                    <a:lnTo>
                      <a:pt x="0" y="63885"/>
                    </a:lnTo>
                    <a:lnTo>
                      <a:pt x="0" y="57577"/>
                    </a:lnTo>
                    <a:lnTo>
                      <a:pt x="0" y="55494"/>
                    </a:lnTo>
                    <a:lnTo>
                      <a:pt x="0" y="53411"/>
                    </a:lnTo>
                    <a:lnTo>
                      <a:pt x="0" y="51329"/>
                    </a:lnTo>
                    <a:lnTo>
                      <a:pt x="0" y="49185"/>
                    </a:lnTo>
                    <a:lnTo>
                      <a:pt x="0" y="47102"/>
                    </a:lnTo>
                    <a:lnTo>
                      <a:pt x="0" y="40855"/>
                    </a:lnTo>
                    <a:lnTo>
                      <a:pt x="0" y="38772"/>
                    </a:lnTo>
                    <a:lnTo>
                      <a:pt x="0" y="36690"/>
                    </a:lnTo>
                    <a:lnTo>
                      <a:pt x="0" y="34546"/>
                    </a:lnTo>
                    <a:lnTo>
                      <a:pt x="0" y="32463"/>
                    </a:lnTo>
                    <a:lnTo>
                      <a:pt x="0" y="30381"/>
                    </a:lnTo>
                    <a:lnTo>
                      <a:pt x="0" y="28298"/>
                    </a:lnTo>
                    <a:lnTo>
                      <a:pt x="0" y="26216"/>
                    </a:lnTo>
                    <a:lnTo>
                      <a:pt x="0" y="24133"/>
                    </a:lnTo>
                    <a:lnTo>
                      <a:pt x="0" y="22050"/>
                    </a:lnTo>
                    <a:lnTo>
                      <a:pt x="0" y="19968"/>
                    </a:lnTo>
                    <a:lnTo>
                      <a:pt x="0" y="17885"/>
                    </a:lnTo>
                    <a:lnTo>
                      <a:pt x="0" y="15803"/>
                    </a:lnTo>
                    <a:lnTo>
                      <a:pt x="0" y="13720"/>
                    </a:lnTo>
                    <a:lnTo>
                      <a:pt x="0" y="7473"/>
                    </a:lnTo>
                    <a:lnTo>
                      <a:pt x="0" y="5390"/>
                    </a:lnTo>
                    <a:lnTo>
                      <a:pt x="0" y="3307"/>
                    </a:lnTo>
                    <a:lnTo>
                      <a:pt x="0" y="1225"/>
                    </a:lnTo>
                    <a:lnTo>
                      <a:pt x="0" y="0"/>
                    </a:lnTo>
                    <a:lnTo>
                      <a:pt x="43294" y="42447"/>
                    </a:lnTo>
                    <a:lnTo>
                      <a:pt x="0" y="86916"/>
                    </a:lnTo>
                    <a:close/>
                  </a:path>
                </a:pathLst>
              </a:custGeom>
              <a:solidFill>
                <a:srgbClr val="4A152B"/>
              </a:solidFill>
              <a:ln w="6069"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8A19AD5A-71E1-D149-8D51-FFC582108977}"/>
                  </a:ext>
                </a:extLst>
              </p:cNvPr>
              <p:cNvSpPr/>
              <p:nvPr/>
            </p:nvSpPr>
            <p:spPr>
              <a:xfrm>
                <a:off x="4541001" y="278303"/>
                <a:ext cx="5516543" cy="2067181"/>
              </a:xfrm>
              <a:custGeom>
                <a:avLst/>
                <a:gdLst>
                  <a:gd name="connsiteX0" fmla="*/ 4864705 w 5516543"/>
                  <a:gd name="connsiteY0" fmla="*/ 2067182 h 2067181"/>
                  <a:gd name="connsiteX1" fmla="*/ 3975754 w 5516543"/>
                  <a:gd name="connsiteY1" fmla="*/ 1170396 h 2067181"/>
                  <a:gd name="connsiteX2" fmla="*/ 4828031 w 5516543"/>
                  <a:gd name="connsiteY2" fmla="*/ 274407 h 2067181"/>
                  <a:gd name="connsiteX3" fmla="*/ 4823294 w 5516543"/>
                  <a:gd name="connsiteY3" fmla="*/ 390357 h 2067181"/>
                  <a:gd name="connsiteX4" fmla="*/ 4823294 w 5516543"/>
                  <a:gd name="connsiteY4" fmla="*/ 400341 h 2067181"/>
                  <a:gd name="connsiteX5" fmla="*/ 4530316 w 5516543"/>
                  <a:gd name="connsiteY5" fmla="*/ 478069 h 2067181"/>
                  <a:gd name="connsiteX6" fmla="*/ 4826330 w 5516543"/>
                  <a:gd name="connsiteY6" fmla="*/ 478069 h 2067181"/>
                  <a:gd name="connsiteX7" fmla="*/ 4837624 w 5516543"/>
                  <a:gd name="connsiteY7" fmla="*/ 586791 h 2067181"/>
                  <a:gd name="connsiteX8" fmla="*/ 4366370 w 5516543"/>
                  <a:gd name="connsiteY8" fmla="*/ 586791 h 2067181"/>
                  <a:gd name="connsiteX9" fmla="*/ 4282758 w 5516543"/>
                  <a:gd name="connsiteY9" fmla="*/ 671441 h 2067181"/>
                  <a:gd name="connsiteX10" fmla="*/ 4852440 w 5516543"/>
                  <a:gd name="connsiteY10" fmla="*/ 671441 h 2067181"/>
                  <a:gd name="connsiteX11" fmla="*/ 4879826 w 5516543"/>
                  <a:gd name="connsiteY11" fmla="*/ 780101 h 2067181"/>
                  <a:gd name="connsiteX12" fmla="*/ 4206432 w 5516543"/>
                  <a:gd name="connsiteY12" fmla="*/ 780101 h 2067181"/>
                  <a:gd name="connsiteX13" fmla="*/ 4153544 w 5516543"/>
                  <a:gd name="connsiteY13" fmla="*/ 889251 h 2067181"/>
                  <a:gd name="connsiteX14" fmla="*/ 4916318 w 5516543"/>
                  <a:gd name="connsiteY14" fmla="*/ 889251 h 2067181"/>
                  <a:gd name="connsiteX15" fmla="*/ 4961556 w 5516543"/>
                  <a:gd name="connsiteY15" fmla="*/ 997912 h 2067181"/>
                  <a:gd name="connsiteX16" fmla="*/ 4120147 w 5516543"/>
                  <a:gd name="connsiteY16" fmla="*/ 997912 h 2067181"/>
                  <a:gd name="connsiteX17" fmla="*/ 4102842 w 5516543"/>
                  <a:gd name="connsiteY17" fmla="*/ 1118026 h 2067181"/>
                  <a:gd name="connsiteX18" fmla="*/ 5021487 w 5516543"/>
                  <a:gd name="connsiteY18" fmla="*/ 1118026 h 2067181"/>
                  <a:gd name="connsiteX19" fmla="*/ 5084394 w 5516543"/>
                  <a:gd name="connsiteY19" fmla="*/ 1226687 h 2067181"/>
                  <a:gd name="connsiteX20" fmla="*/ 4103024 w 5516543"/>
                  <a:gd name="connsiteY20" fmla="*/ 1226687 h 2067181"/>
                  <a:gd name="connsiteX21" fmla="*/ 4120876 w 5516543"/>
                  <a:gd name="connsiteY21" fmla="*/ 1345576 h 2067181"/>
                  <a:gd name="connsiteX22" fmla="*/ 5162237 w 5516543"/>
                  <a:gd name="connsiteY22" fmla="*/ 1345576 h 2067181"/>
                  <a:gd name="connsiteX23" fmla="*/ 5241174 w 5516543"/>
                  <a:gd name="connsiteY23" fmla="*/ 1454298 h 2067181"/>
                  <a:gd name="connsiteX24" fmla="*/ 4154576 w 5516543"/>
                  <a:gd name="connsiteY24" fmla="*/ 1454298 h 2067181"/>
                  <a:gd name="connsiteX25" fmla="*/ 4214751 w 5516543"/>
                  <a:gd name="connsiteY25" fmla="*/ 1574412 h 2067181"/>
                  <a:gd name="connsiteX26" fmla="*/ 5336142 w 5516543"/>
                  <a:gd name="connsiteY26" fmla="*/ 1574412 h 2067181"/>
                  <a:gd name="connsiteX27" fmla="*/ 5428923 w 5516543"/>
                  <a:gd name="connsiteY27" fmla="*/ 1683073 h 2067181"/>
                  <a:gd name="connsiteX28" fmla="*/ 4295267 w 5516543"/>
                  <a:gd name="connsiteY28" fmla="*/ 1683073 h 2067181"/>
                  <a:gd name="connsiteX29" fmla="*/ 4401770 w 5516543"/>
                  <a:gd name="connsiteY29" fmla="*/ 1782607 h 2067181"/>
                  <a:gd name="connsiteX30" fmla="*/ 5327641 w 5516543"/>
                  <a:gd name="connsiteY30" fmla="*/ 1782607 h 2067181"/>
                  <a:gd name="connsiteX31" fmla="*/ 5431534 w 5516543"/>
                  <a:gd name="connsiteY31" fmla="*/ 1686013 h 2067181"/>
                  <a:gd name="connsiteX32" fmla="*/ 5516544 w 5516543"/>
                  <a:gd name="connsiteY32" fmla="*/ 1779605 h 2067181"/>
                  <a:gd name="connsiteX33" fmla="*/ 5399777 w 5516543"/>
                  <a:gd name="connsiteY33" fmla="*/ 1886061 h 2067181"/>
                  <a:gd name="connsiteX34" fmla="*/ 5399777 w 5516543"/>
                  <a:gd name="connsiteY34" fmla="*/ 1891328 h 2067181"/>
                  <a:gd name="connsiteX35" fmla="*/ 5392551 w 5516543"/>
                  <a:gd name="connsiteY35" fmla="*/ 1891328 h 2067181"/>
                  <a:gd name="connsiteX36" fmla="*/ 4864281 w 5516543"/>
                  <a:gd name="connsiteY36" fmla="*/ 2067120 h 2067181"/>
                  <a:gd name="connsiteX37" fmla="*/ 4595409 w 5516543"/>
                  <a:gd name="connsiteY37" fmla="*/ 1891328 h 2067181"/>
                  <a:gd name="connsiteX38" fmla="*/ 5133213 w 5516543"/>
                  <a:gd name="connsiteY38" fmla="*/ 1891328 h 2067181"/>
                  <a:gd name="connsiteX39" fmla="*/ 4595409 w 5516543"/>
                  <a:gd name="connsiteY39" fmla="*/ 1891328 h 2067181"/>
                  <a:gd name="connsiteX40" fmla="*/ 404461 w 5516543"/>
                  <a:gd name="connsiteY40" fmla="*/ 1677744 h 2067181"/>
                  <a:gd name="connsiteX41" fmla="*/ 322367 w 5516543"/>
                  <a:gd name="connsiteY41" fmla="*/ 1594135 h 2067181"/>
                  <a:gd name="connsiteX42" fmla="*/ 1759020 w 5516543"/>
                  <a:gd name="connsiteY42" fmla="*/ 508817 h 2067181"/>
                  <a:gd name="connsiteX43" fmla="*/ 2131846 w 5516543"/>
                  <a:gd name="connsiteY43" fmla="*/ 0 h 2067181"/>
                  <a:gd name="connsiteX44" fmla="*/ 2264703 w 5516543"/>
                  <a:gd name="connsiteY44" fmla="*/ 0 h 2067181"/>
                  <a:gd name="connsiteX45" fmla="*/ 1845244 w 5516543"/>
                  <a:gd name="connsiteY45" fmla="*/ 579563 h 2067181"/>
                  <a:gd name="connsiteX46" fmla="*/ 453888 w 5516543"/>
                  <a:gd name="connsiteY46" fmla="*/ 1650548 h 2067181"/>
                  <a:gd name="connsiteX47" fmla="*/ 404461 w 5516543"/>
                  <a:gd name="connsiteY47" fmla="*/ 1677744 h 2067181"/>
                  <a:gd name="connsiteX48" fmla="*/ 81791 w 5516543"/>
                  <a:gd name="connsiteY48" fmla="*/ 1348271 h 2067181"/>
                  <a:gd name="connsiteX49" fmla="*/ 0 w 5516543"/>
                  <a:gd name="connsiteY49" fmla="*/ 1264724 h 2067181"/>
                  <a:gd name="connsiteX50" fmla="*/ 1453413 w 5516543"/>
                  <a:gd name="connsiteY50" fmla="*/ 170096 h 2067181"/>
                  <a:gd name="connsiteX51" fmla="*/ 1586513 w 5516543"/>
                  <a:gd name="connsiteY51" fmla="*/ 0 h 2067181"/>
                  <a:gd name="connsiteX52" fmla="*/ 1725381 w 5516543"/>
                  <a:gd name="connsiteY52" fmla="*/ 0 h 2067181"/>
                  <a:gd name="connsiteX53" fmla="*/ 1539393 w 5516543"/>
                  <a:gd name="connsiteY53" fmla="*/ 240903 h 2067181"/>
                  <a:gd name="connsiteX54" fmla="*/ 148037 w 5516543"/>
                  <a:gd name="connsiteY54" fmla="*/ 1311888 h 2067181"/>
                  <a:gd name="connsiteX55" fmla="*/ 81791 w 5516543"/>
                  <a:gd name="connsiteY55" fmla="*/ 1348271 h 206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516543" h="2067181">
                    <a:moveTo>
                      <a:pt x="4864705" y="2067182"/>
                    </a:moveTo>
                    <a:cubicBezTo>
                      <a:pt x="4374507" y="2067182"/>
                      <a:pt x="3975754" y="1664881"/>
                      <a:pt x="3975754" y="1170396"/>
                    </a:cubicBezTo>
                    <a:cubicBezTo>
                      <a:pt x="3975754" y="688346"/>
                      <a:pt x="4354773" y="293885"/>
                      <a:pt x="4828031" y="274407"/>
                    </a:cubicBezTo>
                    <a:cubicBezTo>
                      <a:pt x="4824873" y="312996"/>
                      <a:pt x="4823294" y="351646"/>
                      <a:pt x="4823294" y="390357"/>
                    </a:cubicBezTo>
                    <a:cubicBezTo>
                      <a:pt x="4823294" y="393664"/>
                      <a:pt x="4823294" y="397033"/>
                      <a:pt x="4823294" y="400341"/>
                    </a:cubicBezTo>
                    <a:cubicBezTo>
                      <a:pt x="4721465" y="406174"/>
                      <a:pt x="4621822" y="432607"/>
                      <a:pt x="4530316" y="478069"/>
                    </a:cubicBezTo>
                    <a:lnTo>
                      <a:pt x="4826330" y="478069"/>
                    </a:lnTo>
                    <a:cubicBezTo>
                      <a:pt x="4828577" y="514146"/>
                      <a:pt x="4832402" y="550285"/>
                      <a:pt x="4837624" y="586791"/>
                    </a:cubicBezTo>
                    <a:lnTo>
                      <a:pt x="4366370" y="586791"/>
                    </a:lnTo>
                    <a:cubicBezTo>
                      <a:pt x="4336375" y="612798"/>
                      <a:pt x="4308443" y="641096"/>
                      <a:pt x="4282758" y="671441"/>
                    </a:cubicBezTo>
                    <a:lnTo>
                      <a:pt x="4852440" y="671441"/>
                    </a:lnTo>
                    <a:cubicBezTo>
                      <a:pt x="4859970" y="707395"/>
                      <a:pt x="4869078" y="743534"/>
                      <a:pt x="4879826" y="780101"/>
                    </a:cubicBezTo>
                    <a:lnTo>
                      <a:pt x="4206432" y="780101"/>
                    </a:lnTo>
                    <a:cubicBezTo>
                      <a:pt x="4185969" y="815020"/>
                      <a:pt x="4168299" y="851520"/>
                      <a:pt x="4153544" y="889251"/>
                    </a:cubicBezTo>
                    <a:lnTo>
                      <a:pt x="4916318" y="889251"/>
                    </a:lnTo>
                    <a:cubicBezTo>
                      <a:pt x="4929799" y="925065"/>
                      <a:pt x="4944857" y="961283"/>
                      <a:pt x="4961556" y="997912"/>
                    </a:cubicBezTo>
                    <a:lnTo>
                      <a:pt x="4120147" y="997912"/>
                    </a:lnTo>
                    <a:cubicBezTo>
                      <a:pt x="4111282" y="1037431"/>
                      <a:pt x="4105514" y="1077594"/>
                      <a:pt x="4102842" y="1118026"/>
                    </a:cubicBezTo>
                    <a:lnTo>
                      <a:pt x="5021487" y="1118026"/>
                    </a:lnTo>
                    <a:cubicBezTo>
                      <a:pt x="5040856" y="1153754"/>
                      <a:pt x="5061806" y="1189979"/>
                      <a:pt x="5084394" y="1226687"/>
                    </a:cubicBezTo>
                    <a:lnTo>
                      <a:pt x="4103024" y="1226687"/>
                    </a:lnTo>
                    <a:cubicBezTo>
                      <a:pt x="4105939" y="1266721"/>
                      <a:pt x="4111889" y="1306473"/>
                      <a:pt x="4120876" y="1345576"/>
                    </a:cubicBezTo>
                    <a:lnTo>
                      <a:pt x="5162237" y="1345576"/>
                    </a:lnTo>
                    <a:cubicBezTo>
                      <a:pt x="5186951" y="1381347"/>
                      <a:pt x="5213304" y="1417590"/>
                      <a:pt x="5241174" y="1454298"/>
                    </a:cubicBezTo>
                    <a:lnTo>
                      <a:pt x="4154576" y="1454298"/>
                    </a:lnTo>
                    <a:cubicBezTo>
                      <a:pt x="4171153" y="1496022"/>
                      <a:pt x="4191252" y="1536210"/>
                      <a:pt x="4214751" y="1574412"/>
                    </a:cubicBezTo>
                    <a:lnTo>
                      <a:pt x="5336142" y="1574412"/>
                    </a:lnTo>
                    <a:cubicBezTo>
                      <a:pt x="5365592" y="1610061"/>
                      <a:pt x="5396498" y="1646279"/>
                      <a:pt x="5428923" y="1683073"/>
                    </a:cubicBezTo>
                    <a:lnTo>
                      <a:pt x="4295267" y="1683073"/>
                    </a:lnTo>
                    <a:cubicBezTo>
                      <a:pt x="4327570" y="1719579"/>
                      <a:pt x="4363213" y="1752906"/>
                      <a:pt x="4401770" y="1782607"/>
                    </a:cubicBezTo>
                    <a:lnTo>
                      <a:pt x="5327641" y="1782607"/>
                    </a:lnTo>
                    <a:cubicBezTo>
                      <a:pt x="5365106" y="1753678"/>
                      <a:pt x="5399898" y="1721343"/>
                      <a:pt x="5431534" y="1686013"/>
                    </a:cubicBezTo>
                    <a:cubicBezTo>
                      <a:pt x="5458737" y="1716841"/>
                      <a:pt x="5487093" y="1748042"/>
                      <a:pt x="5516544" y="1779605"/>
                    </a:cubicBezTo>
                    <a:cubicBezTo>
                      <a:pt x="5480779" y="1818463"/>
                      <a:pt x="5441735" y="1854087"/>
                      <a:pt x="5399777" y="1886061"/>
                    </a:cubicBezTo>
                    <a:lnTo>
                      <a:pt x="5399777" y="1891328"/>
                    </a:lnTo>
                    <a:lnTo>
                      <a:pt x="5392551" y="1891328"/>
                    </a:lnTo>
                    <a:cubicBezTo>
                      <a:pt x="5239778" y="2005722"/>
                      <a:pt x="5054519" y="2067372"/>
                      <a:pt x="4864281" y="2067120"/>
                    </a:cubicBezTo>
                    <a:moveTo>
                      <a:pt x="4595409" y="1891328"/>
                    </a:moveTo>
                    <a:cubicBezTo>
                      <a:pt x="4768524" y="1958215"/>
                      <a:pt x="4960098" y="1958215"/>
                      <a:pt x="5133213" y="1891328"/>
                    </a:cubicBezTo>
                    <a:lnTo>
                      <a:pt x="4595409" y="1891328"/>
                    </a:lnTo>
                    <a:moveTo>
                      <a:pt x="404461" y="1677744"/>
                    </a:moveTo>
                    <a:lnTo>
                      <a:pt x="322367" y="1594135"/>
                    </a:lnTo>
                    <a:cubicBezTo>
                      <a:pt x="808619" y="1328426"/>
                      <a:pt x="1406172" y="944868"/>
                      <a:pt x="1759020" y="508817"/>
                    </a:cubicBezTo>
                    <a:cubicBezTo>
                      <a:pt x="1905782" y="327696"/>
                      <a:pt x="2029228" y="155518"/>
                      <a:pt x="2131846" y="0"/>
                    </a:cubicBezTo>
                    <a:lnTo>
                      <a:pt x="2264703" y="0"/>
                    </a:lnTo>
                    <a:cubicBezTo>
                      <a:pt x="2135367" y="200700"/>
                      <a:pt x="1995346" y="394172"/>
                      <a:pt x="1845244" y="579563"/>
                    </a:cubicBezTo>
                    <a:cubicBezTo>
                      <a:pt x="1558035" y="934823"/>
                      <a:pt x="1089938" y="1294799"/>
                      <a:pt x="453888" y="1650548"/>
                    </a:cubicBezTo>
                    <a:cubicBezTo>
                      <a:pt x="437129" y="1659920"/>
                      <a:pt x="420856" y="1668924"/>
                      <a:pt x="404461" y="1677744"/>
                    </a:cubicBezTo>
                    <a:moveTo>
                      <a:pt x="81791" y="1348271"/>
                    </a:moveTo>
                    <a:lnTo>
                      <a:pt x="0" y="1264724"/>
                    </a:lnTo>
                    <a:cubicBezTo>
                      <a:pt x="489167" y="998708"/>
                      <a:pt x="1096617" y="611108"/>
                      <a:pt x="1453413" y="170096"/>
                    </a:cubicBezTo>
                    <a:cubicBezTo>
                      <a:pt x="1500125" y="112315"/>
                      <a:pt x="1544494" y="55616"/>
                      <a:pt x="1586513" y="0"/>
                    </a:cubicBezTo>
                    <a:lnTo>
                      <a:pt x="1725381" y="0"/>
                    </a:lnTo>
                    <a:cubicBezTo>
                      <a:pt x="1668182" y="77790"/>
                      <a:pt x="1606186" y="158397"/>
                      <a:pt x="1539393" y="240903"/>
                    </a:cubicBezTo>
                    <a:cubicBezTo>
                      <a:pt x="1252184" y="596162"/>
                      <a:pt x="784087" y="956138"/>
                      <a:pt x="148037" y="1311888"/>
                    </a:cubicBezTo>
                    <a:cubicBezTo>
                      <a:pt x="125571" y="1324444"/>
                      <a:pt x="103711" y="1336388"/>
                      <a:pt x="81791" y="1348271"/>
                    </a:cubicBezTo>
                  </a:path>
                </a:pathLst>
              </a:custGeom>
              <a:solidFill>
                <a:srgbClr val="4A152B"/>
              </a:solidFill>
              <a:ln w="6069"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18B37FAE-F6FB-8048-BE3A-6599CEEBBED8}"/>
                  </a:ext>
                </a:extLst>
              </p:cNvPr>
              <p:cNvSpPr/>
              <p:nvPr/>
            </p:nvSpPr>
            <p:spPr>
              <a:xfrm>
                <a:off x="272878" y="278303"/>
                <a:ext cx="5409370" cy="1296574"/>
              </a:xfrm>
              <a:custGeom>
                <a:avLst/>
                <a:gdLst>
                  <a:gd name="connsiteX0" fmla="*/ 0 w 5409370"/>
                  <a:gd name="connsiteY0" fmla="*/ 1296575 h 1296574"/>
                  <a:gd name="connsiteX1" fmla="*/ 0 w 5409370"/>
                  <a:gd name="connsiteY1" fmla="*/ 1120170 h 1296574"/>
                  <a:gd name="connsiteX2" fmla="*/ 129700 w 5409370"/>
                  <a:gd name="connsiteY2" fmla="*/ 992889 h 1296574"/>
                  <a:gd name="connsiteX3" fmla="*/ 0 w 5409370"/>
                  <a:gd name="connsiteY3" fmla="*/ 864751 h 1296574"/>
                  <a:gd name="connsiteX4" fmla="*/ 0 w 5409370"/>
                  <a:gd name="connsiteY4" fmla="*/ 687672 h 1296574"/>
                  <a:gd name="connsiteX5" fmla="*/ 309129 w 5409370"/>
                  <a:gd name="connsiteY5" fmla="*/ 993134 h 1296574"/>
                  <a:gd name="connsiteX6" fmla="*/ 0 w 5409370"/>
                  <a:gd name="connsiteY6" fmla="*/ 1296575 h 1296574"/>
                  <a:gd name="connsiteX7" fmla="*/ 2092013 w 5409370"/>
                  <a:gd name="connsiteY7" fmla="*/ 1246287 h 1296574"/>
                  <a:gd name="connsiteX8" fmla="*/ 2012226 w 5409370"/>
                  <a:gd name="connsiteY8" fmla="*/ 1165864 h 1296574"/>
                  <a:gd name="connsiteX9" fmla="*/ 1810997 w 5409370"/>
                  <a:gd name="connsiteY9" fmla="*/ 962815 h 1296574"/>
                  <a:gd name="connsiteX10" fmla="*/ 1890723 w 5409370"/>
                  <a:gd name="connsiteY10" fmla="*/ 882391 h 1296574"/>
                  <a:gd name="connsiteX11" fmla="*/ 2039489 w 5409370"/>
                  <a:gd name="connsiteY11" fmla="*/ 732325 h 1296574"/>
                  <a:gd name="connsiteX12" fmla="*/ 2087398 w 5409370"/>
                  <a:gd name="connsiteY12" fmla="*/ 780713 h 1296574"/>
                  <a:gd name="connsiteX13" fmla="*/ 2240597 w 5409370"/>
                  <a:gd name="connsiteY13" fmla="*/ 935374 h 1296574"/>
                  <a:gd name="connsiteX14" fmla="*/ 2240597 w 5409370"/>
                  <a:gd name="connsiteY14" fmla="*/ 935374 h 1296574"/>
                  <a:gd name="connsiteX15" fmla="*/ 2320384 w 5409370"/>
                  <a:gd name="connsiteY15" fmla="*/ 1015797 h 1296574"/>
                  <a:gd name="connsiteX16" fmla="*/ 2091891 w 5409370"/>
                  <a:gd name="connsiteY16" fmla="*/ 1246287 h 1296574"/>
                  <a:gd name="connsiteX17" fmla="*/ 2039307 w 5409370"/>
                  <a:gd name="connsiteY17" fmla="*/ 893171 h 1296574"/>
                  <a:gd name="connsiteX18" fmla="*/ 1970328 w 5409370"/>
                  <a:gd name="connsiteY18" fmla="*/ 962815 h 1296574"/>
                  <a:gd name="connsiteX19" fmla="*/ 2091770 w 5409370"/>
                  <a:gd name="connsiteY19" fmla="*/ 1085318 h 1296574"/>
                  <a:gd name="connsiteX20" fmla="*/ 2160749 w 5409370"/>
                  <a:gd name="connsiteY20" fmla="*/ 1015675 h 1296574"/>
                  <a:gd name="connsiteX21" fmla="*/ 2039307 w 5409370"/>
                  <a:gd name="connsiteY21" fmla="*/ 893171 h 1296574"/>
                  <a:gd name="connsiteX22" fmla="*/ 4024330 w 5409370"/>
                  <a:gd name="connsiteY22" fmla="*/ 1015675 h 1296574"/>
                  <a:gd name="connsiteX23" fmla="*/ 3942539 w 5409370"/>
                  <a:gd name="connsiteY23" fmla="*/ 932189 h 1296574"/>
                  <a:gd name="connsiteX24" fmla="*/ 5256476 w 5409370"/>
                  <a:gd name="connsiteY24" fmla="*/ 0 h 1296574"/>
                  <a:gd name="connsiteX25" fmla="*/ 5409371 w 5409370"/>
                  <a:gd name="connsiteY25" fmla="*/ 0 h 1296574"/>
                  <a:gd name="connsiteX26" fmla="*/ 4100777 w 5409370"/>
                  <a:gd name="connsiteY26" fmla="*/ 974024 h 1296574"/>
                  <a:gd name="connsiteX27" fmla="*/ 4024452 w 5409370"/>
                  <a:gd name="connsiteY27" fmla="*/ 1015920 h 129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09370" h="1296574">
                    <a:moveTo>
                      <a:pt x="0" y="1296575"/>
                    </a:moveTo>
                    <a:lnTo>
                      <a:pt x="0" y="1120170"/>
                    </a:lnTo>
                    <a:lnTo>
                      <a:pt x="129700" y="992889"/>
                    </a:lnTo>
                    <a:lnTo>
                      <a:pt x="0" y="864751"/>
                    </a:lnTo>
                    <a:lnTo>
                      <a:pt x="0" y="687672"/>
                    </a:lnTo>
                    <a:lnTo>
                      <a:pt x="309129" y="993134"/>
                    </a:lnTo>
                    <a:lnTo>
                      <a:pt x="0" y="1296575"/>
                    </a:lnTo>
                    <a:moveTo>
                      <a:pt x="2092013" y="1246287"/>
                    </a:moveTo>
                    <a:lnTo>
                      <a:pt x="2012226" y="1165864"/>
                    </a:lnTo>
                    <a:lnTo>
                      <a:pt x="1810997" y="962815"/>
                    </a:lnTo>
                    <a:lnTo>
                      <a:pt x="1890723" y="882391"/>
                    </a:lnTo>
                    <a:lnTo>
                      <a:pt x="2039489" y="732325"/>
                    </a:lnTo>
                    <a:lnTo>
                      <a:pt x="2087398" y="780713"/>
                    </a:lnTo>
                    <a:lnTo>
                      <a:pt x="2240597" y="935374"/>
                    </a:lnTo>
                    <a:lnTo>
                      <a:pt x="2240597" y="935374"/>
                    </a:lnTo>
                    <a:lnTo>
                      <a:pt x="2320384" y="1015797"/>
                    </a:lnTo>
                    <a:lnTo>
                      <a:pt x="2091891" y="1246287"/>
                    </a:lnTo>
                    <a:moveTo>
                      <a:pt x="2039307" y="893171"/>
                    </a:moveTo>
                    <a:lnTo>
                      <a:pt x="1970328" y="962815"/>
                    </a:lnTo>
                    <a:lnTo>
                      <a:pt x="2091770" y="1085318"/>
                    </a:lnTo>
                    <a:lnTo>
                      <a:pt x="2160749" y="1015675"/>
                    </a:lnTo>
                    <a:lnTo>
                      <a:pt x="2039307" y="893171"/>
                    </a:lnTo>
                    <a:moveTo>
                      <a:pt x="4024330" y="1015675"/>
                    </a:moveTo>
                    <a:lnTo>
                      <a:pt x="3942539" y="932189"/>
                    </a:lnTo>
                    <a:cubicBezTo>
                      <a:pt x="4370681" y="700351"/>
                      <a:pt x="4891909" y="374125"/>
                      <a:pt x="5256476" y="0"/>
                    </a:cubicBezTo>
                    <a:lnTo>
                      <a:pt x="5409371" y="0"/>
                    </a:lnTo>
                    <a:cubicBezTo>
                      <a:pt x="5118761" y="323470"/>
                      <a:pt x="4679022" y="650676"/>
                      <a:pt x="4100777" y="974024"/>
                    </a:cubicBezTo>
                    <a:cubicBezTo>
                      <a:pt x="4074850" y="988540"/>
                      <a:pt x="4049651" y="1002199"/>
                      <a:pt x="4024452" y="1015920"/>
                    </a:cubicBezTo>
                  </a:path>
                </a:pathLst>
              </a:custGeom>
              <a:solidFill>
                <a:srgbClr val="4A152B"/>
              </a:solidFill>
              <a:ln w="6069"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547DED2-4F43-D447-9691-93BEE55B367F}"/>
                  </a:ext>
                </a:extLst>
              </p:cNvPr>
              <p:cNvSpPr/>
              <p:nvPr/>
            </p:nvSpPr>
            <p:spPr>
              <a:xfrm>
                <a:off x="272878" y="278303"/>
                <a:ext cx="5094472" cy="1004343"/>
              </a:xfrm>
              <a:custGeom>
                <a:avLst/>
                <a:gdLst>
                  <a:gd name="connsiteX0" fmla="*/ 0 w 5094472"/>
                  <a:gd name="connsiteY0" fmla="*/ 1004343 h 1004343"/>
                  <a:gd name="connsiteX1" fmla="*/ 0 w 5094472"/>
                  <a:gd name="connsiteY1" fmla="*/ 981925 h 1004343"/>
                  <a:gd name="connsiteX2" fmla="*/ 11416 w 5094472"/>
                  <a:gd name="connsiteY2" fmla="*/ 993134 h 1004343"/>
                  <a:gd name="connsiteX3" fmla="*/ 0 w 5094472"/>
                  <a:gd name="connsiteY3" fmla="*/ 1004343 h 1004343"/>
                  <a:gd name="connsiteX4" fmla="*/ 3882001 w 5094472"/>
                  <a:gd name="connsiteY4" fmla="*/ 838964 h 1004343"/>
                  <a:gd name="connsiteX5" fmla="*/ 3047272 w 5094472"/>
                  <a:gd name="connsiteY5" fmla="*/ 0 h 1004343"/>
                  <a:gd name="connsiteX6" fmla="*/ 3204478 w 5094472"/>
                  <a:gd name="connsiteY6" fmla="*/ 0 h 1004343"/>
                  <a:gd name="connsiteX7" fmla="*/ 3901674 w 5094472"/>
                  <a:gd name="connsiteY7" fmla="*/ 700903 h 1004343"/>
                  <a:gd name="connsiteX8" fmla="*/ 3988019 w 5094472"/>
                  <a:gd name="connsiteY8" fmla="*/ 651901 h 1004343"/>
                  <a:gd name="connsiteX9" fmla="*/ 3341768 w 5094472"/>
                  <a:gd name="connsiteY9" fmla="*/ 0 h 1004343"/>
                  <a:gd name="connsiteX10" fmla="*/ 3498124 w 5094472"/>
                  <a:gd name="connsiteY10" fmla="*/ 0 h 1004343"/>
                  <a:gd name="connsiteX11" fmla="*/ 4087115 w 5094472"/>
                  <a:gd name="connsiteY11" fmla="*/ 594141 h 1004343"/>
                  <a:gd name="connsiteX12" fmla="*/ 4169331 w 5094472"/>
                  <a:gd name="connsiteY12" fmla="*/ 544650 h 1004343"/>
                  <a:gd name="connsiteX13" fmla="*/ 3629402 w 5094472"/>
                  <a:gd name="connsiteY13" fmla="*/ 0 h 1004343"/>
                  <a:gd name="connsiteX14" fmla="*/ 3785758 w 5094472"/>
                  <a:gd name="connsiteY14" fmla="*/ 0 h 1004343"/>
                  <a:gd name="connsiteX15" fmla="*/ 4266181 w 5094472"/>
                  <a:gd name="connsiteY15" fmla="*/ 484623 h 1004343"/>
                  <a:gd name="connsiteX16" fmla="*/ 4349004 w 5094472"/>
                  <a:gd name="connsiteY16" fmla="*/ 431518 h 1004343"/>
                  <a:gd name="connsiteX17" fmla="*/ 3921287 w 5094472"/>
                  <a:gd name="connsiteY17" fmla="*/ 0 h 1004343"/>
                  <a:gd name="connsiteX18" fmla="*/ 4077582 w 5094472"/>
                  <a:gd name="connsiteY18" fmla="*/ 0 h 1004343"/>
                  <a:gd name="connsiteX19" fmla="*/ 4443364 w 5094472"/>
                  <a:gd name="connsiteY19" fmla="*/ 368980 h 1004343"/>
                  <a:gd name="connsiteX20" fmla="*/ 4527037 w 5094472"/>
                  <a:gd name="connsiteY20" fmla="*/ 311403 h 1004343"/>
                  <a:gd name="connsiteX21" fmla="*/ 4218394 w 5094472"/>
                  <a:gd name="connsiteY21" fmla="*/ 0 h 1004343"/>
                  <a:gd name="connsiteX22" fmla="*/ 4374689 w 5094472"/>
                  <a:gd name="connsiteY22" fmla="*/ 0 h 1004343"/>
                  <a:gd name="connsiteX23" fmla="*/ 4604881 w 5094472"/>
                  <a:gd name="connsiteY23" fmla="*/ 232266 h 1004343"/>
                  <a:gd name="connsiteX24" fmla="*/ 4604881 w 5094472"/>
                  <a:gd name="connsiteY24" fmla="*/ 97023 h 1004343"/>
                  <a:gd name="connsiteX25" fmla="*/ 4508457 w 5094472"/>
                  <a:gd name="connsiteY25" fmla="*/ 0 h 1004343"/>
                  <a:gd name="connsiteX26" fmla="*/ 4715515 w 5094472"/>
                  <a:gd name="connsiteY26" fmla="*/ 0 h 1004343"/>
                  <a:gd name="connsiteX27" fmla="*/ 4715515 w 5094472"/>
                  <a:gd name="connsiteY27" fmla="*/ 173036 h 1004343"/>
                  <a:gd name="connsiteX28" fmla="*/ 4814550 w 5094472"/>
                  <a:gd name="connsiteY28" fmla="*/ 94695 h 1004343"/>
                  <a:gd name="connsiteX29" fmla="*/ 4814550 w 5094472"/>
                  <a:gd name="connsiteY29" fmla="*/ 0 h 1004343"/>
                  <a:gd name="connsiteX30" fmla="*/ 4925669 w 5094472"/>
                  <a:gd name="connsiteY30" fmla="*/ 0 h 1004343"/>
                  <a:gd name="connsiteX31" fmla="*/ 4925669 w 5094472"/>
                  <a:gd name="connsiteY31" fmla="*/ 1225 h 1004343"/>
                  <a:gd name="connsiteX32" fmla="*/ 4927066 w 5094472"/>
                  <a:gd name="connsiteY32" fmla="*/ 0 h 1004343"/>
                  <a:gd name="connsiteX33" fmla="*/ 5094473 w 5094472"/>
                  <a:gd name="connsiteY33" fmla="*/ 0 h 1004343"/>
                  <a:gd name="connsiteX34" fmla="*/ 3984133 w 5094472"/>
                  <a:gd name="connsiteY34" fmla="*/ 783837 h 1004343"/>
                  <a:gd name="connsiteX35" fmla="*/ 3984740 w 5094472"/>
                  <a:gd name="connsiteY35" fmla="*/ 784450 h 1004343"/>
                  <a:gd name="connsiteX36" fmla="*/ 3923594 w 5094472"/>
                  <a:gd name="connsiteY36" fmla="*/ 817587 h 1004343"/>
                  <a:gd name="connsiteX37" fmla="*/ 3890137 w 5094472"/>
                  <a:gd name="connsiteY37" fmla="*/ 835962 h 1004343"/>
                  <a:gd name="connsiteX38" fmla="*/ 3889591 w 5094472"/>
                  <a:gd name="connsiteY38" fmla="*/ 835350 h 1004343"/>
                  <a:gd name="connsiteX39" fmla="*/ 3882001 w 5094472"/>
                  <a:gd name="connsiteY39" fmla="*/ 839270 h 100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94472" h="1004343">
                    <a:moveTo>
                      <a:pt x="0" y="1004343"/>
                    </a:moveTo>
                    <a:lnTo>
                      <a:pt x="0" y="981925"/>
                    </a:lnTo>
                    <a:lnTo>
                      <a:pt x="11416" y="993134"/>
                    </a:lnTo>
                    <a:lnTo>
                      <a:pt x="0" y="1004343"/>
                    </a:lnTo>
                    <a:moveTo>
                      <a:pt x="3882001" y="838964"/>
                    </a:moveTo>
                    <a:lnTo>
                      <a:pt x="3047272" y="0"/>
                    </a:lnTo>
                    <a:lnTo>
                      <a:pt x="3204478" y="0"/>
                    </a:lnTo>
                    <a:lnTo>
                      <a:pt x="3901674" y="700903"/>
                    </a:lnTo>
                    <a:cubicBezTo>
                      <a:pt x="3930012" y="684977"/>
                      <a:pt x="3958794" y="668641"/>
                      <a:pt x="3988019" y="651901"/>
                    </a:cubicBezTo>
                    <a:lnTo>
                      <a:pt x="3341768" y="0"/>
                    </a:lnTo>
                    <a:lnTo>
                      <a:pt x="3498124" y="0"/>
                    </a:lnTo>
                    <a:lnTo>
                      <a:pt x="4087115" y="594141"/>
                    </a:lnTo>
                    <a:cubicBezTo>
                      <a:pt x="4114397" y="577807"/>
                      <a:pt x="4141806" y="561310"/>
                      <a:pt x="4169331" y="544650"/>
                    </a:cubicBezTo>
                    <a:lnTo>
                      <a:pt x="3629402" y="0"/>
                    </a:lnTo>
                    <a:lnTo>
                      <a:pt x="3785758" y="0"/>
                    </a:lnTo>
                    <a:lnTo>
                      <a:pt x="4266181" y="484623"/>
                    </a:lnTo>
                    <a:cubicBezTo>
                      <a:pt x="4293791" y="467228"/>
                      <a:pt x="4321394" y="449526"/>
                      <a:pt x="4349004" y="431518"/>
                    </a:cubicBezTo>
                    <a:lnTo>
                      <a:pt x="3921287" y="0"/>
                    </a:lnTo>
                    <a:lnTo>
                      <a:pt x="4077582" y="0"/>
                    </a:lnTo>
                    <a:lnTo>
                      <a:pt x="4443364" y="368980"/>
                    </a:lnTo>
                    <a:cubicBezTo>
                      <a:pt x="4471338" y="350073"/>
                      <a:pt x="4499227" y="330881"/>
                      <a:pt x="4527037" y="311403"/>
                    </a:cubicBezTo>
                    <a:lnTo>
                      <a:pt x="4218394" y="0"/>
                    </a:lnTo>
                    <a:lnTo>
                      <a:pt x="4374689" y="0"/>
                    </a:lnTo>
                    <a:lnTo>
                      <a:pt x="4604881" y="232266"/>
                    </a:lnTo>
                    <a:lnTo>
                      <a:pt x="4604881" y="97023"/>
                    </a:lnTo>
                    <a:lnTo>
                      <a:pt x="4508457" y="0"/>
                    </a:lnTo>
                    <a:lnTo>
                      <a:pt x="4715515" y="0"/>
                    </a:lnTo>
                    <a:lnTo>
                      <a:pt x="4715515" y="173036"/>
                    </a:lnTo>
                    <a:cubicBezTo>
                      <a:pt x="4749032" y="147269"/>
                      <a:pt x="4782046" y="121156"/>
                      <a:pt x="4814550" y="94695"/>
                    </a:cubicBezTo>
                    <a:lnTo>
                      <a:pt x="4814550" y="0"/>
                    </a:lnTo>
                    <a:lnTo>
                      <a:pt x="4925669" y="0"/>
                    </a:lnTo>
                    <a:lnTo>
                      <a:pt x="4925669" y="1225"/>
                    </a:lnTo>
                    <a:lnTo>
                      <a:pt x="4927066" y="0"/>
                    </a:lnTo>
                    <a:lnTo>
                      <a:pt x="5094473" y="0"/>
                    </a:lnTo>
                    <a:cubicBezTo>
                      <a:pt x="4817465" y="261055"/>
                      <a:pt x="4445672" y="523640"/>
                      <a:pt x="3984133" y="783837"/>
                    </a:cubicBezTo>
                    <a:lnTo>
                      <a:pt x="3984740" y="784450"/>
                    </a:lnTo>
                    <a:cubicBezTo>
                      <a:pt x="3963548" y="796210"/>
                      <a:pt x="3943328" y="807113"/>
                      <a:pt x="3923594" y="817587"/>
                    </a:cubicBezTo>
                    <a:lnTo>
                      <a:pt x="3890137" y="835962"/>
                    </a:lnTo>
                    <a:lnTo>
                      <a:pt x="3889591" y="835350"/>
                    </a:lnTo>
                    <a:lnTo>
                      <a:pt x="3882001" y="839270"/>
                    </a:lnTo>
                  </a:path>
                </a:pathLst>
              </a:custGeom>
              <a:solidFill>
                <a:srgbClr val="4A152B"/>
              </a:solidFill>
              <a:ln w="6069"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5FD488AC-B558-F64B-8D85-2CE9F3C0483E}"/>
                  </a:ext>
                </a:extLst>
              </p:cNvPr>
              <p:cNvSpPr/>
              <p:nvPr/>
            </p:nvSpPr>
            <p:spPr>
              <a:xfrm>
                <a:off x="272878" y="278303"/>
                <a:ext cx="283687" cy="287698"/>
              </a:xfrm>
              <a:custGeom>
                <a:avLst/>
                <a:gdLst>
                  <a:gd name="connsiteX0" fmla="*/ 0 w 283687"/>
                  <a:gd name="connsiteY0" fmla="*/ 287699 h 287698"/>
                  <a:gd name="connsiteX1" fmla="*/ 0 w 283687"/>
                  <a:gd name="connsiteY1" fmla="*/ 287331 h 287698"/>
                  <a:gd name="connsiteX2" fmla="*/ 0 w 283687"/>
                  <a:gd name="connsiteY2" fmla="*/ 286351 h 287698"/>
                  <a:gd name="connsiteX3" fmla="*/ 0 w 283687"/>
                  <a:gd name="connsiteY3" fmla="*/ 283350 h 287698"/>
                  <a:gd name="connsiteX4" fmla="*/ 0 w 283687"/>
                  <a:gd name="connsiteY4" fmla="*/ 282309 h 287698"/>
                  <a:gd name="connsiteX5" fmla="*/ 0 w 283687"/>
                  <a:gd name="connsiteY5" fmla="*/ 279308 h 287698"/>
                  <a:gd name="connsiteX6" fmla="*/ 0 w 283687"/>
                  <a:gd name="connsiteY6" fmla="*/ 278327 h 287698"/>
                  <a:gd name="connsiteX7" fmla="*/ 0 w 283687"/>
                  <a:gd name="connsiteY7" fmla="*/ 271345 h 287698"/>
                  <a:gd name="connsiteX8" fmla="*/ 0 w 283687"/>
                  <a:gd name="connsiteY8" fmla="*/ 270365 h 287698"/>
                  <a:gd name="connsiteX9" fmla="*/ 0 w 283687"/>
                  <a:gd name="connsiteY9" fmla="*/ 267425 h 287698"/>
                  <a:gd name="connsiteX10" fmla="*/ 0 w 283687"/>
                  <a:gd name="connsiteY10" fmla="*/ 266445 h 287698"/>
                  <a:gd name="connsiteX11" fmla="*/ 0 w 283687"/>
                  <a:gd name="connsiteY11" fmla="*/ 263505 h 287698"/>
                  <a:gd name="connsiteX12" fmla="*/ 0 w 283687"/>
                  <a:gd name="connsiteY12" fmla="*/ 262525 h 287698"/>
                  <a:gd name="connsiteX13" fmla="*/ 0 w 283687"/>
                  <a:gd name="connsiteY13" fmla="*/ 255787 h 287698"/>
                  <a:gd name="connsiteX14" fmla="*/ 0 w 283687"/>
                  <a:gd name="connsiteY14" fmla="*/ 254807 h 287698"/>
                  <a:gd name="connsiteX15" fmla="*/ 0 w 283687"/>
                  <a:gd name="connsiteY15" fmla="*/ 251928 h 287698"/>
                  <a:gd name="connsiteX16" fmla="*/ 0 w 283687"/>
                  <a:gd name="connsiteY16" fmla="*/ 251009 h 287698"/>
                  <a:gd name="connsiteX17" fmla="*/ 0 w 283687"/>
                  <a:gd name="connsiteY17" fmla="*/ 248130 h 287698"/>
                  <a:gd name="connsiteX18" fmla="*/ 0 w 283687"/>
                  <a:gd name="connsiteY18" fmla="*/ 247212 h 287698"/>
                  <a:gd name="connsiteX19" fmla="*/ 0 w 283687"/>
                  <a:gd name="connsiteY19" fmla="*/ 240596 h 287698"/>
                  <a:gd name="connsiteX20" fmla="*/ 0 w 283687"/>
                  <a:gd name="connsiteY20" fmla="*/ 239678 h 287698"/>
                  <a:gd name="connsiteX21" fmla="*/ 0 w 283687"/>
                  <a:gd name="connsiteY21" fmla="*/ 233185 h 287698"/>
                  <a:gd name="connsiteX22" fmla="*/ 0 w 283687"/>
                  <a:gd name="connsiteY22" fmla="*/ 232266 h 287698"/>
                  <a:gd name="connsiteX23" fmla="*/ 0 w 283687"/>
                  <a:gd name="connsiteY23" fmla="*/ 225835 h 287698"/>
                  <a:gd name="connsiteX24" fmla="*/ 0 w 283687"/>
                  <a:gd name="connsiteY24" fmla="*/ 224916 h 287698"/>
                  <a:gd name="connsiteX25" fmla="*/ 0 w 283687"/>
                  <a:gd name="connsiteY25" fmla="*/ 222221 h 287698"/>
                  <a:gd name="connsiteX26" fmla="*/ 0 w 283687"/>
                  <a:gd name="connsiteY26" fmla="*/ 221302 h 287698"/>
                  <a:gd name="connsiteX27" fmla="*/ 0 w 283687"/>
                  <a:gd name="connsiteY27" fmla="*/ 218607 h 287698"/>
                  <a:gd name="connsiteX28" fmla="*/ 0 w 283687"/>
                  <a:gd name="connsiteY28" fmla="*/ 217688 h 287698"/>
                  <a:gd name="connsiteX29" fmla="*/ 0 w 283687"/>
                  <a:gd name="connsiteY29" fmla="*/ 211502 h 287698"/>
                  <a:gd name="connsiteX30" fmla="*/ 0 w 283687"/>
                  <a:gd name="connsiteY30" fmla="*/ 210583 h 287698"/>
                  <a:gd name="connsiteX31" fmla="*/ 0 w 283687"/>
                  <a:gd name="connsiteY31" fmla="*/ 204458 h 287698"/>
                  <a:gd name="connsiteX32" fmla="*/ 0 w 283687"/>
                  <a:gd name="connsiteY32" fmla="*/ 203600 h 287698"/>
                  <a:gd name="connsiteX33" fmla="*/ 0 w 283687"/>
                  <a:gd name="connsiteY33" fmla="*/ 197537 h 287698"/>
                  <a:gd name="connsiteX34" fmla="*/ 0 w 283687"/>
                  <a:gd name="connsiteY34" fmla="*/ 196679 h 287698"/>
                  <a:gd name="connsiteX35" fmla="*/ 0 w 283687"/>
                  <a:gd name="connsiteY35" fmla="*/ 194168 h 287698"/>
                  <a:gd name="connsiteX36" fmla="*/ 0 w 283687"/>
                  <a:gd name="connsiteY36" fmla="*/ 193310 h 287698"/>
                  <a:gd name="connsiteX37" fmla="*/ 0 w 283687"/>
                  <a:gd name="connsiteY37" fmla="*/ 190738 h 287698"/>
                  <a:gd name="connsiteX38" fmla="*/ 0 w 283687"/>
                  <a:gd name="connsiteY38" fmla="*/ 189880 h 287698"/>
                  <a:gd name="connsiteX39" fmla="*/ 0 w 283687"/>
                  <a:gd name="connsiteY39" fmla="*/ 184061 h 287698"/>
                  <a:gd name="connsiteX40" fmla="*/ 0 w 283687"/>
                  <a:gd name="connsiteY40" fmla="*/ 183204 h 287698"/>
                  <a:gd name="connsiteX41" fmla="*/ 0 w 283687"/>
                  <a:gd name="connsiteY41" fmla="*/ 177446 h 287698"/>
                  <a:gd name="connsiteX42" fmla="*/ 0 w 283687"/>
                  <a:gd name="connsiteY42" fmla="*/ 176650 h 287698"/>
                  <a:gd name="connsiteX43" fmla="*/ 0 w 283687"/>
                  <a:gd name="connsiteY43" fmla="*/ 170953 h 287698"/>
                  <a:gd name="connsiteX44" fmla="*/ 0 w 283687"/>
                  <a:gd name="connsiteY44" fmla="*/ 170157 h 287698"/>
                  <a:gd name="connsiteX45" fmla="*/ 0 w 283687"/>
                  <a:gd name="connsiteY45" fmla="*/ 164583 h 287698"/>
                  <a:gd name="connsiteX46" fmla="*/ 0 w 283687"/>
                  <a:gd name="connsiteY46" fmla="*/ 163787 h 287698"/>
                  <a:gd name="connsiteX47" fmla="*/ 0 w 283687"/>
                  <a:gd name="connsiteY47" fmla="*/ 158336 h 287698"/>
                  <a:gd name="connsiteX48" fmla="*/ 0 w 283687"/>
                  <a:gd name="connsiteY48" fmla="*/ 157539 h 287698"/>
                  <a:gd name="connsiteX49" fmla="*/ 0 w 283687"/>
                  <a:gd name="connsiteY49" fmla="*/ 152149 h 287698"/>
                  <a:gd name="connsiteX50" fmla="*/ 0 w 283687"/>
                  <a:gd name="connsiteY50" fmla="*/ 151414 h 287698"/>
                  <a:gd name="connsiteX51" fmla="*/ 0 w 283687"/>
                  <a:gd name="connsiteY51" fmla="*/ 146085 h 287698"/>
                  <a:gd name="connsiteX52" fmla="*/ 0 w 283687"/>
                  <a:gd name="connsiteY52" fmla="*/ 145350 h 287698"/>
                  <a:gd name="connsiteX53" fmla="*/ 0 w 283687"/>
                  <a:gd name="connsiteY53" fmla="*/ 140144 h 287698"/>
                  <a:gd name="connsiteX54" fmla="*/ 0 w 283687"/>
                  <a:gd name="connsiteY54" fmla="*/ 139409 h 287698"/>
                  <a:gd name="connsiteX55" fmla="*/ 0 w 283687"/>
                  <a:gd name="connsiteY55" fmla="*/ 134325 h 287698"/>
                  <a:gd name="connsiteX56" fmla="*/ 0 w 283687"/>
                  <a:gd name="connsiteY56" fmla="*/ 133651 h 287698"/>
                  <a:gd name="connsiteX57" fmla="*/ 0 w 283687"/>
                  <a:gd name="connsiteY57" fmla="*/ 128628 h 287698"/>
                  <a:gd name="connsiteX58" fmla="*/ 0 w 283687"/>
                  <a:gd name="connsiteY58" fmla="*/ 127893 h 287698"/>
                  <a:gd name="connsiteX59" fmla="*/ 0 w 283687"/>
                  <a:gd name="connsiteY59" fmla="*/ 122993 h 287698"/>
                  <a:gd name="connsiteX60" fmla="*/ 0 w 283687"/>
                  <a:gd name="connsiteY60" fmla="*/ 122320 h 287698"/>
                  <a:gd name="connsiteX61" fmla="*/ 0 w 283687"/>
                  <a:gd name="connsiteY61" fmla="*/ 117542 h 287698"/>
                  <a:gd name="connsiteX62" fmla="*/ 0 w 283687"/>
                  <a:gd name="connsiteY62" fmla="*/ 116868 h 287698"/>
                  <a:gd name="connsiteX63" fmla="*/ 0 w 283687"/>
                  <a:gd name="connsiteY63" fmla="*/ 112152 h 287698"/>
                  <a:gd name="connsiteX64" fmla="*/ 0 w 283687"/>
                  <a:gd name="connsiteY64" fmla="*/ 111478 h 287698"/>
                  <a:gd name="connsiteX65" fmla="*/ 0 w 283687"/>
                  <a:gd name="connsiteY65" fmla="*/ 108354 h 287698"/>
                  <a:gd name="connsiteX66" fmla="*/ 106869 w 283687"/>
                  <a:gd name="connsiteY66" fmla="*/ 0 h 287698"/>
                  <a:gd name="connsiteX67" fmla="*/ 283687 w 283687"/>
                  <a:gd name="connsiteY67" fmla="*/ 0 h 287698"/>
                  <a:gd name="connsiteX68" fmla="*/ 0 w 283687"/>
                  <a:gd name="connsiteY68" fmla="*/ 287699 h 28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83687" h="287698">
                    <a:moveTo>
                      <a:pt x="0" y="287699"/>
                    </a:moveTo>
                    <a:lnTo>
                      <a:pt x="0" y="287331"/>
                    </a:lnTo>
                    <a:lnTo>
                      <a:pt x="0" y="286351"/>
                    </a:lnTo>
                    <a:lnTo>
                      <a:pt x="0" y="283350"/>
                    </a:lnTo>
                    <a:lnTo>
                      <a:pt x="0" y="282309"/>
                    </a:lnTo>
                    <a:lnTo>
                      <a:pt x="0" y="279308"/>
                    </a:lnTo>
                    <a:lnTo>
                      <a:pt x="0" y="278327"/>
                    </a:lnTo>
                    <a:lnTo>
                      <a:pt x="0" y="271345"/>
                    </a:lnTo>
                    <a:lnTo>
                      <a:pt x="0" y="270365"/>
                    </a:lnTo>
                    <a:lnTo>
                      <a:pt x="0" y="267425"/>
                    </a:lnTo>
                    <a:lnTo>
                      <a:pt x="0" y="266445"/>
                    </a:lnTo>
                    <a:lnTo>
                      <a:pt x="0" y="263505"/>
                    </a:lnTo>
                    <a:lnTo>
                      <a:pt x="0" y="262525"/>
                    </a:lnTo>
                    <a:lnTo>
                      <a:pt x="0" y="255787"/>
                    </a:lnTo>
                    <a:lnTo>
                      <a:pt x="0" y="254807"/>
                    </a:lnTo>
                    <a:lnTo>
                      <a:pt x="0" y="251928"/>
                    </a:lnTo>
                    <a:lnTo>
                      <a:pt x="0" y="251009"/>
                    </a:lnTo>
                    <a:lnTo>
                      <a:pt x="0" y="248130"/>
                    </a:lnTo>
                    <a:lnTo>
                      <a:pt x="0" y="247212"/>
                    </a:lnTo>
                    <a:lnTo>
                      <a:pt x="0" y="240596"/>
                    </a:lnTo>
                    <a:lnTo>
                      <a:pt x="0" y="239678"/>
                    </a:lnTo>
                    <a:lnTo>
                      <a:pt x="0" y="233185"/>
                    </a:lnTo>
                    <a:lnTo>
                      <a:pt x="0" y="232266"/>
                    </a:lnTo>
                    <a:lnTo>
                      <a:pt x="0" y="225835"/>
                    </a:lnTo>
                    <a:lnTo>
                      <a:pt x="0" y="224916"/>
                    </a:lnTo>
                    <a:lnTo>
                      <a:pt x="0" y="222221"/>
                    </a:lnTo>
                    <a:lnTo>
                      <a:pt x="0" y="221302"/>
                    </a:lnTo>
                    <a:lnTo>
                      <a:pt x="0" y="218607"/>
                    </a:lnTo>
                    <a:lnTo>
                      <a:pt x="0" y="217688"/>
                    </a:lnTo>
                    <a:lnTo>
                      <a:pt x="0" y="211502"/>
                    </a:lnTo>
                    <a:lnTo>
                      <a:pt x="0" y="210583"/>
                    </a:lnTo>
                    <a:lnTo>
                      <a:pt x="0" y="204458"/>
                    </a:lnTo>
                    <a:lnTo>
                      <a:pt x="0" y="203600"/>
                    </a:lnTo>
                    <a:lnTo>
                      <a:pt x="0" y="197537"/>
                    </a:lnTo>
                    <a:lnTo>
                      <a:pt x="0" y="196679"/>
                    </a:lnTo>
                    <a:lnTo>
                      <a:pt x="0" y="194168"/>
                    </a:lnTo>
                    <a:lnTo>
                      <a:pt x="0" y="193310"/>
                    </a:lnTo>
                    <a:lnTo>
                      <a:pt x="0" y="190738"/>
                    </a:lnTo>
                    <a:lnTo>
                      <a:pt x="0" y="189880"/>
                    </a:lnTo>
                    <a:lnTo>
                      <a:pt x="0" y="184061"/>
                    </a:lnTo>
                    <a:lnTo>
                      <a:pt x="0" y="183204"/>
                    </a:lnTo>
                    <a:lnTo>
                      <a:pt x="0" y="177446"/>
                    </a:lnTo>
                    <a:lnTo>
                      <a:pt x="0" y="176650"/>
                    </a:lnTo>
                    <a:lnTo>
                      <a:pt x="0" y="170953"/>
                    </a:lnTo>
                    <a:lnTo>
                      <a:pt x="0" y="170157"/>
                    </a:lnTo>
                    <a:lnTo>
                      <a:pt x="0" y="164583"/>
                    </a:lnTo>
                    <a:lnTo>
                      <a:pt x="0" y="163787"/>
                    </a:lnTo>
                    <a:lnTo>
                      <a:pt x="0" y="158336"/>
                    </a:lnTo>
                    <a:lnTo>
                      <a:pt x="0" y="157539"/>
                    </a:lnTo>
                    <a:lnTo>
                      <a:pt x="0" y="152149"/>
                    </a:lnTo>
                    <a:lnTo>
                      <a:pt x="0" y="151414"/>
                    </a:lnTo>
                    <a:lnTo>
                      <a:pt x="0" y="146085"/>
                    </a:lnTo>
                    <a:lnTo>
                      <a:pt x="0" y="145350"/>
                    </a:lnTo>
                    <a:lnTo>
                      <a:pt x="0" y="140144"/>
                    </a:lnTo>
                    <a:lnTo>
                      <a:pt x="0" y="139409"/>
                    </a:lnTo>
                    <a:lnTo>
                      <a:pt x="0" y="134325"/>
                    </a:lnTo>
                    <a:lnTo>
                      <a:pt x="0" y="133651"/>
                    </a:lnTo>
                    <a:lnTo>
                      <a:pt x="0" y="128628"/>
                    </a:lnTo>
                    <a:lnTo>
                      <a:pt x="0" y="127893"/>
                    </a:lnTo>
                    <a:lnTo>
                      <a:pt x="0" y="122993"/>
                    </a:lnTo>
                    <a:lnTo>
                      <a:pt x="0" y="122320"/>
                    </a:lnTo>
                    <a:lnTo>
                      <a:pt x="0" y="117542"/>
                    </a:lnTo>
                    <a:lnTo>
                      <a:pt x="0" y="116868"/>
                    </a:lnTo>
                    <a:lnTo>
                      <a:pt x="0" y="112152"/>
                    </a:lnTo>
                    <a:lnTo>
                      <a:pt x="0" y="111478"/>
                    </a:lnTo>
                    <a:lnTo>
                      <a:pt x="0" y="108354"/>
                    </a:lnTo>
                    <a:lnTo>
                      <a:pt x="106869" y="0"/>
                    </a:lnTo>
                    <a:lnTo>
                      <a:pt x="283687" y="0"/>
                    </a:lnTo>
                    <a:lnTo>
                      <a:pt x="0" y="287699"/>
                    </a:lnTo>
                    <a:close/>
                  </a:path>
                </a:pathLst>
              </a:custGeom>
              <a:solidFill>
                <a:srgbClr val="4A152B"/>
              </a:solidFill>
              <a:ln w="6069" cap="flat">
                <a:noFill/>
                <a:prstDash val="solid"/>
                <a:miter/>
              </a:ln>
            </p:spPr>
            <p:txBody>
              <a:bodyPr rtlCol="0" anchor="ctr"/>
              <a:lstStyle/>
              <a:p>
                <a:endParaRPr lang="en-GB"/>
              </a:p>
            </p:txBody>
          </p:sp>
        </p:grpSp>
        <p:grpSp>
          <p:nvGrpSpPr>
            <p:cNvPr id="28" name="Graphic 4">
              <a:extLst>
                <a:ext uri="{FF2B5EF4-FFF2-40B4-BE49-F238E27FC236}">
                  <a16:creationId xmlns:a16="http://schemas.microsoft.com/office/drawing/2014/main" id="{94A8FE93-5573-654A-AFF3-3C63B4BCC6B7}"/>
                </a:ext>
              </a:extLst>
            </p:cNvPr>
            <p:cNvGrpSpPr/>
            <p:nvPr/>
          </p:nvGrpSpPr>
          <p:grpSpPr>
            <a:xfrm>
              <a:off x="9494055" y="275798"/>
              <a:ext cx="2424928" cy="3773833"/>
              <a:chOff x="9494055" y="275798"/>
              <a:chExt cx="2424928" cy="3773833"/>
            </a:xfrm>
          </p:grpSpPr>
          <p:sp>
            <p:nvSpPr>
              <p:cNvPr id="29" name="Freeform 28">
                <a:extLst>
                  <a:ext uri="{FF2B5EF4-FFF2-40B4-BE49-F238E27FC236}">
                    <a16:creationId xmlns:a16="http://schemas.microsoft.com/office/drawing/2014/main" id="{D3A4F567-1EB3-A34C-B650-5165F2F4450A}"/>
                  </a:ext>
                </a:extLst>
              </p:cNvPr>
              <p:cNvSpPr/>
              <p:nvPr/>
            </p:nvSpPr>
            <p:spPr>
              <a:xfrm>
                <a:off x="9494055" y="275832"/>
                <a:ext cx="2424928" cy="3773799"/>
              </a:xfrm>
              <a:custGeom>
                <a:avLst/>
                <a:gdLst>
                  <a:gd name="connsiteX0" fmla="*/ 55256 w 2424928"/>
                  <a:gd name="connsiteY0" fmla="*/ 29299 h 3773799"/>
                  <a:gd name="connsiteX1" fmla="*/ 19552 w 2424928"/>
                  <a:gd name="connsiteY1" fmla="*/ 174282 h 3773799"/>
                  <a:gd name="connsiteX2" fmla="*/ 0 w 2424928"/>
                  <a:gd name="connsiteY2" fmla="*/ 386029 h 3773799"/>
                  <a:gd name="connsiteX3" fmla="*/ 149191 w 2424928"/>
                  <a:gd name="connsiteY3" fmla="*/ 995482 h 3773799"/>
                  <a:gd name="connsiteX4" fmla="*/ 775222 w 2424928"/>
                  <a:gd name="connsiteY4" fmla="*/ 1812579 h 3773799"/>
                  <a:gd name="connsiteX5" fmla="*/ 1731088 w 2424928"/>
                  <a:gd name="connsiteY5" fmla="*/ 2820169 h 3773799"/>
                  <a:gd name="connsiteX6" fmla="*/ 2347101 w 2424928"/>
                  <a:gd name="connsiteY6" fmla="*/ 3747825 h 3773799"/>
                  <a:gd name="connsiteX7" fmla="*/ 2399138 w 2424928"/>
                  <a:gd name="connsiteY7" fmla="*/ 3771058 h 3773799"/>
                  <a:gd name="connsiteX8" fmla="*/ 2422213 w 2424928"/>
                  <a:gd name="connsiteY8" fmla="*/ 3718534 h 3773799"/>
                  <a:gd name="connsiteX9" fmla="*/ 2418994 w 2424928"/>
                  <a:gd name="connsiteY9" fmla="*/ 3711993 h 3773799"/>
                  <a:gd name="connsiteX10" fmla="*/ 2418994 w 2424928"/>
                  <a:gd name="connsiteY10" fmla="*/ 3711993 h 3773799"/>
                  <a:gd name="connsiteX11" fmla="*/ 1792902 w 2424928"/>
                  <a:gd name="connsiteY11" fmla="*/ 2768718 h 3773799"/>
                  <a:gd name="connsiteX12" fmla="*/ 830417 w 2424928"/>
                  <a:gd name="connsiteY12" fmla="*/ 1753961 h 3773799"/>
                  <a:gd name="connsiteX13" fmla="*/ 221631 w 2424928"/>
                  <a:gd name="connsiteY13" fmla="*/ 960691 h 3773799"/>
                  <a:gd name="connsiteX14" fmla="*/ 80759 w 2424928"/>
                  <a:gd name="connsiteY14" fmla="*/ 386029 h 3773799"/>
                  <a:gd name="connsiteX15" fmla="*/ 98975 w 2424928"/>
                  <a:gd name="connsiteY15" fmla="*/ 189104 h 3773799"/>
                  <a:gd name="connsiteX16" fmla="*/ 132675 w 2424928"/>
                  <a:gd name="connsiteY16" fmla="*/ 52207 h 3773799"/>
                  <a:gd name="connsiteX17" fmla="*/ 105411 w 2424928"/>
                  <a:gd name="connsiteY17" fmla="*/ 1674 h 3773799"/>
                  <a:gd name="connsiteX18" fmla="*/ 55317 w 2424928"/>
                  <a:gd name="connsiteY18" fmla="*/ 29176 h 37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24928" h="3773799">
                    <a:moveTo>
                      <a:pt x="55256" y="29299"/>
                    </a:moveTo>
                    <a:cubicBezTo>
                      <a:pt x="40865" y="76972"/>
                      <a:pt x="28964" y="125365"/>
                      <a:pt x="19552" y="174282"/>
                    </a:cubicBezTo>
                    <a:cubicBezTo>
                      <a:pt x="6558" y="244105"/>
                      <a:pt x="61" y="314989"/>
                      <a:pt x="0" y="386029"/>
                    </a:cubicBezTo>
                    <a:cubicBezTo>
                      <a:pt x="0" y="550060"/>
                      <a:pt x="34732" y="755682"/>
                      <a:pt x="149191" y="995482"/>
                    </a:cubicBezTo>
                    <a:cubicBezTo>
                      <a:pt x="263650" y="1235283"/>
                      <a:pt x="457531" y="1509322"/>
                      <a:pt x="775222" y="1812579"/>
                    </a:cubicBezTo>
                    <a:cubicBezTo>
                      <a:pt x="1154545" y="2174638"/>
                      <a:pt x="1471143" y="2503988"/>
                      <a:pt x="1731088" y="2820169"/>
                    </a:cubicBezTo>
                    <a:cubicBezTo>
                      <a:pt x="1991034" y="3136350"/>
                      <a:pt x="2194084" y="3438811"/>
                      <a:pt x="2347101" y="3747825"/>
                    </a:cubicBezTo>
                    <a:cubicBezTo>
                      <a:pt x="2355116" y="3768743"/>
                      <a:pt x="2378432" y="3779143"/>
                      <a:pt x="2399138" y="3771058"/>
                    </a:cubicBezTo>
                    <a:cubicBezTo>
                      <a:pt x="2419905" y="3762967"/>
                      <a:pt x="2430227" y="3739452"/>
                      <a:pt x="2422213" y="3718534"/>
                    </a:cubicBezTo>
                    <a:cubicBezTo>
                      <a:pt x="2421302" y="3716262"/>
                      <a:pt x="2420269" y="3714069"/>
                      <a:pt x="2418994" y="3711993"/>
                    </a:cubicBezTo>
                    <a:lnTo>
                      <a:pt x="2418994" y="3711993"/>
                    </a:lnTo>
                    <a:cubicBezTo>
                      <a:pt x="2262638" y="3396241"/>
                      <a:pt x="2055702" y="3088329"/>
                      <a:pt x="1792902" y="2768718"/>
                    </a:cubicBezTo>
                    <a:cubicBezTo>
                      <a:pt x="1530103" y="2449106"/>
                      <a:pt x="1211197" y="2117429"/>
                      <a:pt x="830417" y="1753961"/>
                    </a:cubicBezTo>
                    <a:cubicBezTo>
                      <a:pt x="518434" y="1456156"/>
                      <a:pt x="331111" y="1189956"/>
                      <a:pt x="221631" y="960691"/>
                    </a:cubicBezTo>
                    <a:cubicBezTo>
                      <a:pt x="112151" y="731427"/>
                      <a:pt x="80820" y="538790"/>
                      <a:pt x="80759" y="386029"/>
                    </a:cubicBezTo>
                    <a:cubicBezTo>
                      <a:pt x="80759" y="319958"/>
                      <a:pt x="86831" y="254031"/>
                      <a:pt x="98975" y="189104"/>
                    </a:cubicBezTo>
                    <a:cubicBezTo>
                      <a:pt x="107840" y="142913"/>
                      <a:pt x="119073" y="97219"/>
                      <a:pt x="132675" y="52207"/>
                    </a:cubicBezTo>
                    <a:cubicBezTo>
                      <a:pt x="138990" y="30658"/>
                      <a:pt x="126785" y="8034"/>
                      <a:pt x="105411" y="1674"/>
                    </a:cubicBezTo>
                    <a:cubicBezTo>
                      <a:pt x="84037" y="-4685"/>
                      <a:pt x="61632" y="7628"/>
                      <a:pt x="55317" y="29176"/>
                    </a:cubicBezTo>
                    <a:close/>
                  </a:path>
                </a:pathLst>
              </a:custGeom>
              <a:solidFill>
                <a:srgbClr val="932F45"/>
              </a:solidFill>
              <a:ln w="6069"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4697970-28A1-A243-B4DD-967154E51A88}"/>
                  </a:ext>
                </a:extLst>
              </p:cNvPr>
              <p:cNvSpPr/>
              <p:nvPr/>
            </p:nvSpPr>
            <p:spPr>
              <a:xfrm>
                <a:off x="9692794" y="275798"/>
                <a:ext cx="2098944" cy="3196242"/>
              </a:xfrm>
              <a:custGeom>
                <a:avLst/>
                <a:gdLst>
                  <a:gd name="connsiteX0" fmla="*/ 53859 w 2098944"/>
                  <a:gd name="connsiteY0" fmla="*/ 29456 h 3196242"/>
                  <a:gd name="connsiteX1" fmla="*/ 19066 w 2098944"/>
                  <a:gd name="connsiteY1" fmla="*/ 168680 h 3196242"/>
                  <a:gd name="connsiteX2" fmla="*/ 0 w 2098944"/>
                  <a:gd name="connsiteY2" fmla="*/ 368851 h 3196242"/>
                  <a:gd name="connsiteX3" fmla="*/ 151073 w 2098944"/>
                  <a:gd name="connsiteY3" fmla="*/ 956867 h 3196242"/>
                  <a:gd name="connsiteX4" fmla="*/ 785362 w 2098944"/>
                  <a:gd name="connsiteY4" fmla="*/ 1760856 h 3196242"/>
                  <a:gd name="connsiteX5" fmla="*/ 1503750 w 2098944"/>
                  <a:gd name="connsiteY5" fmla="*/ 2495263 h 3196242"/>
                  <a:gd name="connsiteX6" fmla="*/ 2024977 w 2098944"/>
                  <a:gd name="connsiteY6" fmla="*/ 3177851 h 3196242"/>
                  <a:gd name="connsiteX7" fmla="*/ 2080719 w 2098944"/>
                  <a:gd name="connsiteY7" fmla="*/ 3189612 h 3196242"/>
                  <a:gd name="connsiteX8" fmla="*/ 2092377 w 2098944"/>
                  <a:gd name="connsiteY8" fmla="*/ 3133383 h 3196242"/>
                  <a:gd name="connsiteX9" fmla="*/ 2092377 w 2098944"/>
                  <a:gd name="connsiteY9" fmla="*/ 3133383 h 3196242"/>
                  <a:gd name="connsiteX10" fmla="*/ 1564106 w 2098944"/>
                  <a:gd name="connsiteY10" fmla="*/ 2441545 h 3196242"/>
                  <a:gd name="connsiteX11" fmla="*/ 840315 w 2098944"/>
                  <a:gd name="connsiteY11" fmla="*/ 1701503 h 3196242"/>
                  <a:gd name="connsiteX12" fmla="*/ 223210 w 2098944"/>
                  <a:gd name="connsiteY12" fmla="*/ 920606 h 3196242"/>
                  <a:gd name="connsiteX13" fmla="*/ 80637 w 2098944"/>
                  <a:gd name="connsiteY13" fmla="*/ 368851 h 3196242"/>
                  <a:gd name="connsiteX14" fmla="*/ 98307 w 2098944"/>
                  <a:gd name="connsiteY14" fmla="*/ 183932 h 3196242"/>
                  <a:gd name="connsiteX15" fmla="*/ 131278 w 2098944"/>
                  <a:gd name="connsiteY15" fmla="*/ 52119 h 3196242"/>
                  <a:gd name="connsiteX16" fmla="*/ 103893 w 2098944"/>
                  <a:gd name="connsiteY16" fmla="*/ 1647 h 3196242"/>
                  <a:gd name="connsiteX17" fmla="*/ 53859 w 2098944"/>
                  <a:gd name="connsiteY17" fmla="*/ 29272 h 319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98944" h="3196242">
                    <a:moveTo>
                      <a:pt x="53859" y="29456"/>
                    </a:moveTo>
                    <a:cubicBezTo>
                      <a:pt x="39955" y="75241"/>
                      <a:pt x="28296" y="121709"/>
                      <a:pt x="19066" y="168680"/>
                    </a:cubicBezTo>
                    <a:cubicBezTo>
                      <a:pt x="6376" y="234633"/>
                      <a:pt x="0" y="301665"/>
                      <a:pt x="0" y="368851"/>
                    </a:cubicBezTo>
                    <a:cubicBezTo>
                      <a:pt x="0" y="526390"/>
                      <a:pt x="35097" y="724110"/>
                      <a:pt x="151073" y="956867"/>
                    </a:cubicBezTo>
                    <a:cubicBezTo>
                      <a:pt x="267050" y="1189623"/>
                      <a:pt x="463361" y="1458456"/>
                      <a:pt x="785362" y="1760856"/>
                    </a:cubicBezTo>
                    <a:cubicBezTo>
                      <a:pt x="1065771" y="2024238"/>
                      <a:pt x="1301489" y="2264038"/>
                      <a:pt x="1503750" y="2495263"/>
                    </a:cubicBezTo>
                    <a:cubicBezTo>
                      <a:pt x="1706011" y="2726488"/>
                      <a:pt x="1875908" y="2949015"/>
                      <a:pt x="2024977" y="3177851"/>
                    </a:cubicBezTo>
                    <a:cubicBezTo>
                      <a:pt x="2037121" y="3196625"/>
                      <a:pt x="2062077" y="3201893"/>
                      <a:pt x="2080719" y="3189612"/>
                    </a:cubicBezTo>
                    <a:cubicBezTo>
                      <a:pt x="2099360" y="3177331"/>
                      <a:pt x="2104521" y="3152156"/>
                      <a:pt x="2092377" y="3133383"/>
                    </a:cubicBezTo>
                    <a:lnTo>
                      <a:pt x="2092377" y="3133383"/>
                    </a:lnTo>
                    <a:cubicBezTo>
                      <a:pt x="1941122" y="2900994"/>
                      <a:pt x="1769039" y="2675282"/>
                      <a:pt x="1564106" y="2441545"/>
                    </a:cubicBezTo>
                    <a:cubicBezTo>
                      <a:pt x="1359174" y="2207809"/>
                      <a:pt x="1122181" y="1966355"/>
                      <a:pt x="840315" y="1701503"/>
                    </a:cubicBezTo>
                    <a:cubicBezTo>
                      <a:pt x="523717" y="1404310"/>
                      <a:pt x="333903" y="1143072"/>
                      <a:pt x="223210" y="920606"/>
                    </a:cubicBezTo>
                    <a:cubicBezTo>
                      <a:pt x="112516" y="698140"/>
                      <a:pt x="80698" y="514140"/>
                      <a:pt x="80637" y="368851"/>
                    </a:cubicBezTo>
                    <a:cubicBezTo>
                      <a:pt x="80637" y="306782"/>
                      <a:pt x="86527" y="244855"/>
                      <a:pt x="98307" y="183932"/>
                    </a:cubicBezTo>
                    <a:cubicBezTo>
                      <a:pt x="108386" y="131194"/>
                      <a:pt x="120956" y="87522"/>
                      <a:pt x="131278" y="52119"/>
                    </a:cubicBezTo>
                    <a:cubicBezTo>
                      <a:pt x="137533" y="30553"/>
                      <a:pt x="125267" y="7956"/>
                      <a:pt x="103893" y="1647"/>
                    </a:cubicBezTo>
                    <a:cubicBezTo>
                      <a:pt x="82519" y="-4662"/>
                      <a:pt x="60114" y="7706"/>
                      <a:pt x="53859" y="29272"/>
                    </a:cubicBezTo>
                    <a:close/>
                  </a:path>
                </a:pathLst>
              </a:custGeom>
              <a:solidFill>
                <a:srgbClr val="CE4027"/>
              </a:solidFill>
              <a:ln w="6069"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262F6F53-971A-954C-8839-ADCD8B75C9FF}"/>
                  </a:ext>
                </a:extLst>
              </p:cNvPr>
              <p:cNvSpPr/>
              <p:nvPr/>
            </p:nvSpPr>
            <p:spPr>
              <a:xfrm>
                <a:off x="9888680" y="276139"/>
                <a:ext cx="1691951" cy="2586825"/>
              </a:xfrm>
              <a:custGeom>
                <a:avLst/>
                <a:gdLst>
                  <a:gd name="connsiteX0" fmla="*/ 55377 w 1691951"/>
                  <a:gd name="connsiteY0" fmla="*/ 28993 h 2586825"/>
                  <a:gd name="connsiteX1" fmla="*/ 19734 w 1691951"/>
                  <a:gd name="connsiteY1" fmla="*/ 165829 h 2586825"/>
                  <a:gd name="connsiteX2" fmla="*/ 0 w 1691951"/>
                  <a:gd name="connsiteY2" fmla="*/ 359384 h 2586825"/>
                  <a:gd name="connsiteX3" fmla="*/ 32122 w 1691951"/>
                  <a:gd name="connsiteY3" fmla="*/ 610883 h 2586825"/>
                  <a:gd name="connsiteX4" fmla="*/ 254116 w 1691951"/>
                  <a:gd name="connsiteY4" fmla="*/ 1089871 h 2586825"/>
                  <a:gd name="connsiteX5" fmla="*/ 784816 w 1691951"/>
                  <a:gd name="connsiteY5" fmla="*/ 1691362 h 2586825"/>
                  <a:gd name="connsiteX6" fmla="*/ 1620152 w 1691951"/>
                  <a:gd name="connsiteY6" fmla="*/ 2571610 h 2586825"/>
                  <a:gd name="connsiteX7" fmla="*/ 1676865 w 1691951"/>
                  <a:gd name="connsiteY7" fmla="*/ 2577857 h 2586825"/>
                  <a:gd name="connsiteX8" fmla="*/ 1683059 w 1691951"/>
                  <a:gd name="connsiteY8" fmla="*/ 2520648 h 2586825"/>
                  <a:gd name="connsiteX9" fmla="*/ 1683059 w 1691951"/>
                  <a:gd name="connsiteY9" fmla="*/ 2520648 h 2586825"/>
                  <a:gd name="connsiteX10" fmla="*/ 839040 w 1691951"/>
                  <a:gd name="connsiteY10" fmla="*/ 1631336 h 2586825"/>
                  <a:gd name="connsiteX11" fmla="*/ 222724 w 1691951"/>
                  <a:gd name="connsiteY11" fmla="*/ 878921 h 2586825"/>
                  <a:gd name="connsiteX12" fmla="*/ 110208 w 1691951"/>
                  <a:gd name="connsiteY12" fmla="*/ 591038 h 2586825"/>
                  <a:gd name="connsiteX13" fmla="*/ 80516 w 1691951"/>
                  <a:gd name="connsiteY13" fmla="*/ 359445 h 2586825"/>
                  <a:gd name="connsiteX14" fmla="*/ 98732 w 1691951"/>
                  <a:gd name="connsiteY14" fmla="*/ 182244 h 2586825"/>
                  <a:gd name="connsiteX15" fmla="*/ 132675 w 1691951"/>
                  <a:gd name="connsiteY15" fmla="*/ 52207 h 2586825"/>
                  <a:gd name="connsiteX16" fmla="*/ 105411 w 1691951"/>
                  <a:gd name="connsiteY16" fmla="*/ 1674 h 2586825"/>
                  <a:gd name="connsiteX17" fmla="*/ 55317 w 1691951"/>
                  <a:gd name="connsiteY17" fmla="*/ 29176 h 258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1951" h="2586825">
                    <a:moveTo>
                      <a:pt x="55377" y="28993"/>
                    </a:moveTo>
                    <a:cubicBezTo>
                      <a:pt x="44934" y="64764"/>
                      <a:pt x="31089" y="110702"/>
                      <a:pt x="19734" y="165829"/>
                    </a:cubicBezTo>
                    <a:cubicBezTo>
                      <a:pt x="6618" y="229498"/>
                      <a:pt x="0" y="294355"/>
                      <a:pt x="0" y="359384"/>
                    </a:cubicBezTo>
                    <a:cubicBezTo>
                      <a:pt x="304" y="444240"/>
                      <a:pt x="11052" y="528728"/>
                      <a:pt x="32122" y="610883"/>
                    </a:cubicBezTo>
                    <a:cubicBezTo>
                      <a:pt x="67158" y="750476"/>
                      <a:pt x="134982" y="910036"/>
                      <a:pt x="254116" y="1089871"/>
                    </a:cubicBezTo>
                    <a:cubicBezTo>
                      <a:pt x="373250" y="1269706"/>
                      <a:pt x="543816" y="1469631"/>
                      <a:pt x="784816" y="1691362"/>
                    </a:cubicBezTo>
                    <a:cubicBezTo>
                      <a:pt x="1126553" y="2005399"/>
                      <a:pt x="1398096" y="2292609"/>
                      <a:pt x="1620152" y="2571610"/>
                    </a:cubicBezTo>
                    <a:cubicBezTo>
                      <a:pt x="1634117" y="2589134"/>
                      <a:pt x="1659499" y="2591933"/>
                      <a:pt x="1676865" y="2577857"/>
                    </a:cubicBezTo>
                    <a:cubicBezTo>
                      <a:pt x="1694231" y="2563782"/>
                      <a:pt x="1697024" y="2538173"/>
                      <a:pt x="1683059" y="2520648"/>
                    </a:cubicBezTo>
                    <a:lnTo>
                      <a:pt x="1683059" y="2520648"/>
                    </a:lnTo>
                    <a:cubicBezTo>
                      <a:pt x="1457663" y="2237788"/>
                      <a:pt x="1183266" y="1947578"/>
                      <a:pt x="839040" y="1631336"/>
                    </a:cubicBezTo>
                    <a:cubicBezTo>
                      <a:pt x="522866" y="1340697"/>
                      <a:pt x="333114" y="1090177"/>
                      <a:pt x="222724" y="878921"/>
                    </a:cubicBezTo>
                    <a:cubicBezTo>
                      <a:pt x="174087" y="787778"/>
                      <a:pt x="136319" y="691141"/>
                      <a:pt x="110208" y="591038"/>
                    </a:cubicBezTo>
                    <a:cubicBezTo>
                      <a:pt x="90778" y="515386"/>
                      <a:pt x="80820" y="437588"/>
                      <a:pt x="80516" y="359445"/>
                    </a:cubicBezTo>
                    <a:cubicBezTo>
                      <a:pt x="80577" y="299907"/>
                      <a:pt x="86709" y="240534"/>
                      <a:pt x="98732" y="182244"/>
                    </a:cubicBezTo>
                    <a:cubicBezTo>
                      <a:pt x="109115" y="131283"/>
                      <a:pt x="122109" y="88284"/>
                      <a:pt x="132675" y="52207"/>
                    </a:cubicBezTo>
                    <a:cubicBezTo>
                      <a:pt x="138990" y="30658"/>
                      <a:pt x="126785" y="8034"/>
                      <a:pt x="105411" y="1674"/>
                    </a:cubicBezTo>
                    <a:cubicBezTo>
                      <a:pt x="84037" y="-4685"/>
                      <a:pt x="61632" y="7628"/>
                      <a:pt x="55317" y="29176"/>
                    </a:cubicBezTo>
                    <a:close/>
                  </a:path>
                </a:pathLst>
              </a:custGeom>
              <a:solidFill>
                <a:schemeClr val="accent2"/>
              </a:solidFill>
              <a:ln w="6069"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EDF6E123-F230-3E44-9F39-8781B87BA970}"/>
                  </a:ext>
                </a:extLst>
              </p:cNvPr>
              <p:cNvSpPr/>
              <p:nvPr/>
            </p:nvSpPr>
            <p:spPr>
              <a:xfrm>
                <a:off x="10087966" y="276204"/>
                <a:ext cx="1297268" cy="2065136"/>
              </a:xfrm>
              <a:custGeom>
                <a:avLst/>
                <a:gdLst>
                  <a:gd name="connsiteX0" fmla="*/ 63088 w 1297268"/>
                  <a:gd name="connsiteY0" fmla="*/ 27396 h 2065136"/>
                  <a:gd name="connsiteX1" fmla="*/ 23073 w 1297268"/>
                  <a:gd name="connsiteY1" fmla="*/ 158658 h 2065136"/>
                  <a:gd name="connsiteX2" fmla="*/ 0 w 1297268"/>
                  <a:gd name="connsiteY2" fmla="*/ 351907 h 2065136"/>
                  <a:gd name="connsiteX3" fmla="*/ 32971 w 1297268"/>
                  <a:gd name="connsiteY3" fmla="*/ 590482 h 2065136"/>
                  <a:gd name="connsiteX4" fmla="*/ 258610 w 1297268"/>
                  <a:gd name="connsiteY4" fmla="*/ 1048032 h 2065136"/>
                  <a:gd name="connsiteX5" fmla="*/ 794834 w 1297268"/>
                  <a:gd name="connsiteY5" fmla="*/ 1630290 h 2065136"/>
                  <a:gd name="connsiteX6" fmla="*/ 1227470 w 1297268"/>
                  <a:gd name="connsiteY6" fmla="*/ 2052253 h 2065136"/>
                  <a:gd name="connsiteX7" fmla="*/ 1284487 w 1297268"/>
                  <a:gd name="connsiteY7" fmla="*/ 2054151 h 2065136"/>
                  <a:gd name="connsiteX8" fmla="*/ 1286369 w 1297268"/>
                  <a:gd name="connsiteY8" fmla="*/ 1996636 h 2065136"/>
                  <a:gd name="connsiteX9" fmla="*/ 1286369 w 1297268"/>
                  <a:gd name="connsiteY9" fmla="*/ 1996636 h 2065136"/>
                  <a:gd name="connsiteX10" fmla="*/ 848147 w 1297268"/>
                  <a:gd name="connsiteY10" fmla="*/ 1569283 h 2065136"/>
                  <a:gd name="connsiteX11" fmla="*/ 224909 w 1297268"/>
                  <a:gd name="connsiteY11" fmla="*/ 842410 h 2065136"/>
                  <a:gd name="connsiteX12" fmla="*/ 110875 w 1297268"/>
                  <a:gd name="connsiteY12" fmla="*/ 569167 h 2065136"/>
                  <a:gd name="connsiteX13" fmla="*/ 80515 w 1297268"/>
                  <a:gd name="connsiteY13" fmla="*/ 352030 h 2065136"/>
                  <a:gd name="connsiteX14" fmla="*/ 101403 w 1297268"/>
                  <a:gd name="connsiteY14" fmla="*/ 178014 h 2065136"/>
                  <a:gd name="connsiteX15" fmla="*/ 139293 w 1297268"/>
                  <a:gd name="connsiteY15" fmla="*/ 53734 h 2065136"/>
                  <a:gd name="connsiteX16" fmla="*/ 114033 w 1297268"/>
                  <a:gd name="connsiteY16" fmla="*/ 2160 h 2065136"/>
                  <a:gd name="connsiteX17" fmla="*/ 62907 w 1297268"/>
                  <a:gd name="connsiteY17" fmla="*/ 27641 h 2065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7268" h="2065136">
                    <a:moveTo>
                      <a:pt x="63088" y="27396"/>
                    </a:moveTo>
                    <a:cubicBezTo>
                      <a:pt x="51977" y="60349"/>
                      <a:pt x="36129" y="104573"/>
                      <a:pt x="23073" y="158658"/>
                    </a:cubicBezTo>
                    <a:cubicBezTo>
                      <a:pt x="7832" y="221922"/>
                      <a:pt x="60" y="286795"/>
                      <a:pt x="0" y="351907"/>
                    </a:cubicBezTo>
                    <a:cubicBezTo>
                      <a:pt x="425" y="432560"/>
                      <a:pt x="11476" y="512795"/>
                      <a:pt x="32971" y="590482"/>
                    </a:cubicBezTo>
                    <a:cubicBezTo>
                      <a:pt x="68857" y="723092"/>
                      <a:pt x="137897" y="875302"/>
                      <a:pt x="258610" y="1048032"/>
                    </a:cubicBezTo>
                    <a:cubicBezTo>
                      <a:pt x="379322" y="1220762"/>
                      <a:pt x="551709" y="1414378"/>
                      <a:pt x="794834" y="1630290"/>
                    </a:cubicBezTo>
                    <a:cubicBezTo>
                      <a:pt x="954469" y="1771904"/>
                      <a:pt x="1097770" y="1912476"/>
                      <a:pt x="1227470" y="2052253"/>
                    </a:cubicBezTo>
                    <a:cubicBezTo>
                      <a:pt x="1242711" y="2068662"/>
                      <a:pt x="1268214" y="2069507"/>
                      <a:pt x="1284487" y="2054151"/>
                    </a:cubicBezTo>
                    <a:cubicBezTo>
                      <a:pt x="1300760" y="2038796"/>
                      <a:pt x="1301610" y="2013045"/>
                      <a:pt x="1286369" y="1996636"/>
                    </a:cubicBezTo>
                    <a:lnTo>
                      <a:pt x="1286369" y="1996636"/>
                    </a:lnTo>
                    <a:cubicBezTo>
                      <a:pt x="1154787" y="1855022"/>
                      <a:pt x="1009664" y="1712674"/>
                      <a:pt x="848147" y="1569283"/>
                    </a:cubicBezTo>
                    <a:cubicBezTo>
                      <a:pt x="528939" y="1285872"/>
                      <a:pt x="336757" y="1044173"/>
                      <a:pt x="224909" y="842410"/>
                    </a:cubicBezTo>
                    <a:cubicBezTo>
                      <a:pt x="168864" y="741590"/>
                      <a:pt x="132857" y="650693"/>
                      <a:pt x="110875" y="569167"/>
                    </a:cubicBezTo>
                    <a:cubicBezTo>
                      <a:pt x="91141" y="498490"/>
                      <a:pt x="80941" y="425455"/>
                      <a:pt x="80515" y="352030"/>
                    </a:cubicBezTo>
                    <a:cubicBezTo>
                      <a:pt x="80515" y="293388"/>
                      <a:pt x="87559" y="234962"/>
                      <a:pt x="101403" y="178014"/>
                    </a:cubicBezTo>
                    <a:cubicBezTo>
                      <a:pt x="113183" y="128645"/>
                      <a:pt x="127817" y="87912"/>
                      <a:pt x="139293" y="53734"/>
                    </a:cubicBezTo>
                    <a:cubicBezTo>
                      <a:pt x="146458" y="32456"/>
                      <a:pt x="135104" y="9366"/>
                      <a:pt x="114033" y="2160"/>
                    </a:cubicBezTo>
                    <a:cubicBezTo>
                      <a:pt x="92963" y="-5045"/>
                      <a:pt x="70071" y="6363"/>
                      <a:pt x="62907" y="27641"/>
                    </a:cubicBezTo>
                    <a:close/>
                  </a:path>
                </a:pathLst>
              </a:custGeom>
              <a:solidFill>
                <a:srgbClr val="83CCAE"/>
              </a:solidFill>
              <a:ln w="6069" cap="flat">
                <a:noFill/>
                <a:prstDash val="solid"/>
                <a:miter/>
              </a:ln>
            </p:spPr>
            <p:txBody>
              <a:bodyPr rtlCol="0" anchor="ctr"/>
              <a:lstStyle/>
              <a:p>
                <a:endParaRPr lang="en-GB"/>
              </a:p>
            </p:txBody>
          </p:sp>
        </p:grpSp>
      </p:grpSp>
      <p:pic>
        <p:nvPicPr>
          <p:cNvPr id="5" name="Picture 4">
            <a:extLst>
              <a:ext uri="{FF2B5EF4-FFF2-40B4-BE49-F238E27FC236}">
                <a16:creationId xmlns:a16="http://schemas.microsoft.com/office/drawing/2014/main" id="{B5F81D59-E597-A440-A1D4-073C3BC1EB50}"/>
              </a:ext>
            </a:extLst>
          </p:cNvPr>
          <p:cNvPicPr>
            <a:picLocks noChangeAspect="1"/>
          </p:cNvPicPr>
          <p:nvPr userDrawn="1"/>
        </p:nvPicPr>
        <p:blipFill>
          <a:blip r:embed="rId2"/>
          <a:stretch>
            <a:fillRect/>
          </a:stretch>
        </p:blipFill>
        <p:spPr>
          <a:xfrm>
            <a:off x="1397751" y="3422923"/>
            <a:ext cx="6286500" cy="2222500"/>
          </a:xfrm>
          <a:prstGeom prst="rect">
            <a:avLst/>
          </a:prstGeom>
        </p:spPr>
      </p:pic>
    </p:spTree>
    <p:extLst>
      <p:ext uri="{BB962C8B-B14F-4D97-AF65-F5344CB8AC3E}">
        <p14:creationId xmlns:p14="http://schemas.microsoft.com/office/powerpoint/2010/main" val="70836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Layout #4">
    <p:spTree>
      <p:nvGrpSpPr>
        <p:cNvPr id="1" name=""/>
        <p:cNvGrpSpPr/>
        <p:nvPr/>
      </p:nvGrpSpPr>
      <p:grpSpPr>
        <a:xfrm>
          <a:off x="0" y="0"/>
          <a:ext cx="0" cy="0"/>
          <a:chOff x="0" y="0"/>
          <a:chExt cx="0" cy="0"/>
        </a:xfrm>
      </p:grpSpPr>
      <p:pic>
        <p:nvPicPr>
          <p:cNvPr id="60" name="Graphic 59">
            <a:extLst>
              <a:ext uri="{FF2B5EF4-FFF2-40B4-BE49-F238E27FC236}">
                <a16:creationId xmlns:a16="http://schemas.microsoft.com/office/drawing/2014/main" id="{47E40850-3A31-EF46-8D52-7EDCC53D5F8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9955" r="1037" b="33171"/>
          <a:stretch/>
        </p:blipFill>
        <p:spPr>
          <a:xfrm>
            <a:off x="182881" y="218364"/>
            <a:ext cx="11833974" cy="3904134"/>
          </a:xfrm>
          <a:prstGeom prst="rect">
            <a:avLst/>
          </a:prstGeom>
        </p:spPr>
      </p:pic>
      <p:pic>
        <p:nvPicPr>
          <p:cNvPr id="6" name="Graphic 5">
            <a:extLst>
              <a:ext uri="{FF2B5EF4-FFF2-40B4-BE49-F238E27FC236}">
                <a16:creationId xmlns:a16="http://schemas.microsoft.com/office/drawing/2014/main" id="{D471E6CF-6376-3943-BC52-001D0984A7AA}"/>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00223" y="6413075"/>
            <a:ext cx="4534953" cy="162076"/>
          </a:xfrm>
          <a:prstGeom prst="rect">
            <a:avLst/>
          </a:prstGeom>
        </p:spPr>
      </p:pic>
      <p:pic>
        <p:nvPicPr>
          <p:cNvPr id="7" name="Graphic 6">
            <a:hlinkClick r:id="rId6"/>
            <a:extLst>
              <a:ext uri="{FF2B5EF4-FFF2-40B4-BE49-F238E27FC236}">
                <a16:creationId xmlns:a16="http://schemas.microsoft.com/office/drawing/2014/main" id="{DB2C85A5-57BC-6943-8933-4F745735FA57}"/>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744321" y="6482843"/>
            <a:ext cx="1165533" cy="92308"/>
          </a:xfrm>
          <a:prstGeom prst="rect">
            <a:avLst/>
          </a:prstGeom>
        </p:spPr>
      </p:pic>
      <p:sp>
        <p:nvSpPr>
          <p:cNvPr id="8" name="Title 1">
            <a:extLst>
              <a:ext uri="{FF2B5EF4-FFF2-40B4-BE49-F238E27FC236}">
                <a16:creationId xmlns:a16="http://schemas.microsoft.com/office/drawing/2014/main" id="{F423D983-797E-D340-B07E-6AC926483977}"/>
              </a:ext>
            </a:extLst>
          </p:cNvPr>
          <p:cNvSpPr>
            <a:spLocks noGrp="1"/>
          </p:cNvSpPr>
          <p:nvPr>
            <p:ph type="title" hasCustomPrompt="1"/>
          </p:nvPr>
        </p:nvSpPr>
        <p:spPr>
          <a:xfrm>
            <a:off x="540702" y="4122498"/>
            <a:ext cx="11132279" cy="1026000"/>
          </a:xfrm>
          <a:prstGeom prst="rect">
            <a:avLst/>
          </a:prstGeom>
        </p:spPr>
        <p:txBody>
          <a:bodyPr anchor="ctr"/>
          <a:lstStyle>
            <a:lvl1pPr algn="ctr">
              <a:defRPr>
                <a:solidFill>
                  <a:schemeClr val="accent1"/>
                </a:solidFill>
              </a:defRPr>
            </a:lvl1pPr>
          </a:lstStyle>
          <a:p>
            <a:r>
              <a:rPr lang="en-GB" dirty="0"/>
              <a:t>CLICK TO EDIT MASTER TITLE STYLE</a:t>
            </a:r>
            <a:endParaRPr lang="en-US" dirty="0"/>
          </a:p>
        </p:txBody>
      </p:sp>
      <p:sp>
        <p:nvSpPr>
          <p:cNvPr id="40" name="Text Placeholder 6">
            <a:extLst>
              <a:ext uri="{FF2B5EF4-FFF2-40B4-BE49-F238E27FC236}">
                <a16:creationId xmlns:a16="http://schemas.microsoft.com/office/drawing/2014/main" id="{69E239A3-74CE-0242-BDD9-92B89A0A0D1B}"/>
              </a:ext>
            </a:extLst>
          </p:cNvPr>
          <p:cNvSpPr>
            <a:spLocks noGrp="1"/>
          </p:cNvSpPr>
          <p:nvPr>
            <p:ph type="body" sz="quarter" idx="10" hasCustomPrompt="1"/>
          </p:nvPr>
        </p:nvSpPr>
        <p:spPr>
          <a:xfrm>
            <a:off x="572646" y="537228"/>
            <a:ext cx="9634841" cy="559632"/>
          </a:xfrm>
          <a:prstGeom prst="rect">
            <a:avLst/>
          </a:prstGeom>
        </p:spPr>
        <p:txBody>
          <a:bodyPr anchor="ctr">
            <a:normAutofit/>
          </a:bodyPr>
          <a:lstStyle>
            <a:lvl1pPr marL="0" indent="0" algn="l">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
        <p:nvSpPr>
          <p:cNvPr id="45" name="Content Placeholder 2">
            <a:extLst>
              <a:ext uri="{FF2B5EF4-FFF2-40B4-BE49-F238E27FC236}">
                <a16:creationId xmlns:a16="http://schemas.microsoft.com/office/drawing/2014/main" id="{1B96B503-1772-C745-BF3A-651DFBBE8FF7}"/>
              </a:ext>
            </a:extLst>
          </p:cNvPr>
          <p:cNvSpPr>
            <a:spLocks noGrp="1"/>
          </p:cNvSpPr>
          <p:nvPr>
            <p:ph idx="1"/>
          </p:nvPr>
        </p:nvSpPr>
        <p:spPr>
          <a:xfrm>
            <a:off x="572646" y="1337518"/>
            <a:ext cx="10993004" cy="2493944"/>
          </a:xfrm>
          <a:prstGeom prst="rect">
            <a:avLst/>
          </a:prstGeom>
        </p:spPr>
        <p:txBody>
          <a:bodyPr/>
          <a:lstStyle>
            <a:lvl1pPr>
              <a:defRPr b="0" i="0">
                <a:solidFill>
                  <a:schemeClr val="bg1"/>
                </a:solidFill>
                <a:latin typeface="Raleway Light" panose="020B0403030101060003" pitchFamily="34" charset="77"/>
              </a:defRPr>
            </a:lvl1pPr>
            <a:lvl2pPr>
              <a:defRPr b="0" i="0">
                <a:solidFill>
                  <a:schemeClr val="bg1"/>
                </a:solidFill>
                <a:latin typeface="Raleway Light" panose="020B0403030101060003" pitchFamily="34" charset="77"/>
              </a:defRPr>
            </a:lvl2pPr>
            <a:lvl3pPr>
              <a:defRPr b="0" i="0">
                <a:solidFill>
                  <a:schemeClr val="bg1"/>
                </a:solidFill>
                <a:latin typeface="Raleway Light" panose="020B0403030101060003" pitchFamily="34" charset="77"/>
              </a:defRPr>
            </a:lvl3pPr>
            <a:lvl4pPr>
              <a:defRPr b="0" i="0">
                <a:solidFill>
                  <a:schemeClr val="bg1"/>
                </a:solidFill>
                <a:latin typeface="Raleway Light" panose="020B0403030101060003" pitchFamily="34" charset="77"/>
              </a:defRPr>
            </a:lvl4pPr>
            <a:lvl5pPr>
              <a:defRPr b="0" i="0">
                <a:solidFill>
                  <a:schemeClr val="bg1"/>
                </a:solidFill>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2" name="Graphic 3">
            <a:extLst>
              <a:ext uri="{FF2B5EF4-FFF2-40B4-BE49-F238E27FC236}">
                <a16:creationId xmlns:a16="http://schemas.microsoft.com/office/drawing/2014/main" id="{10956546-FB56-AC43-95C2-E61F65754125}"/>
              </a:ext>
            </a:extLst>
          </p:cNvPr>
          <p:cNvGrpSpPr/>
          <p:nvPr/>
        </p:nvGrpSpPr>
        <p:grpSpPr>
          <a:xfrm>
            <a:off x="282138" y="6001902"/>
            <a:ext cx="1708740" cy="572852"/>
            <a:chOff x="282138" y="6001902"/>
            <a:chExt cx="1708740" cy="572852"/>
          </a:xfrm>
        </p:grpSpPr>
        <p:sp>
          <p:nvSpPr>
            <p:cNvPr id="3" name="Freeform 2">
              <a:extLst>
                <a:ext uri="{FF2B5EF4-FFF2-40B4-BE49-F238E27FC236}">
                  <a16:creationId xmlns:a16="http://schemas.microsoft.com/office/drawing/2014/main" id="{D0F7FA0D-D39E-F545-A044-BB0F4EE4D8A6}"/>
                </a:ext>
              </a:extLst>
            </p:cNvPr>
            <p:cNvSpPr/>
            <p:nvPr/>
          </p:nvSpPr>
          <p:spPr>
            <a:xfrm>
              <a:off x="1048480" y="6065464"/>
              <a:ext cx="90230" cy="106006"/>
            </a:xfrm>
            <a:custGeom>
              <a:avLst/>
              <a:gdLst>
                <a:gd name="connsiteX0" fmla="*/ 88717 w 90230"/>
                <a:gd name="connsiteY0" fmla="*/ 24769 h 106006"/>
                <a:gd name="connsiteX1" fmla="*/ 71871 w 90230"/>
                <a:gd name="connsiteY1" fmla="*/ 5219 h 106006"/>
                <a:gd name="connsiteX2" fmla="*/ 49718 w 90230"/>
                <a:gd name="connsiteY2" fmla="*/ 0 h 106006"/>
                <a:gd name="connsiteX3" fmla="*/ 0 w 90230"/>
                <a:gd name="connsiteY3" fmla="*/ 50898 h 106006"/>
                <a:gd name="connsiteX4" fmla="*/ 51637 w 90230"/>
                <a:gd name="connsiteY4" fmla="*/ 106006 h 106006"/>
                <a:gd name="connsiteX5" fmla="*/ 86771 w 90230"/>
                <a:gd name="connsiteY5" fmla="*/ 93081 h 106006"/>
                <a:gd name="connsiteX6" fmla="*/ 80141 w 90230"/>
                <a:gd name="connsiteY6" fmla="*/ 80390 h 106006"/>
                <a:gd name="connsiteX7" fmla="*/ 55295 w 90230"/>
                <a:gd name="connsiteY7" fmla="*/ 90503 h 106006"/>
                <a:gd name="connsiteX8" fmla="*/ 24206 w 90230"/>
                <a:gd name="connsiteY8" fmla="*/ 59740 h 106006"/>
                <a:gd name="connsiteX9" fmla="*/ 51232 w 90230"/>
                <a:gd name="connsiteY9" fmla="*/ 60065 h 106006"/>
                <a:gd name="connsiteX10" fmla="*/ 68240 w 90230"/>
                <a:gd name="connsiteY10" fmla="*/ 58659 h 106006"/>
                <a:gd name="connsiteX11" fmla="*/ 81510 w 90230"/>
                <a:gd name="connsiteY11" fmla="*/ 53305 h 106006"/>
                <a:gd name="connsiteX12" fmla="*/ 88717 w 90230"/>
                <a:gd name="connsiteY12" fmla="*/ 24769 h 106006"/>
                <a:gd name="connsiteX13" fmla="*/ 69123 w 90230"/>
                <a:gd name="connsiteY13" fmla="*/ 37685 h 106006"/>
                <a:gd name="connsiteX14" fmla="*/ 56763 w 90230"/>
                <a:gd name="connsiteY14" fmla="*/ 43688 h 106006"/>
                <a:gd name="connsiteX15" fmla="*/ 23774 w 90230"/>
                <a:gd name="connsiteY15" fmla="*/ 43778 h 106006"/>
                <a:gd name="connsiteX16" fmla="*/ 25044 w 90230"/>
                <a:gd name="connsiteY16" fmla="*/ 36567 h 106006"/>
                <a:gd name="connsiteX17" fmla="*/ 25368 w 90230"/>
                <a:gd name="connsiteY17" fmla="*/ 35368 h 106006"/>
                <a:gd name="connsiteX18" fmla="*/ 48565 w 90230"/>
                <a:gd name="connsiteY18" fmla="*/ 16440 h 106006"/>
                <a:gd name="connsiteX19" fmla="*/ 55997 w 90230"/>
                <a:gd name="connsiteY19" fmla="*/ 17342 h 106006"/>
                <a:gd name="connsiteX20" fmla="*/ 60970 w 90230"/>
                <a:gd name="connsiteY20" fmla="*/ 19361 h 106006"/>
                <a:gd name="connsiteX21" fmla="*/ 65033 w 90230"/>
                <a:gd name="connsiteY21" fmla="*/ 22407 h 106006"/>
                <a:gd name="connsiteX22" fmla="*/ 68637 w 90230"/>
                <a:gd name="connsiteY22" fmla="*/ 26752 h 106006"/>
                <a:gd name="connsiteX23" fmla="*/ 69105 w 90230"/>
                <a:gd name="connsiteY23" fmla="*/ 37712 h 10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230" h="106006">
                  <a:moveTo>
                    <a:pt x="88717" y="24769"/>
                  </a:moveTo>
                  <a:cubicBezTo>
                    <a:pt x="85212" y="12601"/>
                    <a:pt x="71871" y="5219"/>
                    <a:pt x="71871" y="5219"/>
                  </a:cubicBezTo>
                  <a:cubicBezTo>
                    <a:pt x="65862" y="1920"/>
                    <a:pt x="57727" y="0"/>
                    <a:pt x="49718" y="0"/>
                  </a:cubicBezTo>
                  <a:cubicBezTo>
                    <a:pt x="21792" y="0"/>
                    <a:pt x="0" y="22362"/>
                    <a:pt x="0" y="50898"/>
                  </a:cubicBezTo>
                  <a:cubicBezTo>
                    <a:pt x="0" y="83346"/>
                    <a:pt x="21233" y="106006"/>
                    <a:pt x="51637" y="106006"/>
                  </a:cubicBezTo>
                  <a:cubicBezTo>
                    <a:pt x="68673" y="106006"/>
                    <a:pt x="79087" y="99967"/>
                    <a:pt x="86771" y="93081"/>
                  </a:cubicBezTo>
                  <a:lnTo>
                    <a:pt x="80141" y="80390"/>
                  </a:lnTo>
                  <a:cubicBezTo>
                    <a:pt x="74483" y="85573"/>
                    <a:pt x="64610" y="90503"/>
                    <a:pt x="55295" y="90503"/>
                  </a:cubicBezTo>
                  <a:cubicBezTo>
                    <a:pt x="38494" y="90503"/>
                    <a:pt x="27188" y="78948"/>
                    <a:pt x="24206" y="59740"/>
                  </a:cubicBezTo>
                  <a:cubicBezTo>
                    <a:pt x="31458" y="59831"/>
                    <a:pt x="39169" y="60065"/>
                    <a:pt x="51232" y="60065"/>
                  </a:cubicBezTo>
                  <a:cubicBezTo>
                    <a:pt x="57538" y="60065"/>
                    <a:pt x="64511" y="59515"/>
                    <a:pt x="68240" y="58659"/>
                  </a:cubicBezTo>
                  <a:cubicBezTo>
                    <a:pt x="73303" y="57442"/>
                    <a:pt x="77321" y="56216"/>
                    <a:pt x="81510" y="53305"/>
                  </a:cubicBezTo>
                  <a:cubicBezTo>
                    <a:pt x="89500" y="47140"/>
                    <a:pt x="92248" y="35152"/>
                    <a:pt x="88717" y="24769"/>
                  </a:cubicBezTo>
                  <a:moveTo>
                    <a:pt x="69123" y="37685"/>
                  </a:moveTo>
                  <a:cubicBezTo>
                    <a:pt x="66754" y="41777"/>
                    <a:pt x="61367" y="43688"/>
                    <a:pt x="56763" y="43688"/>
                  </a:cubicBezTo>
                  <a:cubicBezTo>
                    <a:pt x="49736" y="43877"/>
                    <a:pt x="32368" y="43787"/>
                    <a:pt x="23774" y="43778"/>
                  </a:cubicBezTo>
                  <a:cubicBezTo>
                    <a:pt x="24012" y="41345"/>
                    <a:pt x="24437" y="38935"/>
                    <a:pt x="25044" y="36567"/>
                  </a:cubicBezTo>
                  <a:lnTo>
                    <a:pt x="25368" y="35368"/>
                  </a:lnTo>
                  <a:cubicBezTo>
                    <a:pt x="28755" y="22822"/>
                    <a:pt x="37782" y="16440"/>
                    <a:pt x="48565" y="16440"/>
                  </a:cubicBezTo>
                  <a:cubicBezTo>
                    <a:pt x="51072" y="16417"/>
                    <a:pt x="53570" y="16720"/>
                    <a:pt x="55997" y="17342"/>
                  </a:cubicBezTo>
                  <a:cubicBezTo>
                    <a:pt x="57743" y="17772"/>
                    <a:pt x="59418" y="18452"/>
                    <a:pt x="60970" y="19361"/>
                  </a:cubicBezTo>
                  <a:cubicBezTo>
                    <a:pt x="62422" y="20238"/>
                    <a:pt x="63784" y="21259"/>
                    <a:pt x="65033" y="22407"/>
                  </a:cubicBezTo>
                  <a:cubicBezTo>
                    <a:pt x="66444" y="23668"/>
                    <a:pt x="67658" y="25132"/>
                    <a:pt x="68637" y="26752"/>
                  </a:cubicBezTo>
                  <a:cubicBezTo>
                    <a:pt x="70700" y="30276"/>
                    <a:pt x="70988" y="34783"/>
                    <a:pt x="69105" y="37712"/>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5" name="Freeform 4">
              <a:extLst>
                <a:ext uri="{FF2B5EF4-FFF2-40B4-BE49-F238E27FC236}">
                  <a16:creationId xmlns:a16="http://schemas.microsoft.com/office/drawing/2014/main" id="{8821A849-8FAB-E541-8BF7-F779FF307133}"/>
                </a:ext>
              </a:extLst>
            </p:cNvPr>
            <p:cNvSpPr/>
            <p:nvPr/>
          </p:nvSpPr>
          <p:spPr>
            <a:xfrm>
              <a:off x="1157376" y="6026688"/>
              <a:ext cx="31223" cy="141329"/>
            </a:xfrm>
            <a:custGeom>
              <a:avLst/>
              <a:gdLst>
                <a:gd name="connsiteX0" fmla="*/ 5018 w 31223"/>
                <a:gd name="connsiteY0" fmla="*/ 17387 h 141329"/>
                <a:gd name="connsiteX1" fmla="*/ 5018 w 31223"/>
                <a:gd name="connsiteY1" fmla="*/ 122131 h 141329"/>
                <a:gd name="connsiteX2" fmla="*/ 0 w 31223"/>
                <a:gd name="connsiteY2" fmla="*/ 132145 h 141329"/>
                <a:gd name="connsiteX3" fmla="*/ 0 w 31223"/>
                <a:gd name="connsiteY3" fmla="*/ 141329 h 141329"/>
                <a:gd name="connsiteX4" fmla="*/ 31224 w 31223"/>
                <a:gd name="connsiteY4" fmla="*/ 141329 h 141329"/>
                <a:gd name="connsiteX5" fmla="*/ 31224 w 31223"/>
                <a:gd name="connsiteY5" fmla="*/ 132046 h 141329"/>
                <a:gd name="connsiteX6" fmla="*/ 26269 w 31223"/>
                <a:gd name="connsiteY6" fmla="*/ 122131 h 141329"/>
                <a:gd name="connsiteX7" fmla="*/ 26269 w 31223"/>
                <a:gd name="connsiteY7" fmla="*/ 6760 h 141329"/>
                <a:gd name="connsiteX8" fmla="*/ 26269 w 31223"/>
                <a:gd name="connsiteY8" fmla="*/ 6760 h 141329"/>
                <a:gd name="connsiteX9" fmla="*/ 18423 w 31223"/>
                <a:gd name="connsiteY9" fmla="*/ 0 h 141329"/>
                <a:gd name="connsiteX10" fmla="*/ 1198 w 31223"/>
                <a:gd name="connsiteY10" fmla="*/ 90 h 141329"/>
                <a:gd name="connsiteX11" fmla="*/ 1198 w 31223"/>
                <a:gd name="connsiteY11" fmla="*/ 11672 h 141329"/>
                <a:gd name="connsiteX12" fmla="*/ 5027 w 31223"/>
                <a:gd name="connsiteY12" fmla="*/ 17387 h 14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3" h="141329">
                  <a:moveTo>
                    <a:pt x="5018" y="17387"/>
                  </a:moveTo>
                  <a:lnTo>
                    <a:pt x="5018" y="122131"/>
                  </a:lnTo>
                  <a:cubicBezTo>
                    <a:pt x="5018" y="132523"/>
                    <a:pt x="0" y="132145"/>
                    <a:pt x="0" y="132145"/>
                  </a:cubicBezTo>
                  <a:lnTo>
                    <a:pt x="0" y="141329"/>
                  </a:lnTo>
                  <a:lnTo>
                    <a:pt x="31224" y="141329"/>
                  </a:lnTo>
                  <a:lnTo>
                    <a:pt x="31224" y="132046"/>
                  </a:lnTo>
                  <a:cubicBezTo>
                    <a:pt x="31224" y="132046"/>
                    <a:pt x="26269" y="132595"/>
                    <a:pt x="26269" y="122131"/>
                  </a:cubicBezTo>
                  <a:lnTo>
                    <a:pt x="26269" y="6760"/>
                  </a:lnTo>
                  <a:lnTo>
                    <a:pt x="26269" y="6760"/>
                  </a:lnTo>
                  <a:cubicBezTo>
                    <a:pt x="26161" y="604"/>
                    <a:pt x="20224" y="27"/>
                    <a:pt x="18423" y="0"/>
                  </a:cubicBezTo>
                  <a:lnTo>
                    <a:pt x="1198" y="90"/>
                  </a:lnTo>
                  <a:lnTo>
                    <a:pt x="1198" y="11672"/>
                  </a:lnTo>
                  <a:cubicBezTo>
                    <a:pt x="1198" y="11672"/>
                    <a:pt x="5027" y="11086"/>
                    <a:pt x="5027" y="17387"/>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9" name="Freeform 8">
              <a:extLst>
                <a:ext uri="{FF2B5EF4-FFF2-40B4-BE49-F238E27FC236}">
                  <a16:creationId xmlns:a16="http://schemas.microsoft.com/office/drawing/2014/main" id="{E3F2FF44-1F58-0D49-BEE2-9D69E8641624}"/>
                </a:ext>
              </a:extLst>
            </p:cNvPr>
            <p:cNvSpPr/>
            <p:nvPr/>
          </p:nvSpPr>
          <p:spPr>
            <a:xfrm>
              <a:off x="1260173" y="6065464"/>
              <a:ext cx="90230" cy="106006"/>
            </a:xfrm>
            <a:custGeom>
              <a:avLst/>
              <a:gdLst>
                <a:gd name="connsiteX0" fmla="*/ 88708 w 90230"/>
                <a:gd name="connsiteY0" fmla="*/ 24769 h 106006"/>
                <a:gd name="connsiteX1" fmla="*/ 71871 w 90230"/>
                <a:gd name="connsiteY1" fmla="*/ 5219 h 106006"/>
                <a:gd name="connsiteX2" fmla="*/ 49718 w 90230"/>
                <a:gd name="connsiteY2" fmla="*/ 0 h 106006"/>
                <a:gd name="connsiteX3" fmla="*/ 0 w 90230"/>
                <a:gd name="connsiteY3" fmla="*/ 50898 h 106006"/>
                <a:gd name="connsiteX4" fmla="*/ 51637 w 90230"/>
                <a:gd name="connsiteY4" fmla="*/ 106006 h 106006"/>
                <a:gd name="connsiteX5" fmla="*/ 86771 w 90230"/>
                <a:gd name="connsiteY5" fmla="*/ 93081 h 106006"/>
                <a:gd name="connsiteX6" fmla="*/ 80140 w 90230"/>
                <a:gd name="connsiteY6" fmla="*/ 80390 h 106006"/>
                <a:gd name="connsiteX7" fmla="*/ 55286 w 90230"/>
                <a:gd name="connsiteY7" fmla="*/ 90503 h 106006"/>
                <a:gd name="connsiteX8" fmla="*/ 24206 w 90230"/>
                <a:gd name="connsiteY8" fmla="*/ 59740 h 106006"/>
                <a:gd name="connsiteX9" fmla="*/ 51232 w 90230"/>
                <a:gd name="connsiteY9" fmla="*/ 60065 h 106006"/>
                <a:gd name="connsiteX10" fmla="*/ 68231 w 90230"/>
                <a:gd name="connsiteY10" fmla="*/ 58659 h 106006"/>
                <a:gd name="connsiteX11" fmla="*/ 81510 w 90230"/>
                <a:gd name="connsiteY11" fmla="*/ 53305 h 106006"/>
                <a:gd name="connsiteX12" fmla="*/ 88717 w 90230"/>
                <a:gd name="connsiteY12" fmla="*/ 24769 h 106006"/>
                <a:gd name="connsiteX13" fmla="*/ 69132 w 90230"/>
                <a:gd name="connsiteY13" fmla="*/ 37730 h 106006"/>
                <a:gd name="connsiteX14" fmla="*/ 56772 w 90230"/>
                <a:gd name="connsiteY14" fmla="*/ 43733 h 106006"/>
                <a:gd name="connsiteX15" fmla="*/ 23783 w 90230"/>
                <a:gd name="connsiteY15" fmla="*/ 43823 h 106006"/>
                <a:gd name="connsiteX16" fmla="*/ 25053 w 90230"/>
                <a:gd name="connsiteY16" fmla="*/ 36612 h 106006"/>
                <a:gd name="connsiteX17" fmla="*/ 25386 w 90230"/>
                <a:gd name="connsiteY17" fmla="*/ 35413 h 106006"/>
                <a:gd name="connsiteX18" fmla="*/ 48574 w 90230"/>
                <a:gd name="connsiteY18" fmla="*/ 16485 h 106006"/>
                <a:gd name="connsiteX19" fmla="*/ 56015 w 90230"/>
                <a:gd name="connsiteY19" fmla="*/ 17387 h 106006"/>
                <a:gd name="connsiteX20" fmla="*/ 60979 w 90230"/>
                <a:gd name="connsiteY20" fmla="*/ 19379 h 106006"/>
                <a:gd name="connsiteX21" fmla="*/ 65033 w 90230"/>
                <a:gd name="connsiteY21" fmla="*/ 22425 h 106006"/>
                <a:gd name="connsiteX22" fmla="*/ 68636 w 90230"/>
                <a:gd name="connsiteY22" fmla="*/ 26770 h 106006"/>
                <a:gd name="connsiteX23" fmla="*/ 69096 w 90230"/>
                <a:gd name="connsiteY23" fmla="*/ 37730 h 10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0230" h="106006">
                  <a:moveTo>
                    <a:pt x="88708" y="24769"/>
                  </a:moveTo>
                  <a:cubicBezTo>
                    <a:pt x="85212" y="12601"/>
                    <a:pt x="71871" y="5219"/>
                    <a:pt x="71871" y="5219"/>
                  </a:cubicBezTo>
                  <a:cubicBezTo>
                    <a:pt x="65862" y="1920"/>
                    <a:pt x="57736" y="0"/>
                    <a:pt x="49718" y="0"/>
                  </a:cubicBezTo>
                  <a:cubicBezTo>
                    <a:pt x="21837" y="0"/>
                    <a:pt x="0" y="22362"/>
                    <a:pt x="0" y="50898"/>
                  </a:cubicBezTo>
                  <a:cubicBezTo>
                    <a:pt x="0" y="83346"/>
                    <a:pt x="21233" y="106006"/>
                    <a:pt x="51637" y="106006"/>
                  </a:cubicBezTo>
                  <a:cubicBezTo>
                    <a:pt x="68673" y="106006"/>
                    <a:pt x="79086" y="99967"/>
                    <a:pt x="86771" y="93081"/>
                  </a:cubicBezTo>
                  <a:lnTo>
                    <a:pt x="80140" y="80390"/>
                  </a:lnTo>
                  <a:cubicBezTo>
                    <a:pt x="74483" y="85573"/>
                    <a:pt x="64601" y="90503"/>
                    <a:pt x="55286" y="90503"/>
                  </a:cubicBezTo>
                  <a:cubicBezTo>
                    <a:pt x="38494" y="90503"/>
                    <a:pt x="27179" y="78948"/>
                    <a:pt x="24206" y="59740"/>
                  </a:cubicBezTo>
                  <a:cubicBezTo>
                    <a:pt x="31413" y="59831"/>
                    <a:pt x="39169" y="60065"/>
                    <a:pt x="51232" y="60065"/>
                  </a:cubicBezTo>
                  <a:cubicBezTo>
                    <a:pt x="57538" y="60065"/>
                    <a:pt x="64511" y="59515"/>
                    <a:pt x="68231" y="58659"/>
                  </a:cubicBezTo>
                  <a:cubicBezTo>
                    <a:pt x="73303" y="57442"/>
                    <a:pt x="77321" y="56216"/>
                    <a:pt x="81510" y="53305"/>
                  </a:cubicBezTo>
                  <a:cubicBezTo>
                    <a:pt x="89500" y="47140"/>
                    <a:pt x="92248" y="35152"/>
                    <a:pt x="88717" y="24769"/>
                  </a:cubicBezTo>
                  <a:moveTo>
                    <a:pt x="69132" y="37730"/>
                  </a:moveTo>
                  <a:cubicBezTo>
                    <a:pt x="66754" y="41822"/>
                    <a:pt x="61376" y="43733"/>
                    <a:pt x="56772" y="43733"/>
                  </a:cubicBezTo>
                  <a:cubicBezTo>
                    <a:pt x="49745" y="43922"/>
                    <a:pt x="32368" y="43832"/>
                    <a:pt x="23783" y="43823"/>
                  </a:cubicBezTo>
                  <a:cubicBezTo>
                    <a:pt x="24017" y="41389"/>
                    <a:pt x="24440" y="38978"/>
                    <a:pt x="25053" y="36612"/>
                  </a:cubicBezTo>
                  <a:lnTo>
                    <a:pt x="25386" y="35413"/>
                  </a:lnTo>
                  <a:cubicBezTo>
                    <a:pt x="28764" y="22867"/>
                    <a:pt x="37782" y="16485"/>
                    <a:pt x="48574" y="16485"/>
                  </a:cubicBezTo>
                  <a:cubicBezTo>
                    <a:pt x="51079" y="16463"/>
                    <a:pt x="53583" y="16765"/>
                    <a:pt x="56015" y="17387"/>
                  </a:cubicBezTo>
                  <a:cubicBezTo>
                    <a:pt x="57754" y="17810"/>
                    <a:pt x="59430" y="18481"/>
                    <a:pt x="60979" y="19379"/>
                  </a:cubicBezTo>
                  <a:cubicBezTo>
                    <a:pt x="62430" y="20254"/>
                    <a:pt x="63790" y="21275"/>
                    <a:pt x="65033" y="22425"/>
                  </a:cubicBezTo>
                  <a:cubicBezTo>
                    <a:pt x="66438" y="23687"/>
                    <a:pt x="67655" y="25151"/>
                    <a:pt x="68636" y="26770"/>
                  </a:cubicBezTo>
                  <a:cubicBezTo>
                    <a:pt x="70690" y="30294"/>
                    <a:pt x="70979" y="34801"/>
                    <a:pt x="69096" y="37730"/>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996CF4D7-E372-8041-B9F1-9F40EBFF59A3}"/>
                </a:ext>
              </a:extLst>
            </p:cNvPr>
            <p:cNvSpPr/>
            <p:nvPr/>
          </p:nvSpPr>
          <p:spPr>
            <a:xfrm>
              <a:off x="1211058" y="6026679"/>
              <a:ext cx="31223" cy="141257"/>
            </a:xfrm>
            <a:custGeom>
              <a:avLst/>
              <a:gdLst>
                <a:gd name="connsiteX0" fmla="*/ 5018 w 31223"/>
                <a:gd name="connsiteY0" fmla="*/ 17342 h 141257"/>
                <a:gd name="connsiteX1" fmla="*/ 5018 w 31223"/>
                <a:gd name="connsiteY1" fmla="*/ 122050 h 141257"/>
                <a:gd name="connsiteX2" fmla="*/ 0 w 31223"/>
                <a:gd name="connsiteY2" fmla="*/ 132073 h 141257"/>
                <a:gd name="connsiteX3" fmla="*/ 0 w 31223"/>
                <a:gd name="connsiteY3" fmla="*/ 141257 h 141257"/>
                <a:gd name="connsiteX4" fmla="*/ 31224 w 31223"/>
                <a:gd name="connsiteY4" fmla="*/ 141257 h 141257"/>
                <a:gd name="connsiteX5" fmla="*/ 31224 w 31223"/>
                <a:gd name="connsiteY5" fmla="*/ 132055 h 141257"/>
                <a:gd name="connsiteX6" fmla="*/ 26269 w 31223"/>
                <a:gd name="connsiteY6" fmla="*/ 122140 h 141257"/>
                <a:gd name="connsiteX7" fmla="*/ 26269 w 31223"/>
                <a:gd name="connsiteY7" fmla="*/ 6769 h 141257"/>
                <a:gd name="connsiteX8" fmla="*/ 26269 w 31223"/>
                <a:gd name="connsiteY8" fmla="*/ 6769 h 141257"/>
                <a:gd name="connsiteX9" fmla="*/ 18423 w 31223"/>
                <a:gd name="connsiteY9" fmla="*/ 0 h 141257"/>
                <a:gd name="connsiteX10" fmla="*/ 1189 w 31223"/>
                <a:gd name="connsiteY10" fmla="*/ 90 h 141257"/>
                <a:gd name="connsiteX11" fmla="*/ 1189 w 31223"/>
                <a:gd name="connsiteY11" fmla="*/ 11627 h 141257"/>
                <a:gd name="connsiteX12" fmla="*/ 5027 w 31223"/>
                <a:gd name="connsiteY12" fmla="*/ 17342 h 14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23" h="141257">
                  <a:moveTo>
                    <a:pt x="5018" y="17342"/>
                  </a:moveTo>
                  <a:lnTo>
                    <a:pt x="5018" y="122050"/>
                  </a:lnTo>
                  <a:cubicBezTo>
                    <a:pt x="5018" y="132442"/>
                    <a:pt x="0" y="132073"/>
                    <a:pt x="0" y="132073"/>
                  </a:cubicBezTo>
                  <a:lnTo>
                    <a:pt x="0" y="141257"/>
                  </a:lnTo>
                  <a:lnTo>
                    <a:pt x="31224" y="141257"/>
                  </a:lnTo>
                  <a:lnTo>
                    <a:pt x="31224" y="132055"/>
                  </a:lnTo>
                  <a:cubicBezTo>
                    <a:pt x="31224" y="132055"/>
                    <a:pt x="26269" y="132622"/>
                    <a:pt x="26269" y="122140"/>
                  </a:cubicBezTo>
                  <a:lnTo>
                    <a:pt x="26269" y="6769"/>
                  </a:lnTo>
                  <a:lnTo>
                    <a:pt x="26269" y="6769"/>
                  </a:lnTo>
                  <a:cubicBezTo>
                    <a:pt x="26161" y="604"/>
                    <a:pt x="21062" y="0"/>
                    <a:pt x="18423" y="0"/>
                  </a:cubicBezTo>
                  <a:lnTo>
                    <a:pt x="1189" y="90"/>
                  </a:lnTo>
                  <a:lnTo>
                    <a:pt x="1189" y="11627"/>
                  </a:lnTo>
                  <a:cubicBezTo>
                    <a:pt x="1189" y="11627"/>
                    <a:pt x="5027" y="11041"/>
                    <a:pt x="5027" y="17342"/>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7836CFAD-B385-A948-BDDE-7B14ACA0E009}"/>
                </a:ext>
              </a:extLst>
            </p:cNvPr>
            <p:cNvSpPr/>
            <p:nvPr/>
          </p:nvSpPr>
          <p:spPr>
            <a:xfrm>
              <a:off x="1900234" y="6026742"/>
              <a:ext cx="90644" cy="141239"/>
            </a:xfrm>
            <a:custGeom>
              <a:avLst/>
              <a:gdLst>
                <a:gd name="connsiteX0" fmla="*/ 90645 w 90644"/>
                <a:gd name="connsiteY0" fmla="*/ 141239 h 141239"/>
                <a:gd name="connsiteX1" fmla="*/ 90645 w 90644"/>
                <a:gd name="connsiteY1" fmla="*/ 131991 h 141239"/>
                <a:gd name="connsiteX2" fmla="*/ 85690 w 90644"/>
                <a:gd name="connsiteY2" fmla="*/ 122077 h 141239"/>
                <a:gd name="connsiteX3" fmla="*/ 85690 w 90644"/>
                <a:gd name="connsiteY3" fmla="*/ 72891 h 141239"/>
                <a:gd name="connsiteX4" fmla="*/ 50160 w 90644"/>
                <a:gd name="connsiteY4" fmla="*/ 38640 h 141239"/>
                <a:gd name="connsiteX5" fmla="*/ 26287 w 90644"/>
                <a:gd name="connsiteY5" fmla="*/ 46689 h 141239"/>
                <a:gd name="connsiteX6" fmla="*/ 26287 w 90644"/>
                <a:gd name="connsiteY6" fmla="*/ 6616 h 141239"/>
                <a:gd name="connsiteX7" fmla="*/ 18504 w 90644"/>
                <a:gd name="connsiteY7" fmla="*/ 0 h 141239"/>
                <a:gd name="connsiteX8" fmla="*/ 1216 w 90644"/>
                <a:gd name="connsiteY8" fmla="*/ 99 h 141239"/>
                <a:gd name="connsiteX9" fmla="*/ 1216 w 90644"/>
                <a:gd name="connsiteY9" fmla="*/ 11609 h 141239"/>
                <a:gd name="connsiteX10" fmla="*/ 4991 w 90644"/>
                <a:gd name="connsiteY10" fmla="*/ 17062 h 141239"/>
                <a:gd name="connsiteX11" fmla="*/ 4991 w 90644"/>
                <a:gd name="connsiteY11" fmla="*/ 122978 h 141239"/>
                <a:gd name="connsiteX12" fmla="*/ 0 w 90644"/>
                <a:gd name="connsiteY12" fmla="*/ 131991 h 141239"/>
                <a:gd name="connsiteX13" fmla="*/ 0 w 90644"/>
                <a:gd name="connsiteY13" fmla="*/ 141176 h 141239"/>
                <a:gd name="connsiteX14" fmla="*/ 31215 w 90644"/>
                <a:gd name="connsiteY14" fmla="*/ 141176 h 141239"/>
                <a:gd name="connsiteX15" fmla="*/ 31215 w 90644"/>
                <a:gd name="connsiteY15" fmla="*/ 131991 h 141239"/>
                <a:gd name="connsiteX16" fmla="*/ 26287 w 90644"/>
                <a:gd name="connsiteY16" fmla="*/ 122077 h 141239"/>
                <a:gd name="connsiteX17" fmla="*/ 26287 w 90644"/>
                <a:gd name="connsiteY17" fmla="*/ 72098 h 141239"/>
                <a:gd name="connsiteX18" fmla="*/ 46331 w 90644"/>
                <a:gd name="connsiteY18" fmla="*/ 56324 h 141239"/>
                <a:gd name="connsiteX19" fmla="*/ 64430 w 90644"/>
                <a:gd name="connsiteY19" fmla="*/ 73450 h 141239"/>
                <a:gd name="connsiteX20" fmla="*/ 64430 w 90644"/>
                <a:gd name="connsiteY20" fmla="*/ 122176 h 141239"/>
                <a:gd name="connsiteX21" fmla="*/ 59421 w 90644"/>
                <a:gd name="connsiteY21" fmla="*/ 132028 h 141239"/>
                <a:gd name="connsiteX22" fmla="*/ 59421 w 90644"/>
                <a:gd name="connsiteY22" fmla="*/ 141212 h 1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644" h="141239">
                  <a:moveTo>
                    <a:pt x="90645" y="141239"/>
                  </a:moveTo>
                  <a:lnTo>
                    <a:pt x="90645" y="131991"/>
                  </a:lnTo>
                  <a:cubicBezTo>
                    <a:pt x="90645" y="131991"/>
                    <a:pt x="85690" y="132704"/>
                    <a:pt x="85690" y="122077"/>
                  </a:cubicBezTo>
                  <a:lnTo>
                    <a:pt x="85690" y="72891"/>
                  </a:lnTo>
                  <a:cubicBezTo>
                    <a:pt x="85690" y="52431"/>
                    <a:pt x="71411" y="38640"/>
                    <a:pt x="50160" y="38640"/>
                  </a:cubicBezTo>
                  <a:cubicBezTo>
                    <a:pt x="40944" y="38640"/>
                    <a:pt x="32539" y="41543"/>
                    <a:pt x="26287" y="46689"/>
                  </a:cubicBezTo>
                  <a:lnTo>
                    <a:pt x="26287" y="6616"/>
                  </a:lnTo>
                  <a:cubicBezTo>
                    <a:pt x="26062" y="631"/>
                    <a:pt x="20278" y="36"/>
                    <a:pt x="18504" y="0"/>
                  </a:cubicBezTo>
                  <a:lnTo>
                    <a:pt x="1216" y="99"/>
                  </a:lnTo>
                  <a:lnTo>
                    <a:pt x="1216" y="11609"/>
                  </a:lnTo>
                  <a:cubicBezTo>
                    <a:pt x="1216" y="11609"/>
                    <a:pt x="4991" y="11222"/>
                    <a:pt x="4991" y="17062"/>
                  </a:cubicBezTo>
                  <a:lnTo>
                    <a:pt x="4991" y="122978"/>
                  </a:lnTo>
                  <a:cubicBezTo>
                    <a:pt x="4991" y="131820"/>
                    <a:pt x="0" y="131991"/>
                    <a:pt x="0" y="131991"/>
                  </a:cubicBezTo>
                  <a:lnTo>
                    <a:pt x="0" y="141176"/>
                  </a:lnTo>
                  <a:lnTo>
                    <a:pt x="31215" y="141176"/>
                  </a:lnTo>
                  <a:lnTo>
                    <a:pt x="31215" y="131991"/>
                  </a:lnTo>
                  <a:cubicBezTo>
                    <a:pt x="31215" y="131991"/>
                    <a:pt x="26287" y="132541"/>
                    <a:pt x="26287" y="122077"/>
                  </a:cubicBezTo>
                  <a:lnTo>
                    <a:pt x="26287" y="72098"/>
                  </a:lnTo>
                  <a:cubicBezTo>
                    <a:pt x="29548" y="62643"/>
                    <a:pt x="37548" y="56324"/>
                    <a:pt x="46331" y="56324"/>
                  </a:cubicBezTo>
                  <a:cubicBezTo>
                    <a:pt x="57592" y="56324"/>
                    <a:pt x="64430" y="60732"/>
                    <a:pt x="64430" y="73450"/>
                  </a:cubicBezTo>
                  <a:lnTo>
                    <a:pt x="64430" y="122176"/>
                  </a:lnTo>
                  <a:cubicBezTo>
                    <a:pt x="64348" y="132370"/>
                    <a:pt x="59421" y="132028"/>
                    <a:pt x="59421" y="132028"/>
                  </a:cubicBezTo>
                  <a:lnTo>
                    <a:pt x="59421" y="141212"/>
                  </a:lnTo>
                  <a:close/>
                </a:path>
              </a:pathLst>
            </a:custGeom>
            <a:solidFill>
              <a:srgbClr val="62213B"/>
            </a:solidFill>
            <a:ln w="899" cap="flat">
              <a:solidFill>
                <a:schemeClr val="accent2"/>
              </a:solid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AAACE3C7-3B81-8346-99DA-FFF56F9B54EB}"/>
                </a:ext>
              </a:extLst>
            </p:cNvPr>
            <p:cNvSpPr/>
            <p:nvPr/>
          </p:nvSpPr>
          <p:spPr>
            <a:xfrm>
              <a:off x="1795103" y="6065419"/>
              <a:ext cx="88329" cy="106015"/>
            </a:xfrm>
            <a:custGeom>
              <a:avLst/>
              <a:gdLst>
                <a:gd name="connsiteX0" fmla="*/ 74537 w 88329"/>
                <a:gd name="connsiteY0" fmla="*/ 3074 h 106015"/>
                <a:gd name="connsiteX1" fmla="*/ 52016 w 88329"/>
                <a:gd name="connsiteY1" fmla="*/ 0 h 106015"/>
                <a:gd name="connsiteX2" fmla="*/ 0 w 88329"/>
                <a:gd name="connsiteY2" fmla="*/ 53584 h 106015"/>
                <a:gd name="connsiteX3" fmla="*/ 52016 w 88329"/>
                <a:gd name="connsiteY3" fmla="*/ 106015 h 106015"/>
                <a:gd name="connsiteX4" fmla="*/ 86320 w 88329"/>
                <a:gd name="connsiteY4" fmla="*/ 92495 h 106015"/>
                <a:gd name="connsiteX5" fmla="*/ 88329 w 88329"/>
                <a:gd name="connsiteY5" fmla="*/ 90476 h 106015"/>
                <a:gd name="connsiteX6" fmla="*/ 81122 w 88329"/>
                <a:gd name="connsiteY6" fmla="*/ 79281 h 106015"/>
                <a:gd name="connsiteX7" fmla="*/ 78051 w 88329"/>
                <a:gd name="connsiteY7" fmla="*/ 81985 h 106015"/>
                <a:gd name="connsiteX8" fmla="*/ 53917 w 88329"/>
                <a:gd name="connsiteY8" fmla="*/ 90503 h 106015"/>
                <a:gd name="connsiteX9" fmla="*/ 24107 w 88329"/>
                <a:gd name="connsiteY9" fmla="*/ 51845 h 106015"/>
                <a:gd name="connsiteX10" fmla="*/ 51628 w 88329"/>
                <a:gd name="connsiteY10" fmla="*/ 15918 h 106015"/>
                <a:gd name="connsiteX11" fmla="*/ 68961 w 88329"/>
                <a:gd name="connsiteY11" fmla="*/ 21190 h 106015"/>
                <a:gd name="connsiteX12" fmla="*/ 73672 w 88329"/>
                <a:gd name="connsiteY12" fmla="*/ 28753 h 106015"/>
                <a:gd name="connsiteX13" fmla="*/ 87185 w 88329"/>
                <a:gd name="connsiteY13" fmla="*/ 28753 h 106015"/>
                <a:gd name="connsiteX14" fmla="*/ 87266 w 88329"/>
                <a:gd name="connsiteY14" fmla="*/ 16936 h 106015"/>
                <a:gd name="connsiteX15" fmla="*/ 75762 w 88329"/>
                <a:gd name="connsiteY15" fmla="*/ 3479 h 106015"/>
                <a:gd name="connsiteX16" fmla="*/ 74771 w 88329"/>
                <a:gd name="connsiteY16" fmla="*/ 3164 h 106015"/>
                <a:gd name="connsiteX17" fmla="*/ 74483 w 88329"/>
                <a:gd name="connsiteY17" fmla="*/ 3074 h 10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329" h="106015">
                  <a:moveTo>
                    <a:pt x="74537" y="3074"/>
                  </a:moveTo>
                  <a:cubicBezTo>
                    <a:pt x="69754" y="1541"/>
                    <a:pt x="63628" y="0"/>
                    <a:pt x="52016" y="0"/>
                  </a:cubicBezTo>
                  <a:cubicBezTo>
                    <a:pt x="21873" y="0"/>
                    <a:pt x="0" y="22533"/>
                    <a:pt x="0" y="53584"/>
                  </a:cubicBezTo>
                  <a:cubicBezTo>
                    <a:pt x="0" y="84455"/>
                    <a:pt x="21377" y="106015"/>
                    <a:pt x="52016" y="106015"/>
                  </a:cubicBezTo>
                  <a:cubicBezTo>
                    <a:pt x="65835" y="106015"/>
                    <a:pt x="77384" y="101508"/>
                    <a:pt x="86320" y="92495"/>
                  </a:cubicBezTo>
                  <a:lnTo>
                    <a:pt x="88329" y="90476"/>
                  </a:lnTo>
                  <a:lnTo>
                    <a:pt x="81122" y="79281"/>
                  </a:lnTo>
                  <a:lnTo>
                    <a:pt x="78051" y="81985"/>
                  </a:lnTo>
                  <a:cubicBezTo>
                    <a:pt x="72222" y="87087"/>
                    <a:pt x="62529" y="90503"/>
                    <a:pt x="53917" y="90503"/>
                  </a:cubicBezTo>
                  <a:cubicBezTo>
                    <a:pt x="33332" y="90503"/>
                    <a:pt x="24107" y="71088"/>
                    <a:pt x="24107" y="51845"/>
                  </a:cubicBezTo>
                  <a:cubicBezTo>
                    <a:pt x="24107" y="36838"/>
                    <a:pt x="31602" y="16936"/>
                    <a:pt x="51628" y="15918"/>
                  </a:cubicBezTo>
                  <a:cubicBezTo>
                    <a:pt x="57033" y="15647"/>
                    <a:pt x="62349" y="15692"/>
                    <a:pt x="68961" y="21190"/>
                  </a:cubicBezTo>
                  <a:cubicBezTo>
                    <a:pt x="68961" y="21190"/>
                    <a:pt x="71339" y="23345"/>
                    <a:pt x="73672" y="28753"/>
                  </a:cubicBezTo>
                  <a:lnTo>
                    <a:pt x="87185" y="28753"/>
                  </a:lnTo>
                  <a:lnTo>
                    <a:pt x="87266" y="16936"/>
                  </a:lnTo>
                  <a:cubicBezTo>
                    <a:pt x="86609" y="8238"/>
                    <a:pt x="78888" y="4606"/>
                    <a:pt x="75762" y="3479"/>
                  </a:cubicBezTo>
                  <a:lnTo>
                    <a:pt x="74771" y="3164"/>
                  </a:lnTo>
                  <a:cubicBezTo>
                    <a:pt x="74681" y="3127"/>
                    <a:pt x="74582" y="3097"/>
                    <a:pt x="74483" y="3074"/>
                  </a:cubicBezTo>
                  <a:close/>
                </a:path>
              </a:pathLst>
            </a:custGeom>
            <a:solidFill>
              <a:srgbClr val="62213B"/>
            </a:solidFill>
            <a:ln w="899" cap="flat">
              <a:solidFill>
                <a:schemeClr val="accent2"/>
              </a:solid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0ED41BCB-CBB9-A148-8E42-62917CA04D71}"/>
                </a:ext>
              </a:extLst>
            </p:cNvPr>
            <p:cNvSpPr/>
            <p:nvPr/>
          </p:nvSpPr>
          <p:spPr>
            <a:xfrm>
              <a:off x="1706342" y="6065419"/>
              <a:ext cx="73402" cy="106005"/>
            </a:xfrm>
            <a:custGeom>
              <a:avLst/>
              <a:gdLst>
                <a:gd name="connsiteX0" fmla="*/ 60024 w 73402"/>
                <a:gd name="connsiteY0" fmla="*/ 2992 h 106005"/>
                <a:gd name="connsiteX1" fmla="*/ 38404 w 73402"/>
                <a:gd name="connsiteY1" fmla="*/ 0 h 106005"/>
                <a:gd name="connsiteX2" fmla="*/ 0 w 73402"/>
                <a:gd name="connsiteY2" fmla="*/ 30384 h 106005"/>
                <a:gd name="connsiteX3" fmla="*/ 30017 w 73402"/>
                <a:gd name="connsiteY3" fmla="*/ 61345 h 106005"/>
                <a:gd name="connsiteX4" fmla="*/ 51367 w 73402"/>
                <a:gd name="connsiteY4" fmla="*/ 79092 h 106005"/>
                <a:gd name="connsiteX5" fmla="*/ 32089 w 73402"/>
                <a:gd name="connsiteY5" fmla="*/ 91458 h 106005"/>
                <a:gd name="connsiteX6" fmla="*/ 18098 w 73402"/>
                <a:gd name="connsiteY6" fmla="*/ 86321 h 106005"/>
                <a:gd name="connsiteX7" fmla="*/ 11927 w 73402"/>
                <a:gd name="connsiteY7" fmla="*/ 77226 h 106005"/>
                <a:gd name="connsiteX8" fmla="*/ 423 w 73402"/>
                <a:gd name="connsiteY8" fmla="*/ 77226 h 106005"/>
                <a:gd name="connsiteX9" fmla="*/ 495 w 73402"/>
                <a:gd name="connsiteY9" fmla="*/ 92396 h 106005"/>
                <a:gd name="connsiteX10" fmla="*/ 5252 w 73402"/>
                <a:gd name="connsiteY10" fmla="*/ 99480 h 106005"/>
                <a:gd name="connsiteX11" fmla="*/ 30980 w 73402"/>
                <a:gd name="connsiteY11" fmla="*/ 106006 h 106005"/>
                <a:gd name="connsiteX12" fmla="*/ 73402 w 73402"/>
                <a:gd name="connsiteY12" fmla="*/ 72287 h 106005"/>
                <a:gd name="connsiteX13" fmla="*/ 44088 w 73402"/>
                <a:gd name="connsiteY13" fmla="*/ 41966 h 106005"/>
                <a:gd name="connsiteX14" fmla="*/ 21467 w 73402"/>
                <a:gd name="connsiteY14" fmla="*/ 25210 h 106005"/>
                <a:gd name="connsiteX15" fmla="*/ 36530 w 73402"/>
                <a:gd name="connsiteY15" fmla="*/ 14394 h 106005"/>
                <a:gd name="connsiteX16" fmla="*/ 50241 w 73402"/>
                <a:gd name="connsiteY16" fmla="*/ 17810 h 106005"/>
                <a:gd name="connsiteX17" fmla="*/ 58349 w 73402"/>
                <a:gd name="connsiteY17" fmla="*/ 27842 h 106005"/>
                <a:gd name="connsiteX18" fmla="*/ 68465 w 73402"/>
                <a:gd name="connsiteY18" fmla="*/ 27842 h 106005"/>
                <a:gd name="connsiteX19" fmla="*/ 68465 w 73402"/>
                <a:gd name="connsiteY19" fmla="*/ 11294 h 106005"/>
                <a:gd name="connsiteX20" fmla="*/ 68465 w 73402"/>
                <a:gd name="connsiteY20" fmla="*/ 11294 h 106005"/>
                <a:gd name="connsiteX21" fmla="*/ 60078 w 73402"/>
                <a:gd name="connsiteY21" fmla="*/ 3037 h 10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402" h="106005">
                  <a:moveTo>
                    <a:pt x="60024" y="2992"/>
                  </a:moveTo>
                  <a:cubicBezTo>
                    <a:pt x="52980" y="1068"/>
                    <a:pt x="45710" y="63"/>
                    <a:pt x="38404" y="0"/>
                  </a:cubicBezTo>
                  <a:cubicBezTo>
                    <a:pt x="15080" y="0"/>
                    <a:pt x="0" y="11925"/>
                    <a:pt x="0" y="30384"/>
                  </a:cubicBezTo>
                  <a:cubicBezTo>
                    <a:pt x="0" y="44283"/>
                    <a:pt x="10099" y="54720"/>
                    <a:pt x="30017" y="61345"/>
                  </a:cubicBezTo>
                  <a:cubicBezTo>
                    <a:pt x="48286" y="67375"/>
                    <a:pt x="51367" y="71070"/>
                    <a:pt x="51367" y="79092"/>
                  </a:cubicBezTo>
                  <a:cubicBezTo>
                    <a:pt x="51367" y="86934"/>
                    <a:pt x="43259" y="91458"/>
                    <a:pt x="32089" y="91458"/>
                  </a:cubicBezTo>
                  <a:cubicBezTo>
                    <a:pt x="25945" y="91458"/>
                    <a:pt x="21278" y="89295"/>
                    <a:pt x="18098" y="86321"/>
                  </a:cubicBezTo>
                  <a:cubicBezTo>
                    <a:pt x="15396" y="83782"/>
                    <a:pt x="13288" y="80676"/>
                    <a:pt x="11927" y="77226"/>
                  </a:cubicBezTo>
                  <a:lnTo>
                    <a:pt x="423" y="77226"/>
                  </a:lnTo>
                  <a:cubicBezTo>
                    <a:pt x="423" y="77226"/>
                    <a:pt x="495" y="86988"/>
                    <a:pt x="495" y="92396"/>
                  </a:cubicBezTo>
                  <a:cubicBezTo>
                    <a:pt x="504" y="95504"/>
                    <a:pt x="2378" y="98300"/>
                    <a:pt x="5252" y="99480"/>
                  </a:cubicBezTo>
                  <a:cubicBezTo>
                    <a:pt x="12675" y="102833"/>
                    <a:pt x="21278" y="106006"/>
                    <a:pt x="30980" y="106006"/>
                  </a:cubicBezTo>
                  <a:cubicBezTo>
                    <a:pt x="57105" y="106006"/>
                    <a:pt x="73402" y="93117"/>
                    <a:pt x="73402" y="72287"/>
                  </a:cubicBezTo>
                  <a:cubicBezTo>
                    <a:pt x="72934" y="53359"/>
                    <a:pt x="58988" y="46554"/>
                    <a:pt x="44088" y="41966"/>
                  </a:cubicBezTo>
                  <a:cubicBezTo>
                    <a:pt x="25314" y="36189"/>
                    <a:pt x="21467" y="31087"/>
                    <a:pt x="21467" y="25210"/>
                  </a:cubicBezTo>
                  <a:cubicBezTo>
                    <a:pt x="21467" y="13781"/>
                    <a:pt x="34025" y="14394"/>
                    <a:pt x="36530" y="14394"/>
                  </a:cubicBezTo>
                  <a:cubicBezTo>
                    <a:pt x="41304" y="14417"/>
                    <a:pt x="46007" y="15588"/>
                    <a:pt x="50241" y="17810"/>
                  </a:cubicBezTo>
                  <a:cubicBezTo>
                    <a:pt x="54925" y="21010"/>
                    <a:pt x="57205" y="24174"/>
                    <a:pt x="58349" y="27842"/>
                  </a:cubicBezTo>
                  <a:lnTo>
                    <a:pt x="68465" y="27842"/>
                  </a:lnTo>
                  <a:lnTo>
                    <a:pt x="68465" y="11294"/>
                  </a:lnTo>
                  <a:lnTo>
                    <a:pt x="68465" y="11294"/>
                  </a:lnTo>
                  <a:cubicBezTo>
                    <a:pt x="68465" y="5038"/>
                    <a:pt x="60078" y="3037"/>
                    <a:pt x="60078" y="3037"/>
                  </a:cubicBezTo>
                  <a:close/>
                </a:path>
              </a:pathLst>
            </a:custGeom>
            <a:solidFill>
              <a:srgbClr val="62213B"/>
            </a:solidFill>
            <a:ln w="899" cap="flat">
              <a:solidFill>
                <a:schemeClr val="accent2"/>
              </a:solid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3D6EEC42-C5F9-B343-B811-F3053CA2C781}"/>
                </a:ext>
              </a:extLst>
            </p:cNvPr>
            <p:cNvSpPr/>
            <p:nvPr/>
          </p:nvSpPr>
          <p:spPr>
            <a:xfrm>
              <a:off x="1589938" y="6065383"/>
              <a:ext cx="100413" cy="106006"/>
            </a:xfrm>
            <a:custGeom>
              <a:avLst/>
              <a:gdLst>
                <a:gd name="connsiteX0" fmla="*/ 100414 w 100413"/>
                <a:gd name="connsiteY0" fmla="*/ 52277 h 106006"/>
                <a:gd name="connsiteX1" fmla="*/ 50506 w 100413"/>
                <a:gd name="connsiteY1" fmla="*/ 0 h 106006"/>
                <a:gd name="connsiteX2" fmla="*/ 4 w 100413"/>
                <a:gd name="connsiteY2" fmla="*/ 52214 h 106006"/>
                <a:gd name="connsiteX3" fmla="*/ 15643 w 100413"/>
                <a:gd name="connsiteY3" fmla="*/ 91449 h 106006"/>
                <a:gd name="connsiteX4" fmla="*/ 50506 w 100413"/>
                <a:gd name="connsiteY4" fmla="*/ 106006 h 106006"/>
                <a:gd name="connsiteX5" fmla="*/ 100414 w 100413"/>
                <a:gd name="connsiteY5" fmla="*/ 52241 h 106006"/>
                <a:gd name="connsiteX6" fmla="*/ 76685 w 100413"/>
                <a:gd name="connsiteY6" fmla="*/ 52241 h 106006"/>
                <a:gd name="connsiteX7" fmla="*/ 50506 w 100413"/>
                <a:gd name="connsiteY7" fmla="*/ 92234 h 106006"/>
                <a:gd name="connsiteX8" fmla="*/ 23940 w 100413"/>
                <a:gd name="connsiteY8" fmla="*/ 52241 h 106006"/>
                <a:gd name="connsiteX9" fmla="*/ 50506 w 100413"/>
                <a:gd name="connsiteY9" fmla="*/ 13781 h 106006"/>
                <a:gd name="connsiteX10" fmla="*/ 76685 w 100413"/>
                <a:gd name="connsiteY10" fmla="*/ 52241 h 106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413" h="106006">
                  <a:moveTo>
                    <a:pt x="100414" y="52277"/>
                  </a:moveTo>
                  <a:cubicBezTo>
                    <a:pt x="100414" y="22984"/>
                    <a:pt x="78487" y="0"/>
                    <a:pt x="50506" y="0"/>
                  </a:cubicBezTo>
                  <a:cubicBezTo>
                    <a:pt x="22192" y="0"/>
                    <a:pt x="4" y="22948"/>
                    <a:pt x="4" y="52214"/>
                  </a:cubicBezTo>
                  <a:cubicBezTo>
                    <a:pt x="-167" y="66845"/>
                    <a:pt x="5463" y="80949"/>
                    <a:pt x="15643" y="91449"/>
                  </a:cubicBezTo>
                  <a:cubicBezTo>
                    <a:pt x="24841" y="100791"/>
                    <a:pt x="37398" y="106038"/>
                    <a:pt x="50506" y="106006"/>
                  </a:cubicBezTo>
                  <a:cubicBezTo>
                    <a:pt x="78487" y="106006"/>
                    <a:pt x="100414" y="82391"/>
                    <a:pt x="100414" y="52241"/>
                  </a:cubicBezTo>
                  <a:moveTo>
                    <a:pt x="76685" y="52241"/>
                  </a:moveTo>
                  <a:cubicBezTo>
                    <a:pt x="76685" y="61624"/>
                    <a:pt x="74775" y="92234"/>
                    <a:pt x="50506" y="92234"/>
                  </a:cubicBezTo>
                  <a:cubicBezTo>
                    <a:pt x="27390" y="92234"/>
                    <a:pt x="23940" y="67177"/>
                    <a:pt x="23940" y="52241"/>
                  </a:cubicBezTo>
                  <a:cubicBezTo>
                    <a:pt x="23940" y="20451"/>
                    <a:pt x="38353" y="13781"/>
                    <a:pt x="50506" y="13781"/>
                  </a:cubicBezTo>
                  <a:cubicBezTo>
                    <a:pt x="69802" y="13781"/>
                    <a:pt x="76685" y="33611"/>
                    <a:pt x="76685" y="52241"/>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DEF9BAA4-C352-A040-B9BD-A4BE583D2355}"/>
                </a:ext>
              </a:extLst>
            </p:cNvPr>
            <p:cNvSpPr/>
            <p:nvPr/>
          </p:nvSpPr>
          <p:spPr>
            <a:xfrm>
              <a:off x="1479298" y="6026754"/>
              <a:ext cx="95536" cy="144580"/>
            </a:xfrm>
            <a:custGeom>
              <a:avLst/>
              <a:gdLst>
                <a:gd name="connsiteX0" fmla="*/ 95527 w 95536"/>
                <a:gd name="connsiteY0" fmla="*/ 90140 h 144580"/>
                <a:gd name="connsiteX1" fmla="*/ 48682 w 95536"/>
                <a:gd name="connsiteY1" fmla="*/ 38665 h 144580"/>
                <a:gd name="connsiteX2" fmla="*/ 24999 w 95536"/>
                <a:gd name="connsiteY2" fmla="*/ 45542 h 144580"/>
                <a:gd name="connsiteX3" fmla="*/ 24999 w 95536"/>
                <a:gd name="connsiteY3" fmla="*/ 6785 h 144580"/>
                <a:gd name="connsiteX4" fmla="*/ 24999 w 95536"/>
                <a:gd name="connsiteY4" fmla="*/ 6785 h 144580"/>
                <a:gd name="connsiteX5" fmla="*/ 16621 w 95536"/>
                <a:gd name="connsiteY5" fmla="*/ 7 h 144580"/>
                <a:gd name="connsiteX6" fmla="*/ 0 w 95536"/>
                <a:gd name="connsiteY6" fmla="*/ 97 h 144580"/>
                <a:gd name="connsiteX7" fmla="*/ 0 w 95536"/>
                <a:gd name="connsiteY7" fmla="*/ 11598 h 144580"/>
                <a:gd name="connsiteX8" fmla="*/ 3802 w 95536"/>
                <a:gd name="connsiteY8" fmla="*/ 17060 h 144580"/>
                <a:gd name="connsiteX9" fmla="*/ 3802 w 95536"/>
                <a:gd name="connsiteY9" fmla="*/ 116441 h 144580"/>
                <a:gd name="connsiteX10" fmla="*/ 23666 w 95536"/>
                <a:gd name="connsiteY10" fmla="*/ 140976 h 144580"/>
                <a:gd name="connsiteX11" fmla="*/ 45818 w 95536"/>
                <a:gd name="connsiteY11" fmla="*/ 144581 h 144580"/>
                <a:gd name="connsiteX12" fmla="*/ 82537 w 95536"/>
                <a:gd name="connsiteY12" fmla="*/ 128447 h 144580"/>
                <a:gd name="connsiteX13" fmla="*/ 95536 w 95536"/>
                <a:gd name="connsiteY13" fmla="*/ 90104 h 144580"/>
                <a:gd name="connsiteX14" fmla="*/ 71609 w 95536"/>
                <a:gd name="connsiteY14" fmla="*/ 91249 h 144580"/>
                <a:gd name="connsiteX15" fmla="*/ 46565 w 95536"/>
                <a:gd name="connsiteY15" fmla="*/ 129420 h 144580"/>
                <a:gd name="connsiteX16" fmla="*/ 25008 w 95536"/>
                <a:gd name="connsiteY16" fmla="*/ 107978 h 144580"/>
                <a:gd name="connsiteX17" fmla="*/ 25008 w 95536"/>
                <a:gd name="connsiteY17" fmla="*/ 65390 h 144580"/>
                <a:gd name="connsiteX18" fmla="*/ 45430 w 95536"/>
                <a:gd name="connsiteY18" fmla="*/ 55547 h 144580"/>
                <a:gd name="connsiteX19" fmla="*/ 71609 w 95536"/>
                <a:gd name="connsiteY19" fmla="*/ 91285 h 14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536" h="144580">
                  <a:moveTo>
                    <a:pt x="95527" y="90140"/>
                  </a:moveTo>
                  <a:cubicBezTo>
                    <a:pt x="95527" y="60793"/>
                    <a:pt x="75384" y="38665"/>
                    <a:pt x="48682" y="38665"/>
                  </a:cubicBezTo>
                  <a:cubicBezTo>
                    <a:pt x="40277" y="38513"/>
                    <a:pt x="32016" y="40910"/>
                    <a:pt x="24999" y="45542"/>
                  </a:cubicBezTo>
                  <a:lnTo>
                    <a:pt x="24999" y="6785"/>
                  </a:lnTo>
                  <a:lnTo>
                    <a:pt x="24999" y="6785"/>
                  </a:lnTo>
                  <a:cubicBezTo>
                    <a:pt x="24873" y="-480"/>
                    <a:pt x="18053" y="7"/>
                    <a:pt x="16621" y="7"/>
                  </a:cubicBezTo>
                  <a:lnTo>
                    <a:pt x="0" y="97"/>
                  </a:lnTo>
                  <a:lnTo>
                    <a:pt x="0" y="11598"/>
                  </a:lnTo>
                  <a:cubicBezTo>
                    <a:pt x="0" y="11598"/>
                    <a:pt x="3802" y="10940"/>
                    <a:pt x="3802" y="17060"/>
                  </a:cubicBezTo>
                  <a:cubicBezTo>
                    <a:pt x="3802" y="17060"/>
                    <a:pt x="3802" y="109537"/>
                    <a:pt x="3802" y="116441"/>
                  </a:cubicBezTo>
                  <a:cubicBezTo>
                    <a:pt x="3802" y="123345"/>
                    <a:pt x="9657" y="135297"/>
                    <a:pt x="23666" y="140976"/>
                  </a:cubicBezTo>
                  <a:cubicBezTo>
                    <a:pt x="29566" y="143058"/>
                    <a:pt x="35215" y="144581"/>
                    <a:pt x="45818" y="144581"/>
                  </a:cubicBezTo>
                  <a:cubicBezTo>
                    <a:pt x="59655" y="144581"/>
                    <a:pt x="74393" y="138272"/>
                    <a:pt x="82537" y="128447"/>
                  </a:cubicBezTo>
                  <a:cubicBezTo>
                    <a:pt x="90509" y="118821"/>
                    <a:pt x="95536" y="105472"/>
                    <a:pt x="95536" y="90104"/>
                  </a:cubicBezTo>
                  <a:moveTo>
                    <a:pt x="71609" y="91249"/>
                  </a:moveTo>
                  <a:cubicBezTo>
                    <a:pt x="71609" y="110682"/>
                    <a:pt x="64646" y="129420"/>
                    <a:pt x="46565" y="129420"/>
                  </a:cubicBezTo>
                  <a:cubicBezTo>
                    <a:pt x="31981" y="129420"/>
                    <a:pt x="25008" y="120596"/>
                    <a:pt x="25008" y="107978"/>
                  </a:cubicBezTo>
                  <a:lnTo>
                    <a:pt x="25008" y="65390"/>
                  </a:lnTo>
                  <a:cubicBezTo>
                    <a:pt x="29368" y="60477"/>
                    <a:pt x="36782" y="55547"/>
                    <a:pt x="45430" y="55547"/>
                  </a:cubicBezTo>
                  <a:cubicBezTo>
                    <a:pt x="63511" y="55547"/>
                    <a:pt x="71609" y="72051"/>
                    <a:pt x="71609" y="91285"/>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C0E1BFFC-F354-C749-BEA3-A293DAC6F658}"/>
                </a:ext>
              </a:extLst>
            </p:cNvPr>
            <p:cNvSpPr/>
            <p:nvPr/>
          </p:nvSpPr>
          <p:spPr>
            <a:xfrm>
              <a:off x="880064" y="6023245"/>
              <a:ext cx="89104" cy="148179"/>
            </a:xfrm>
            <a:custGeom>
              <a:avLst/>
              <a:gdLst>
                <a:gd name="connsiteX0" fmla="*/ 89077 w 89104"/>
                <a:gd name="connsiteY0" fmla="*/ 105348 h 148179"/>
                <a:gd name="connsiteX1" fmla="*/ 49376 w 89104"/>
                <a:gd name="connsiteY1" fmla="*/ 57190 h 148179"/>
                <a:gd name="connsiteX2" fmla="*/ 22774 w 89104"/>
                <a:gd name="connsiteY2" fmla="*/ 32682 h 148179"/>
                <a:gd name="connsiteX3" fmla="*/ 42593 w 89104"/>
                <a:gd name="connsiteY3" fmla="*/ 17071 h 148179"/>
                <a:gd name="connsiteX4" fmla="*/ 60241 w 89104"/>
                <a:gd name="connsiteY4" fmla="*/ 21488 h 148179"/>
                <a:gd name="connsiteX5" fmla="*/ 68916 w 89104"/>
                <a:gd name="connsiteY5" fmla="*/ 32944 h 148179"/>
                <a:gd name="connsiteX6" fmla="*/ 79726 w 89104"/>
                <a:gd name="connsiteY6" fmla="*/ 32944 h 148179"/>
                <a:gd name="connsiteX7" fmla="*/ 80159 w 89104"/>
                <a:gd name="connsiteY7" fmla="*/ 12213 h 148179"/>
                <a:gd name="connsiteX8" fmla="*/ 73609 w 89104"/>
                <a:gd name="connsiteY8" fmla="*/ 4507 h 148179"/>
                <a:gd name="connsiteX9" fmla="*/ 45629 w 89104"/>
                <a:gd name="connsiteY9" fmla="*/ 0 h 148179"/>
                <a:gd name="connsiteX10" fmla="*/ 1667 w 89104"/>
                <a:gd name="connsiteY10" fmla="*/ 37658 h 148179"/>
                <a:gd name="connsiteX11" fmla="*/ 34665 w 89104"/>
                <a:gd name="connsiteY11" fmla="*/ 78038 h 148179"/>
                <a:gd name="connsiteX12" fmla="*/ 66249 w 89104"/>
                <a:gd name="connsiteY12" fmla="*/ 109882 h 148179"/>
                <a:gd name="connsiteX13" fmla="*/ 39124 w 89104"/>
                <a:gd name="connsiteY13" fmla="*/ 130739 h 148179"/>
                <a:gd name="connsiteX14" fmla="*/ 18648 w 89104"/>
                <a:gd name="connsiteY14" fmla="*/ 123726 h 148179"/>
                <a:gd name="connsiteX15" fmla="*/ 10162 w 89104"/>
                <a:gd name="connsiteY15" fmla="*/ 108647 h 148179"/>
                <a:gd name="connsiteX16" fmla="*/ 162 w 89104"/>
                <a:gd name="connsiteY16" fmla="*/ 108647 h 148179"/>
                <a:gd name="connsiteX17" fmla="*/ 0 w 89104"/>
                <a:gd name="connsiteY17" fmla="*/ 130018 h 148179"/>
                <a:gd name="connsiteX18" fmla="*/ 0 w 89104"/>
                <a:gd name="connsiteY18" fmla="*/ 133163 h 148179"/>
                <a:gd name="connsiteX19" fmla="*/ 8378 w 89104"/>
                <a:gd name="connsiteY19" fmla="*/ 143150 h 148179"/>
                <a:gd name="connsiteX20" fmla="*/ 8819 w 89104"/>
                <a:gd name="connsiteY20" fmla="*/ 143285 h 148179"/>
                <a:gd name="connsiteX21" fmla="*/ 39205 w 89104"/>
                <a:gd name="connsiteY21" fmla="*/ 148179 h 148179"/>
                <a:gd name="connsiteX22" fmla="*/ 89104 w 89104"/>
                <a:gd name="connsiteY22" fmla="*/ 105348 h 14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104" h="148179">
                  <a:moveTo>
                    <a:pt x="89077" y="105348"/>
                  </a:moveTo>
                  <a:cubicBezTo>
                    <a:pt x="89077" y="79254"/>
                    <a:pt x="70024" y="66464"/>
                    <a:pt x="49376" y="57190"/>
                  </a:cubicBezTo>
                  <a:cubicBezTo>
                    <a:pt x="28440" y="48221"/>
                    <a:pt x="22774" y="44697"/>
                    <a:pt x="22774" y="32682"/>
                  </a:cubicBezTo>
                  <a:cubicBezTo>
                    <a:pt x="22774" y="23336"/>
                    <a:pt x="30746" y="17071"/>
                    <a:pt x="42593" y="17071"/>
                  </a:cubicBezTo>
                  <a:cubicBezTo>
                    <a:pt x="46196" y="17071"/>
                    <a:pt x="53403" y="17225"/>
                    <a:pt x="60241" y="21488"/>
                  </a:cubicBezTo>
                  <a:cubicBezTo>
                    <a:pt x="60241" y="21488"/>
                    <a:pt x="67745" y="25364"/>
                    <a:pt x="68916" y="32944"/>
                  </a:cubicBezTo>
                  <a:lnTo>
                    <a:pt x="79726" y="32944"/>
                  </a:lnTo>
                  <a:lnTo>
                    <a:pt x="80159" y="12213"/>
                  </a:lnTo>
                  <a:cubicBezTo>
                    <a:pt x="80159" y="7923"/>
                    <a:pt x="75852" y="5255"/>
                    <a:pt x="73609" y="4507"/>
                  </a:cubicBezTo>
                  <a:cubicBezTo>
                    <a:pt x="64579" y="1533"/>
                    <a:pt x="55135" y="12"/>
                    <a:pt x="45629" y="0"/>
                  </a:cubicBezTo>
                  <a:cubicBezTo>
                    <a:pt x="20161" y="0"/>
                    <a:pt x="1667" y="15827"/>
                    <a:pt x="1667" y="37658"/>
                  </a:cubicBezTo>
                  <a:cubicBezTo>
                    <a:pt x="1667" y="60678"/>
                    <a:pt x="19305" y="71467"/>
                    <a:pt x="34665" y="78038"/>
                  </a:cubicBezTo>
                  <a:cubicBezTo>
                    <a:pt x="55142" y="86808"/>
                    <a:pt x="66249" y="94487"/>
                    <a:pt x="66249" y="109882"/>
                  </a:cubicBezTo>
                  <a:cubicBezTo>
                    <a:pt x="66249" y="126250"/>
                    <a:pt x="52232" y="130739"/>
                    <a:pt x="39124" y="130739"/>
                  </a:cubicBezTo>
                  <a:cubicBezTo>
                    <a:pt x="28945" y="130739"/>
                    <a:pt x="23449" y="127043"/>
                    <a:pt x="18648" y="123726"/>
                  </a:cubicBezTo>
                  <a:cubicBezTo>
                    <a:pt x="14142" y="119849"/>
                    <a:pt x="11138" y="114513"/>
                    <a:pt x="10162" y="108647"/>
                  </a:cubicBezTo>
                  <a:lnTo>
                    <a:pt x="162" y="108647"/>
                  </a:lnTo>
                  <a:lnTo>
                    <a:pt x="0" y="130018"/>
                  </a:lnTo>
                  <a:lnTo>
                    <a:pt x="0" y="133163"/>
                  </a:lnTo>
                  <a:cubicBezTo>
                    <a:pt x="0" y="140284"/>
                    <a:pt x="8378" y="143150"/>
                    <a:pt x="8378" y="143150"/>
                  </a:cubicBezTo>
                  <a:lnTo>
                    <a:pt x="8819" y="143285"/>
                  </a:lnTo>
                  <a:cubicBezTo>
                    <a:pt x="16026" y="145737"/>
                    <a:pt x="24666" y="148179"/>
                    <a:pt x="39205" y="148179"/>
                  </a:cubicBezTo>
                  <a:cubicBezTo>
                    <a:pt x="69051" y="148179"/>
                    <a:pt x="89104" y="130964"/>
                    <a:pt x="89104" y="105348"/>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ED947AF8-4077-E045-A982-13EFBDDC2166}"/>
                </a:ext>
              </a:extLst>
            </p:cNvPr>
            <p:cNvSpPr/>
            <p:nvPr/>
          </p:nvSpPr>
          <p:spPr>
            <a:xfrm>
              <a:off x="1370925" y="6065383"/>
              <a:ext cx="91392" cy="102644"/>
            </a:xfrm>
            <a:custGeom>
              <a:avLst/>
              <a:gdLst>
                <a:gd name="connsiteX0" fmla="*/ 60078 w 91392"/>
                <a:gd name="connsiteY0" fmla="*/ 102599 h 102644"/>
                <a:gd name="connsiteX1" fmla="*/ 91392 w 91392"/>
                <a:gd name="connsiteY1" fmla="*/ 102599 h 102644"/>
                <a:gd name="connsiteX2" fmla="*/ 91392 w 91392"/>
                <a:gd name="connsiteY2" fmla="*/ 93351 h 102644"/>
                <a:gd name="connsiteX3" fmla="*/ 86401 w 91392"/>
                <a:gd name="connsiteY3" fmla="*/ 83437 h 102644"/>
                <a:gd name="connsiteX4" fmla="*/ 86401 w 91392"/>
                <a:gd name="connsiteY4" fmla="*/ 34251 h 102644"/>
                <a:gd name="connsiteX5" fmla="*/ 50484 w 91392"/>
                <a:gd name="connsiteY5" fmla="*/ 0 h 102644"/>
                <a:gd name="connsiteX6" fmla="*/ 25458 w 91392"/>
                <a:gd name="connsiteY6" fmla="*/ 10104 h 102644"/>
                <a:gd name="connsiteX7" fmla="*/ 17071 w 91392"/>
                <a:gd name="connsiteY7" fmla="*/ 3488 h 102644"/>
                <a:gd name="connsiteX8" fmla="*/ 1162 w 91392"/>
                <a:gd name="connsiteY8" fmla="*/ 3578 h 102644"/>
                <a:gd name="connsiteX9" fmla="*/ 1162 w 91392"/>
                <a:gd name="connsiteY9" fmla="*/ 15178 h 102644"/>
                <a:gd name="connsiteX10" fmla="*/ 4982 w 91392"/>
                <a:gd name="connsiteY10" fmla="*/ 20758 h 102644"/>
                <a:gd name="connsiteX11" fmla="*/ 4982 w 91392"/>
                <a:gd name="connsiteY11" fmla="*/ 53035 h 102644"/>
                <a:gd name="connsiteX12" fmla="*/ 4982 w 91392"/>
                <a:gd name="connsiteY12" fmla="*/ 53035 h 102644"/>
                <a:gd name="connsiteX13" fmla="*/ 4982 w 91392"/>
                <a:gd name="connsiteY13" fmla="*/ 83437 h 102644"/>
                <a:gd name="connsiteX14" fmla="*/ 0 w 91392"/>
                <a:gd name="connsiteY14" fmla="*/ 93459 h 102644"/>
                <a:gd name="connsiteX15" fmla="*/ 0 w 91392"/>
                <a:gd name="connsiteY15" fmla="*/ 102644 h 102644"/>
                <a:gd name="connsiteX16" fmla="*/ 31206 w 91392"/>
                <a:gd name="connsiteY16" fmla="*/ 102644 h 102644"/>
                <a:gd name="connsiteX17" fmla="*/ 31206 w 91392"/>
                <a:gd name="connsiteY17" fmla="*/ 93423 h 102644"/>
                <a:gd name="connsiteX18" fmla="*/ 26224 w 91392"/>
                <a:gd name="connsiteY18" fmla="*/ 83509 h 102644"/>
                <a:gd name="connsiteX19" fmla="*/ 26224 w 91392"/>
                <a:gd name="connsiteY19" fmla="*/ 31357 h 102644"/>
                <a:gd name="connsiteX20" fmla="*/ 46647 w 91392"/>
                <a:gd name="connsiteY20" fmla="*/ 17684 h 102644"/>
                <a:gd name="connsiteX21" fmla="*/ 65150 w 91392"/>
                <a:gd name="connsiteY21" fmla="*/ 34810 h 102644"/>
                <a:gd name="connsiteX22" fmla="*/ 65150 w 91392"/>
                <a:gd name="connsiteY22" fmla="*/ 53008 h 102644"/>
                <a:gd name="connsiteX23" fmla="*/ 65150 w 91392"/>
                <a:gd name="connsiteY23" fmla="*/ 53008 h 102644"/>
                <a:gd name="connsiteX24" fmla="*/ 65150 w 91392"/>
                <a:gd name="connsiteY24" fmla="*/ 83437 h 102644"/>
                <a:gd name="connsiteX25" fmla="*/ 60078 w 91392"/>
                <a:gd name="connsiteY25" fmla="*/ 93459 h 10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1392" h="102644">
                  <a:moveTo>
                    <a:pt x="60078" y="102599"/>
                  </a:moveTo>
                  <a:lnTo>
                    <a:pt x="91392" y="102599"/>
                  </a:lnTo>
                  <a:lnTo>
                    <a:pt x="91392" y="93351"/>
                  </a:lnTo>
                  <a:cubicBezTo>
                    <a:pt x="91392" y="93351"/>
                    <a:pt x="86401" y="93829"/>
                    <a:pt x="86401" y="83437"/>
                  </a:cubicBezTo>
                  <a:lnTo>
                    <a:pt x="86401" y="34251"/>
                  </a:lnTo>
                  <a:cubicBezTo>
                    <a:pt x="86401" y="13790"/>
                    <a:pt x="71988" y="0"/>
                    <a:pt x="50484" y="0"/>
                  </a:cubicBezTo>
                  <a:cubicBezTo>
                    <a:pt x="41088" y="0"/>
                    <a:pt x="31224" y="4164"/>
                    <a:pt x="25458" y="10104"/>
                  </a:cubicBezTo>
                  <a:cubicBezTo>
                    <a:pt x="25458" y="10104"/>
                    <a:pt x="24062" y="3488"/>
                    <a:pt x="17071" y="3488"/>
                  </a:cubicBezTo>
                  <a:cubicBezTo>
                    <a:pt x="10360" y="3488"/>
                    <a:pt x="1162" y="3578"/>
                    <a:pt x="1162" y="3578"/>
                  </a:cubicBezTo>
                  <a:lnTo>
                    <a:pt x="1162" y="15178"/>
                  </a:lnTo>
                  <a:cubicBezTo>
                    <a:pt x="1162" y="15178"/>
                    <a:pt x="4982" y="14475"/>
                    <a:pt x="4982" y="20758"/>
                  </a:cubicBezTo>
                  <a:lnTo>
                    <a:pt x="4982" y="53035"/>
                  </a:lnTo>
                  <a:lnTo>
                    <a:pt x="4982" y="53035"/>
                  </a:lnTo>
                  <a:lnTo>
                    <a:pt x="4982" y="83437"/>
                  </a:lnTo>
                  <a:cubicBezTo>
                    <a:pt x="4982" y="93811"/>
                    <a:pt x="0" y="93459"/>
                    <a:pt x="0" y="93459"/>
                  </a:cubicBezTo>
                  <a:lnTo>
                    <a:pt x="0" y="102644"/>
                  </a:lnTo>
                  <a:lnTo>
                    <a:pt x="31206" y="102644"/>
                  </a:lnTo>
                  <a:lnTo>
                    <a:pt x="31206" y="93423"/>
                  </a:lnTo>
                  <a:cubicBezTo>
                    <a:pt x="31206" y="93423"/>
                    <a:pt x="26224" y="93784"/>
                    <a:pt x="26224" y="83509"/>
                  </a:cubicBezTo>
                  <a:lnTo>
                    <a:pt x="26224" y="31357"/>
                  </a:lnTo>
                  <a:cubicBezTo>
                    <a:pt x="29539" y="21272"/>
                    <a:pt x="37512" y="17684"/>
                    <a:pt x="46647" y="17684"/>
                  </a:cubicBezTo>
                  <a:cubicBezTo>
                    <a:pt x="58069" y="17684"/>
                    <a:pt x="65150" y="22461"/>
                    <a:pt x="65150" y="34810"/>
                  </a:cubicBezTo>
                  <a:lnTo>
                    <a:pt x="65150" y="53008"/>
                  </a:lnTo>
                  <a:lnTo>
                    <a:pt x="65150" y="53008"/>
                  </a:lnTo>
                  <a:lnTo>
                    <a:pt x="65150" y="83437"/>
                  </a:lnTo>
                  <a:cubicBezTo>
                    <a:pt x="65150" y="93811"/>
                    <a:pt x="60078" y="93459"/>
                    <a:pt x="60078" y="93459"/>
                  </a:cubicBezTo>
                  <a:close/>
                </a:path>
              </a:pathLst>
            </a:custGeom>
            <a:solidFill>
              <a:srgbClr val="62213B"/>
            </a:solidFill>
            <a:ln w="899" cap="flat">
              <a:solidFill>
                <a:schemeClr val="accent2"/>
              </a:solid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2E5BAB7A-ED0E-B84C-BE60-C53A914747DD}"/>
                </a:ext>
              </a:extLst>
            </p:cNvPr>
            <p:cNvSpPr/>
            <p:nvPr/>
          </p:nvSpPr>
          <p:spPr>
            <a:xfrm>
              <a:off x="983104" y="6052647"/>
              <a:ext cx="54357" cy="118814"/>
            </a:xfrm>
            <a:custGeom>
              <a:avLst/>
              <a:gdLst>
                <a:gd name="connsiteX0" fmla="*/ 31557 w 54357"/>
                <a:gd name="connsiteY0" fmla="*/ 94920 h 118814"/>
                <a:gd name="connsiteX1" fmla="*/ 31557 w 54357"/>
                <a:gd name="connsiteY1" fmla="*/ 31925 h 118814"/>
                <a:gd name="connsiteX2" fmla="*/ 49746 w 54357"/>
                <a:gd name="connsiteY2" fmla="*/ 31925 h 118814"/>
                <a:gd name="connsiteX3" fmla="*/ 49746 w 54357"/>
                <a:gd name="connsiteY3" fmla="*/ 16224 h 118814"/>
                <a:gd name="connsiteX4" fmla="*/ 31368 w 54357"/>
                <a:gd name="connsiteY4" fmla="*/ 16224 h 118814"/>
                <a:gd name="connsiteX5" fmla="*/ 31368 w 54357"/>
                <a:gd name="connsiteY5" fmla="*/ 0 h 118814"/>
                <a:gd name="connsiteX6" fmla="*/ 15756 w 54357"/>
                <a:gd name="connsiteY6" fmla="*/ 0 h 118814"/>
                <a:gd name="connsiteX7" fmla="*/ 0 w 54357"/>
                <a:gd name="connsiteY7" fmla="*/ 19316 h 118814"/>
                <a:gd name="connsiteX8" fmla="*/ 0 w 54357"/>
                <a:gd name="connsiteY8" fmla="*/ 31934 h 118814"/>
                <a:gd name="connsiteX9" fmla="*/ 10315 w 54357"/>
                <a:gd name="connsiteY9" fmla="*/ 31934 h 118814"/>
                <a:gd name="connsiteX10" fmla="*/ 10315 w 54357"/>
                <a:gd name="connsiteY10" fmla="*/ 93225 h 118814"/>
                <a:gd name="connsiteX11" fmla="*/ 33395 w 54357"/>
                <a:gd name="connsiteY11" fmla="*/ 118814 h 118814"/>
                <a:gd name="connsiteX12" fmla="*/ 52223 w 54357"/>
                <a:gd name="connsiteY12" fmla="*/ 111775 h 118814"/>
                <a:gd name="connsiteX13" fmla="*/ 54358 w 54357"/>
                <a:gd name="connsiteY13" fmla="*/ 109864 h 118814"/>
                <a:gd name="connsiteX14" fmla="*/ 47583 w 54357"/>
                <a:gd name="connsiteY14" fmla="*/ 98146 h 118814"/>
                <a:gd name="connsiteX15" fmla="*/ 44448 w 54357"/>
                <a:gd name="connsiteY15" fmla="*/ 100228 h 118814"/>
                <a:gd name="connsiteX16" fmla="*/ 36845 w 54357"/>
                <a:gd name="connsiteY16" fmla="*/ 102482 h 118814"/>
                <a:gd name="connsiteX17" fmla="*/ 31548 w 54357"/>
                <a:gd name="connsiteY17" fmla="*/ 94893 h 118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357" h="118814">
                  <a:moveTo>
                    <a:pt x="31557" y="94920"/>
                  </a:moveTo>
                  <a:lnTo>
                    <a:pt x="31557" y="31925"/>
                  </a:lnTo>
                  <a:lnTo>
                    <a:pt x="49746" y="31925"/>
                  </a:lnTo>
                  <a:lnTo>
                    <a:pt x="49746" y="16224"/>
                  </a:lnTo>
                  <a:lnTo>
                    <a:pt x="31368" y="16224"/>
                  </a:lnTo>
                  <a:lnTo>
                    <a:pt x="31368" y="0"/>
                  </a:lnTo>
                  <a:lnTo>
                    <a:pt x="15756" y="0"/>
                  </a:lnTo>
                  <a:cubicBezTo>
                    <a:pt x="15621" y="5705"/>
                    <a:pt x="16243" y="17946"/>
                    <a:pt x="0" y="19316"/>
                  </a:cubicBezTo>
                  <a:lnTo>
                    <a:pt x="0" y="31934"/>
                  </a:lnTo>
                  <a:lnTo>
                    <a:pt x="10315" y="31934"/>
                  </a:lnTo>
                  <a:lnTo>
                    <a:pt x="10315" y="93225"/>
                  </a:lnTo>
                  <a:cubicBezTo>
                    <a:pt x="10315" y="109729"/>
                    <a:pt x="18504" y="118814"/>
                    <a:pt x="33395" y="118814"/>
                  </a:cubicBezTo>
                  <a:cubicBezTo>
                    <a:pt x="40322" y="118862"/>
                    <a:pt x="47025" y="116356"/>
                    <a:pt x="52223" y="111775"/>
                  </a:cubicBezTo>
                  <a:lnTo>
                    <a:pt x="54358" y="109864"/>
                  </a:lnTo>
                  <a:lnTo>
                    <a:pt x="47583" y="98146"/>
                  </a:lnTo>
                  <a:lnTo>
                    <a:pt x="44448" y="100228"/>
                  </a:lnTo>
                  <a:cubicBezTo>
                    <a:pt x="42154" y="101630"/>
                    <a:pt x="39532" y="102407"/>
                    <a:pt x="36845" y="102482"/>
                  </a:cubicBezTo>
                  <a:cubicBezTo>
                    <a:pt x="33170" y="102482"/>
                    <a:pt x="31548" y="98669"/>
                    <a:pt x="31548" y="94893"/>
                  </a:cubicBezTo>
                </a:path>
              </a:pathLst>
            </a:custGeom>
            <a:solidFill>
              <a:srgbClr val="62213B"/>
            </a:solidFill>
            <a:ln w="899" cap="flat">
              <a:solidFill>
                <a:schemeClr val="accent2"/>
              </a:solid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B6A32879-C8E3-E64B-AD9E-7CD9E79CA972}"/>
                </a:ext>
              </a:extLst>
            </p:cNvPr>
            <p:cNvSpPr/>
            <p:nvPr/>
          </p:nvSpPr>
          <p:spPr>
            <a:xfrm>
              <a:off x="282138" y="6001902"/>
              <a:ext cx="428357" cy="572852"/>
            </a:xfrm>
            <a:custGeom>
              <a:avLst/>
              <a:gdLst>
                <a:gd name="connsiteX0" fmla="*/ 428340 w 428357"/>
                <a:gd name="connsiteY0" fmla="*/ 24561 h 572852"/>
                <a:gd name="connsiteX1" fmla="*/ 428340 w 428357"/>
                <a:gd name="connsiteY1" fmla="*/ 901 h 572852"/>
                <a:gd name="connsiteX2" fmla="*/ 386477 w 428357"/>
                <a:gd name="connsiteY2" fmla="*/ 901 h 572852"/>
                <a:gd name="connsiteX3" fmla="*/ 330173 w 428357"/>
                <a:gd name="connsiteY3" fmla="*/ 17882 h 572852"/>
                <a:gd name="connsiteX4" fmla="*/ 299318 w 428357"/>
                <a:gd name="connsiteY4" fmla="*/ 78524 h 572852"/>
                <a:gd name="connsiteX5" fmla="*/ 337155 w 428357"/>
                <a:gd name="connsiteY5" fmla="*/ 158680 h 572852"/>
                <a:gd name="connsiteX6" fmla="*/ 407016 w 428357"/>
                <a:gd name="connsiteY6" fmla="*/ 235600 h 572852"/>
                <a:gd name="connsiteX7" fmla="*/ 414457 w 428357"/>
                <a:gd name="connsiteY7" fmla="*/ 234059 h 572852"/>
                <a:gd name="connsiteX8" fmla="*/ 414457 w 428357"/>
                <a:gd name="connsiteY8" fmla="*/ 38757 h 572852"/>
                <a:gd name="connsiteX9" fmla="*/ 425799 w 428357"/>
                <a:gd name="connsiteY9" fmla="*/ 27148 h 572852"/>
                <a:gd name="connsiteX10" fmla="*/ 428358 w 428357"/>
                <a:gd name="connsiteY10" fmla="*/ 24588 h 572852"/>
                <a:gd name="connsiteX11" fmla="*/ 382972 w 428357"/>
                <a:gd name="connsiteY11" fmla="*/ 158905 h 572852"/>
                <a:gd name="connsiteX12" fmla="*/ 359892 w 428357"/>
                <a:gd name="connsiteY12" fmla="*/ 135200 h 572852"/>
                <a:gd name="connsiteX13" fmla="*/ 332866 w 428357"/>
                <a:gd name="connsiteY13" fmla="*/ 65383 h 572852"/>
                <a:gd name="connsiteX14" fmla="*/ 369802 w 428357"/>
                <a:gd name="connsiteY14" fmla="*/ 31006 h 572852"/>
                <a:gd name="connsiteX15" fmla="*/ 382972 w 428357"/>
                <a:gd name="connsiteY15" fmla="*/ 40560 h 572852"/>
                <a:gd name="connsiteX16" fmla="*/ 276896 w 428357"/>
                <a:gd name="connsiteY16" fmla="*/ 0 h 572852"/>
                <a:gd name="connsiteX17" fmla="*/ 8 w 428357"/>
                <a:gd name="connsiteY17" fmla="*/ 0 h 572852"/>
                <a:gd name="connsiteX18" fmla="*/ 8 w 428357"/>
                <a:gd name="connsiteY18" fmla="*/ 24760 h 572852"/>
                <a:gd name="connsiteX19" fmla="*/ 1997 w 428357"/>
                <a:gd name="connsiteY19" fmla="*/ 27116 h 572852"/>
                <a:gd name="connsiteX20" fmla="*/ 2287 w 428357"/>
                <a:gd name="connsiteY20" fmla="*/ 27121 h 572852"/>
                <a:gd name="connsiteX21" fmla="*/ 13854 w 428357"/>
                <a:gd name="connsiteY21" fmla="*/ 37649 h 572852"/>
                <a:gd name="connsiteX22" fmla="*/ 13854 w 428357"/>
                <a:gd name="connsiteY22" fmla="*/ 280423 h 572852"/>
                <a:gd name="connsiteX23" fmla="*/ 35258 w 428357"/>
                <a:gd name="connsiteY23" fmla="*/ 428882 h 572852"/>
                <a:gd name="connsiteX24" fmla="*/ 147028 w 428357"/>
                <a:gd name="connsiteY24" fmla="*/ 514176 h 572852"/>
                <a:gd name="connsiteX25" fmla="*/ 178198 w 428357"/>
                <a:gd name="connsiteY25" fmla="*/ 374369 h 572852"/>
                <a:gd name="connsiteX26" fmla="*/ 52564 w 428357"/>
                <a:gd name="connsiteY26" fmla="*/ 184566 h 572852"/>
                <a:gd name="connsiteX27" fmla="*/ 80184 w 428357"/>
                <a:gd name="connsiteY27" fmla="*/ 27446 h 572852"/>
                <a:gd name="connsiteX28" fmla="*/ 131930 w 428357"/>
                <a:gd name="connsiteY28" fmla="*/ 27446 h 572852"/>
                <a:gd name="connsiteX29" fmla="*/ 105769 w 428357"/>
                <a:gd name="connsiteY29" fmla="*/ 166927 h 572852"/>
                <a:gd name="connsiteX30" fmla="*/ 214719 w 428357"/>
                <a:gd name="connsiteY30" fmla="*/ 328897 h 572852"/>
                <a:gd name="connsiteX31" fmla="*/ 263014 w 428357"/>
                <a:gd name="connsiteY31" fmla="*/ 455174 h 572852"/>
                <a:gd name="connsiteX32" fmla="*/ 184180 w 428357"/>
                <a:gd name="connsiteY32" fmla="*/ 550301 h 572852"/>
                <a:gd name="connsiteX33" fmla="*/ 183279 w 428357"/>
                <a:gd name="connsiteY33" fmla="*/ 561685 h 572852"/>
                <a:gd name="connsiteX34" fmla="*/ 219169 w 428357"/>
                <a:gd name="connsiteY34" fmla="*/ 572852 h 572852"/>
                <a:gd name="connsiteX35" fmla="*/ 393440 w 428357"/>
                <a:gd name="connsiteY35" fmla="*/ 405204 h 572852"/>
                <a:gd name="connsiteX36" fmla="*/ 231385 w 428357"/>
                <a:gd name="connsiteY36" fmla="*/ 111459 h 572852"/>
                <a:gd name="connsiteX37" fmla="*/ 278815 w 428357"/>
                <a:gd name="connsiteY37" fmla="*/ 5408 h 572852"/>
                <a:gd name="connsiteX38" fmla="*/ 276896 w 428357"/>
                <a:gd name="connsiteY38" fmla="*/ 0 h 572852"/>
                <a:gd name="connsiteX39" fmla="*/ 46853 w 428357"/>
                <a:gd name="connsiteY39" fmla="*/ 296783 h 572852"/>
                <a:gd name="connsiteX40" fmla="*/ 46853 w 428357"/>
                <a:gd name="connsiteY40" fmla="*/ 269499 h 572852"/>
                <a:gd name="connsiteX41" fmla="*/ 112795 w 428357"/>
                <a:gd name="connsiteY41" fmla="*/ 356388 h 572852"/>
                <a:gd name="connsiteX42" fmla="*/ 162163 w 428357"/>
                <a:gd name="connsiteY42" fmla="*/ 421185 h 572852"/>
                <a:gd name="connsiteX43" fmla="*/ 87337 w 428357"/>
                <a:gd name="connsiteY43" fmla="*/ 448126 h 572852"/>
                <a:gd name="connsiteX44" fmla="*/ 46853 w 428357"/>
                <a:gd name="connsiteY44" fmla="*/ 296783 h 572852"/>
                <a:gd name="connsiteX45" fmla="*/ 222727 w 428357"/>
                <a:gd name="connsiteY45" fmla="*/ 27446 h 572852"/>
                <a:gd name="connsiteX46" fmla="*/ 200296 w 428357"/>
                <a:gd name="connsiteY46" fmla="*/ 147044 h 572852"/>
                <a:gd name="connsiteX47" fmla="*/ 355307 w 428357"/>
                <a:gd name="connsiteY47" fmla="*/ 387195 h 572852"/>
                <a:gd name="connsiteX48" fmla="*/ 288688 w 428357"/>
                <a:gd name="connsiteY48" fmla="*/ 512373 h 572852"/>
                <a:gd name="connsiteX49" fmla="*/ 282436 w 428357"/>
                <a:gd name="connsiteY49" fmla="*/ 513418 h 572852"/>
                <a:gd name="connsiteX50" fmla="*/ 282923 w 428357"/>
                <a:gd name="connsiteY50" fmla="*/ 508010 h 572852"/>
                <a:gd name="connsiteX51" fmla="*/ 297337 w 428357"/>
                <a:gd name="connsiteY51" fmla="*/ 393153 h 572852"/>
                <a:gd name="connsiteX52" fmla="*/ 145704 w 428357"/>
                <a:gd name="connsiteY52" fmla="*/ 169830 h 572852"/>
                <a:gd name="connsiteX53" fmla="*/ 171748 w 428357"/>
                <a:gd name="connsiteY53" fmla="*/ 27473 h 57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8357" h="572852">
                  <a:moveTo>
                    <a:pt x="428340" y="24561"/>
                  </a:moveTo>
                  <a:lnTo>
                    <a:pt x="428340" y="901"/>
                  </a:lnTo>
                  <a:lnTo>
                    <a:pt x="386477" y="901"/>
                  </a:lnTo>
                  <a:cubicBezTo>
                    <a:pt x="386477" y="901"/>
                    <a:pt x="356523" y="-613"/>
                    <a:pt x="330173" y="17882"/>
                  </a:cubicBezTo>
                  <a:cubicBezTo>
                    <a:pt x="314057" y="29185"/>
                    <a:pt x="299318" y="55441"/>
                    <a:pt x="299318" y="78524"/>
                  </a:cubicBezTo>
                  <a:cubicBezTo>
                    <a:pt x="299318" y="117642"/>
                    <a:pt x="318552" y="140716"/>
                    <a:pt x="337155" y="158680"/>
                  </a:cubicBezTo>
                  <a:cubicBezTo>
                    <a:pt x="365928" y="186477"/>
                    <a:pt x="388432" y="208929"/>
                    <a:pt x="407016" y="235600"/>
                  </a:cubicBezTo>
                  <a:cubicBezTo>
                    <a:pt x="411521" y="241765"/>
                    <a:pt x="414701" y="237403"/>
                    <a:pt x="414457" y="234059"/>
                  </a:cubicBezTo>
                  <a:lnTo>
                    <a:pt x="414457" y="38757"/>
                  </a:lnTo>
                  <a:cubicBezTo>
                    <a:pt x="414457" y="34855"/>
                    <a:pt x="413746" y="27148"/>
                    <a:pt x="425799" y="27148"/>
                  </a:cubicBezTo>
                  <a:cubicBezTo>
                    <a:pt x="427529" y="27148"/>
                    <a:pt x="428358" y="26355"/>
                    <a:pt x="428358" y="24588"/>
                  </a:cubicBezTo>
                  <a:moveTo>
                    <a:pt x="382972" y="158905"/>
                  </a:moveTo>
                  <a:cubicBezTo>
                    <a:pt x="375905" y="150417"/>
                    <a:pt x="368188" y="142491"/>
                    <a:pt x="359892" y="135200"/>
                  </a:cubicBezTo>
                  <a:cubicBezTo>
                    <a:pt x="345479" y="122383"/>
                    <a:pt x="324344" y="98020"/>
                    <a:pt x="332866" y="65383"/>
                  </a:cubicBezTo>
                  <a:cubicBezTo>
                    <a:pt x="341938" y="31646"/>
                    <a:pt x="367414" y="31006"/>
                    <a:pt x="369802" y="31006"/>
                  </a:cubicBezTo>
                  <a:cubicBezTo>
                    <a:pt x="372189" y="31006"/>
                    <a:pt x="382972" y="30645"/>
                    <a:pt x="382972" y="40560"/>
                  </a:cubicBezTo>
                  <a:close/>
                  <a:moveTo>
                    <a:pt x="276896" y="0"/>
                  </a:moveTo>
                  <a:lnTo>
                    <a:pt x="8" y="0"/>
                  </a:lnTo>
                  <a:lnTo>
                    <a:pt x="8" y="24760"/>
                  </a:lnTo>
                  <a:cubicBezTo>
                    <a:pt x="-93" y="25960"/>
                    <a:pt x="798" y="27015"/>
                    <a:pt x="1997" y="27116"/>
                  </a:cubicBezTo>
                  <a:cubicBezTo>
                    <a:pt x="2094" y="27124"/>
                    <a:pt x="2190" y="27126"/>
                    <a:pt x="2287" y="27121"/>
                  </a:cubicBezTo>
                  <a:cubicBezTo>
                    <a:pt x="4692" y="27121"/>
                    <a:pt x="13854" y="26220"/>
                    <a:pt x="13854" y="37649"/>
                  </a:cubicBezTo>
                  <a:lnTo>
                    <a:pt x="13854" y="280423"/>
                  </a:lnTo>
                  <a:cubicBezTo>
                    <a:pt x="13854" y="316477"/>
                    <a:pt x="15494" y="377055"/>
                    <a:pt x="35258" y="428882"/>
                  </a:cubicBezTo>
                  <a:cubicBezTo>
                    <a:pt x="54807" y="478266"/>
                    <a:pt x="91661" y="520395"/>
                    <a:pt x="147028" y="514176"/>
                  </a:cubicBezTo>
                  <a:cubicBezTo>
                    <a:pt x="188855" y="509038"/>
                    <a:pt x="235871" y="457734"/>
                    <a:pt x="178198" y="374369"/>
                  </a:cubicBezTo>
                  <a:cubicBezTo>
                    <a:pt x="128029" y="311537"/>
                    <a:pt x="77563" y="277548"/>
                    <a:pt x="52564" y="184566"/>
                  </a:cubicBezTo>
                  <a:cubicBezTo>
                    <a:pt x="28214" y="78101"/>
                    <a:pt x="72914" y="33214"/>
                    <a:pt x="80184" y="27446"/>
                  </a:cubicBezTo>
                  <a:lnTo>
                    <a:pt x="131930" y="27446"/>
                  </a:lnTo>
                  <a:cubicBezTo>
                    <a:pt x="131930" y="27446"/>
                    <a:pt x="83968" y="73621"/>
                    <a:pt x="105769" y="166927"/>
                  </a:cubicBezTo>
                  <a:cubicBezTo>
                    <a:pt x="121435" y="234014"/>
                    <a:pt x="180108" y="285903"/>
                    <a:pt x="214719" y="328897"/>
                  </a:cubicBezTo>
                  <a:cubicBezTo>
                    <a:pt x="246519" y="368430"/>
                    <a:pt x="269869" y="400661"/>
                    <a:pt x="263014" y="455174"/>
                  </a:cubicBezTo>
                  <a:cubicBezTo>
                    <a:pt x="256005" y="510967"/>
                    <a:pt x="215169" y="540801"/>
                    <a:pt x="184180" y="550301"/>
                  </a:cubicBezTo>
                  <a:cubicBezTo>
                    <a:pt x="173982" y="553843"/>
                    <a:pt x="179900" y="560135"/>
                    <a:pt x="183279" y="561685"/>
                  </a:cubicBezTo>
                  <a:cubicBezTo>
                    <a:pt x="186179" y="563208"/>
                    <a:pt x="198530" y="569184"/>
                    <a:pt x="219169" y="572852"/>
                  </a:cubicBezTo>
                  <a:cubicBezTo>
                    <a:pt x="235195" y="571888"/>
                    <a:pt x="387360" y="540458"/>
                    <a:pt x="393440" y="405204"/>
                  </a:cubicBezTo>
                  <a:cubicBezTo>
                    <a:pt x="399521" y="269950"/>
                    <a:pt x="237835" y="221728"/>
                    <a:pt x="231385" y="111459"/>
                  </a:cubicBezTo>
                  <a:cubicBezTo>
                    <a:pt x="229781" y="44760"/>
                    <a:pt x="274004" y="9500"/>
                    <a:pt x="278815" y="5408"/>
                  </a:cubicBezTo>
                  <a:cubicBezTo>
                    <a:pt x="280995" y="3677"/>
                    <a:pt x="282418" y="0"/>
                    <a:pt x="276896" y="0"/>
                  </a:cubicBezTo>
                  <a:moveTo>
                    <a:pt x="46853" y="296783"/>
                  </a:moveTo>
                  <a:lnTo>
                    <a:pt x="46853" y="269499"/>
                  </a:lnTo>
                  <a:cubicBezTo>
                    <a:pt x="68563" y="309428"/>
                    <a:pt x="92283" y="332665"/>
                    <a:pt x="112795" y="356388"/>
                  </a:cubicBezTo>
                  <a:cubicBezTo>
                    <a:pt x="130696" y="377101"/>
                    <a:pt x="150064" y="393883"/>
                    <a:pt x="162163" y="421185"/>
                  </a:cubicBezTo>
                  <a:cubicBezTo>
                    <a:pt x="187161" y="477626"/>
                    <a:pt x="129479" y="506469"/>
                    <a:pt x="87337" y="448126"/>
                  </a:cubicBezTo>
                  <a:cubicBezTo>
                    <a:pt x="43754" y="387772"/>
                    <a:pt x="46853" y="296783"/>
                    <a:pt x="46853" y="296783"/>
                  </a:cubicBezTo>
                  <a:moveTo>
                    <a:pt x="222727" y="27446"/>
                  </a:moveTo>
                  <a:cubicBezTo>
                    <a:pt x="215683" y="36459"/>
                    <a:pt x="181387" y="85492"/>
                    <a:pt x="200296" y="147044"/>
                  </a:cubicBezTo>
                  <a:cubicBezTo>
                    <a:pt x="224980" y="235248"/>
                    <a:pt x="344866" y="293565"/>
                    <a:pt x="355307" y="387195"/>
                  </a:cubicBezTo>
                  <a:cubicBezTo>
                    <a:pt x="365559" y="471840"/>
                    <a:pt x="291634" y="510678"/>
                    <a:pt x="288688" y="512373"/>
                  </a:cubicBezTo>
                  <a:cubicBezTo>
                    <a:pt x="285986" y="513797"/>
                    <a:pt x="283662" y="514464"/>
                    <a:pt x="282436" y="513418"/>
                  </a:cubicBezTo>
                  <a:cubicBezTo>
                    <a:pt x="281536" y="512661"/>
                    <a:pt x="281310" y="510777"/>
                    <a:pt x="282923" y="508010"/>
                  </a:cubicBezTo>
                  <a:cubicBezTo>
                    <a:pt x="290931" y="491976"/>
                    <a:pt x="313858" y="456265"/>
                    <a:pt x="297337" y="393153"/>
                  </a:cubicBezTo>
                  <a:cubicBezTo>
                    <a:pt x="273013" y="311564"/>
                    <a:pt x="177847" y="258332"/>
                    <a:pt x="145704" y="169830"/>
                  </a:cubicBezTo>
                  <a:cubicBezTo>
                    <a:pt x="115345" y="78795"/>
                    <a:pt x="171748" y="27473"/>
                    <a:pt x="171748" y="27473"/>
                  </a:cubicBezTo>
                  <a:close/>
                </a:path>
              </a:pathLst>
            </a:custGeom>
            <a:solidFill>
              <a:schemeClr val="accent2"/>
            </a:solidFill>
            <a:ln w="899" cap="flat">
              <a:solidFill>
                <a:schemeClr val="accent2"/>
              </a:solid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ABB1D352-025B-2446-8E4B-CBFAB3C799E2}"/>
                </a:ext>
              </a:extLst>
            </p:cNvPr>
            <p:cNvSpPr/>
            <p:nvPr/>
          </p:nvSpPr>
          <p:spPr>
            <a:xfrm>
              <a:off x="880046" y="6242414"/>
              <a:ext cx="621863" cy="60408"/>
            </a:xfrm>
            <a:custGeom>
              <a:avLst/>
              <a:gdLst>
                <a:gd name="connsiteX0" fmla="*/ 17666 w 621863"/>
                <a:gd name="connsiteY0" fmla="*/ 51520 h 60408"/>
                <a:gd name="connsiteX1" fmla="*/ 11928 w 621863"/>
                <a:gd name="connsiteY1" fmla="*/ 46374 h 60408"/>
                <a:gd name="connsiteX2" fmla="*/ 8847 w 621863"/>
                <a:gd name="connsiteY2" fmla="*/ 39064 h 60408"/>
                <a:gd name="connsiteX3" fmla="*/ 7946 w 621863"/>
                <a:gd name="connsiteY3" fmla="*/ 30474 h 60408"/>
                <a:gd name="connsiteX4" fmla="*/ 7946 w 621863"/>
                <a:gd name="connsiteY4" fmla="*/ 460 h 60408"/>
                <a:gd name="connsiteX5" fmla="*/ 0 w 621863"/>
                <a:gd name="connsiteY5" fmla="*/ 460 h 60408"/>
                <a:gd name="connsiteX6" fmla="*/ 0 w 621863"/>
                <a:gd name="connsiteY6" fmla="*/ 30501 h 60408"/>
                <a:gd name="connsiteX7" fmla="*/ 1369 w 621863"/>
                <a:gd name="connsiteY7" fmla="*/ 41587 h 60408"/>
                <a:gd name="connsiteX8" fmla="*/ 5874 w 621863"/>
                <a:gd name="connsiteY8" fmla="*/ 51124 h 60408"/>
                <a:gd name="connsiteX9" fmla="*/ 14117 w 621863"/>
                <a:gd name="connsiteY9" fmla="*/ 57784 h 60408"/>
                <a:gd name="connsiteX10" fmla="*/ 39052 w 621863"/>
                <a:gd name="connsiteY10" fmla="*/ 57902 h 60408"/>
                <a:gd name="connsiteX11" fmla="*/ 47304 w 621863"/>
                <a:gd name="connsiteY11" fmla="*/ 51421 h 60408"/>
                <a:gd name="connsiteX12" fmla="*/ 51944 w 621863"/>
                <a:gd name="connsiteY12" fmla="*/ 41921 h 60408"/>
                <a:gd name="connsiteX13" fmla="*/ 53385 w 621863"/>
                <a:gd name="connsiteY13" fmla="*/ 30501 h 60408"/>
                <a:gd name="connsiteX14" fmla="*/ 53385 w 621863"/>
                <a:gd name="connsiteY14" fmla="*/ 460 h 60408"/>
                <a:gd name="connsiteX15" fmla="*/ 45449 w 621863"/>
                <a:gd name="connsiteY15" fmla="*/ 460 h 60408"/>
                <a:gd name="connsiteX16" fmla="*/ 45449 w 621863"/>
                <a:gd name="connsiteY16" fmla="*/ 30501 h 60408"/>
                <a:gd name="connsiteX17" fmla="*/ 44548 w 621863"/>
                <a:gd name="connsiteY17" fmla="*/ 38910 h 60408"/>
                <a:gd name="connsiteX18" fmla="*/ 41512 w 621863"/>
                <a:gd name="connsiteY18" fmla="*/ 46274 h 60408"/>
                <a:gd name="connsiteX19" fmla="*/ 35719 w 621863"/>
                <a:gd name="connsiteY19" fmla="*/ 51502 h 60408"/>
                <a:gd name="connsiteX20" fmla="*/ 17702 w 621863"/>
                <a:gd name="connsiteY20" fmla="*/ 51502 h 60408"/>
                <a:gd name="connsiteX21" fmla="*/ 126598 w 621863"/>
                <a:gd name="connsiteY21" fmla="*/ 59839 h 60408"/>
                <a:gd name="connsiteX22" fmla="*/ 133300 w 621863"/>
                <a:gd name="connsiteY22" fmla="*/ 59839 h 60408"/>
                <a:gd name="connsiteX23" fmla="*/ 133300 w 621863"/>
                <a:gd name="connsiteY23" fmla="*/ 550 h 60408"/>
                <a:gd name="connsiteX24" fmla="*/ 125355 w 621863"/>
                <a:gd name="connsiteY24" fmla="*/ 550 h 60408"/>
                <a:gd name="connsiteX25" fmla="*/ 125355 w 621863"/>
                <a:gd name="connsiteY25" fmla="*/ 46743 h 60408"/>
                <a:gd name="connsiteX26" fmla="*/ 86528 w 621863"/>
                <a:gd name="connsiteY26" fmla="*/ 460 h 60408"/>
                <a:gd name="connsiteX27" fmla="*/ 80357 w 621863"/>
                <a:gd name="connsiteY27" fmla="*/ 460 h 60408"/>
                <a:gd name="connsiteX28" fmla="*/ 80357 w 621863"/>
                <a:gd name="connsiteY28" fmla="*/ 59885 h 60408"/>
                <a:gd name="connsiteX29" fmla="*/ 88293 w 621863"/>
                <a:gd name="connsiteY29" fmla="*/ 59885 h 60408"/>
                <a:gd name="connsiteX30" fmla="*/ 88293 w 621863"/>
                <a:gd name="connsiteY30" fmla="*/ 14565 h 60408"/>
                <a:gd name="connsiteX31" fmla="*/ 169083 w 621863"/>
                <a:gd name="connsiteY31" fmla="*/ 414 h 60408"/>
                <a:gd name="connsiteX32" fmla="*/ 161146 w 621863"/>
                <a:gd name="connsiteY32" fmla="*/ 414 h 60408"/>
                <a:gd name="connsiteX33" fmla="*/ 161146 w 621863"/>
                <a:gd name="connsiteY33" fmla="*/ 59830 h 60408"/>
                <a:gd name="connsiteX34" fmla="*/ 169083 w 621863"/>
                <a:gd name="connsiteY34" fmla="*/ 59830 h 60408"/>
                <a:gd name="connsiteX35" fmla="*/ 190298 w 621863"/>
                <a:gd name="connsiteY35" fmla="*/ 414 h 60408"/>
                <a:gd name="connsiteX36" fmla="*/ 215981 w 621863"/>
                <a:gd name="connsiteY36" fmla="*/ 59839 h 60408"/>
                <a:gd name="connsiteX37" fmla="*/ 222864 w 621863"/>
                <a:gd name="connsiteY37" fmla="*/ 59839 h 60408"/>
                <a:gd name="connsiteX38" fmla="*/ 248457 w 621863"/>
                <a:gd name="connsiteY38" fmla="*/ 414 h 60408"/>
                <a:gd name="connsiteX39" fmla="*/ 240079 w 621863"/>
                <a:gd name="connsiteY39" fmla="*/ 414 h 60408"/>
                <a:gd name="connsiteX40" fmla="*/ 219414 w 621863"/>
                <a:gd name="connsiteY40" fmla="*/ 50366 h 60408"/>
                <a:gd name="connsiteX41" fmla="*/ 198694 w 621863"/>
                <a:gd name="connsiteY41" fmla="*/ 414 h 60408"/>
                <a:gd name="connsiteX42" fmla="*/ 277681 w 621863"/>
                <a:gd name="connsiteY42" fmla="*/ 53125 h 60408"/>
                <a:gd name="connsiteX43" fmla="*/ 277681 w 621863"/>
                <a:gd name="connsiteY43" fmla="*/ 32682 h 60408"/>
                <a:gd name="connsiteX44" fmla="*/ 307058 w 621863"/>
                <a:gd name="connsiteY44" fmla="*/ 32682 h 60408"/>
                <a:gd name="connsiteX45" fmla="*/ 307058 w 621863"/>
                <a:gd name="connsiteY45" fmla="*/ 26373 h 60408"/>
                <a:gd name="connsiteX46" fmla="*/ 277672 w 621863"/>
                <a:gd name="connsiteY46" fmla="*/ 26373 h 60408"/>
                <a:gd name="connsiteX47" fmla="*/ 277672 w 621863"/>
                <a:gd name="connsiteY47" fmla="*/ 7165 h 60408"/>
                <a:gd name="connsiteX48" fmla="*/ 311472 w 621863"/>
                <a:gd name="connsiteY48" fmla="*/ 7165 h 60408"/>
                <a:gd name="connsiteX49" fmla="*/ 311472 w 621863"/>
                <a:gd name="connsiteY49" fmla="*/ 460 h 60408"/>
                <a:gd name="connsiteX50" fmla="*/ 269727 w 621863"/>
                <a:gd name="connsiteY50" fmla="*/ 460 h 60408"/>
                <a:gd name="connsiteX51" fmla="*/ 269727 w 621863"/>
                <a:gd name="connsiteY51" fmla="*/ 59885 h 60408"/>
                <a:gd name="connsiteX52" fmla="*/ 312256 w 621863"/>
                <a:gd name="connsiteY52" fmla="*/ 59885 h 60408"/>
                <a:gd name="connsiteX53" fmla="*/ 312256 w 621863"/>
                <a:gd name="connsiteY53" fmla="*/ 53170 h 60408"/>
                <a:gd name="connsiteX54" fmla="*/ 343903 w 621863"/>
                <a:gd name="connsiteY54" fmla="*/ 59839 h 60408"/>
                <a:gd name="connsiteX55" fmla="*/ 343903 w 621863"/>
                <a:gd name="connsiteY55" fmla="*/ 38532 h 60408"/>
                <a:gd name="connsiteX56" fmla="*/ 360497 w 621863"/>
                <a:gd name="connsiteY56" fmla="*/ 38532 h 60408"/>
                <a:gd name="connsiteX57" fmla="*/ 374785 w 621863"/>
                <a:gd name="connsiteY57" fmla="*/ 59885 h 60408"/>
                <a:gd name="connsiteX58" fmla="*/ 383793 w 621863"/>
                <a:gd name="connsiteY58" fmla="*/ 59885 h 60408"/>
                <a:gd name="connsiteX59" fmla="*/ 368605 w 621863"/>
                <a:gd name="connsiteY59" fmla="*/ 37099 h 60408"/>
                <a:gd name="connsiteX60" fmla="*/ 374010 w 621863"/>
                <a:gd name="connsiteY60" fmla="*/ 34674 h 60408"/>
                <a:gd name="connsiteX61" fmla="*/ 378154 w 621863"/>
                <a:gd name="connsiteY61" fmla="*/ 30654 h 60408"/>
                <a:gd name="connsiteX62" fmla="*/ 380857 w 621863"/>
                <a:gd name="connsiteY62" fmla="*/ 25436 h 60408"/>
                <a:gd name="connsiteX63" fmla="*/ 381757 w 621863"/>
                <a:gd name="connsiteY63" fmla="*/ 19451 h 60408"/>
                <a:gd name="connsiteX64" fmla="*/ 380343 w 621863"/>
                <a:gd name="connsiteY64" fmla="*/ 12546 h 60408"/>
                <a:gd name="connsiteX65" fmla="*/ 376415 w 621863"/>
                <a:gd name="connsiteY65" fmla="*/ 6435 h 60408"/>
                <a:gd name="connsiteX66" fmla="*/ 370425 w 621863"/>
                <a:gd name="connsiteY66" fmla="*/ 2082 h 60408"/>
                <a:gd name="connsiteX67" fmla="*/ 362785 w 621863"/>
                <a:gd name="connsiteY67" fmla="*/ 451 h 60408"/>
                <a:gd name="connsiteX68" fmla="*/ 335958 w 621863"/>
                <a:gd name="connsiteY68" fmla="*/ 451 h 60408"/>
                <a:gd name="connsiteX69" fmla="*/ 335958 w 621863"/>
                <a:gd name="connsiteY69" fmla="*/ 59876 h 60408"/>
                <a:gd name="connsiteX70" fmla="*/ 343903 w 621863"/>
                <a:gd name="connsiteY70" fmla="*/ 7120 h 60408"/>
                <a:gd name="connsiteX71" fmla="*/ 362344 w 621863"/>
                <a:gd name="connsiteY71" fmla="*/ 7120 h 60408"/>
                <a:gd name="connsiteX72" fmla="*/ 366713 w 621863"/>
                <a:gd name="connsiteY72" fmla="*/ 8076 h 60408"/>
                <a:gd name="connsiteX73" fmla="*/ 370317 w 621863"/>
                <a:gd name="connsiteY73" fmla="*/ 10780 h 60408"/>
                <a:gd name="connsiteX74" fmla="*/ 372785 w 621863"/>
                <a:gd name="connsiteY74" fmla="*/ 14719 h 60408"/>
                <a:gd name="connsiteX75" fmla="*/ 373686 w 621863"/>
                <a:gd name="connsiteY75" fmla="*/ 19442 h 60408"/>
                <a:gd name="connsiteX76" fmla="*/ 372902 w 621863"/>
                <a:gd name="connsiteY76" fmla="*/ 24138 h 60408"/>
                <a:gd name="connsiteX77" fmla="*/ 370704 w 621863"/>
                <a:gd name="connsiteY77" fmla="*/ 28094 h 60408"/>
                <a:gd name="connsiteX78" fmla="*/ 367290 w 621863"/>
                <a:gd name="connsiteY78" fmla="*/ 30798 h 60408"/>
                <a:gd name="connsiteX79" fmla="*/ 362839 w 621863"/>
                <a:gd name="connsiteY79" fmla="*/ 31808 h 60408"/>
                <a:gd name="connsiteX80" fmla="*/ 343867 w 621863"/>
                <a:gd name="connsiteY80" fmla="*/ 31808 h 60408"/>
                <a:gd name="connsiteX81" fmla="*/ 447286 w 621863"/>
                <a:gd name="connsiteY81" fmla="*/ 6787 h 60408"/>
                <a:gd name="connsiteX82" fmla="*/ 438187 w 621863"/>
                <a:gd name="connsiteY82" fmla="*/ 1839 h 60408"/>
                <a:gd name="connsiteX83" fmla="*/ 417720 w 621863"/>
                <a:gd name="connsiteY83" fmla="*/ 1136 h 60408"/>
                <a:gd name="connsiteX84" fmla="*/ 410576 w 621863"/>
                <a:gd name="connsiteY84" fmla="*/ 4516 h 60408"/>
                <a:gd name="connsiteX85" fmla="*/ 405892 w 621863"/>
                <a:gd name="connsiteY85" fmla="*/ 10041 h 60408"/>
                <a:gd name="connsiteX86" fmla="*/ 404216 w 621863"/>
                <a:gd name="connsiteY86" fmla="*/ 17585 h 60408"/>
                <a:gd name="connsiteX87" fmla="*/ 405450 w 621863"/>
                <a:gd name="connsiteY87" fmla="*/ 23597 h 60408"/>
                <a:gd name="connsiteX88" fmla="*/ 409108 w 621863"/>
                <a:gd name="connsiteY88" fmla="*/ 27860 h 60408"/>
                <a:gd name="connsiteX89" fmla="*/ 415152 w 621863"/>
                <a:gd name="connsiteY89" fmla="*/ 30871 h 60408"/>
                <a:gd name="connsiteX90" fmla="*/ 423539 w 621863"/>
                <a:gd name="connsiteY90" fmla="*/ 33214 h 60408"/>
                <a:gd name="connsiteX91" fmla="*/ 431260 w 621863"/>
                <a:gd name="connsiteY91" fmla="*/ 35188 h 60408"/>
                <a:gd name="connsiteX92" fmla="*/ 436953 w 621863"/>
                <a:gd name="connsiteY92" fmla="*/ 37405 h 60408"/>
                <a:gd name="connsiteX93" fmla="*/ 440440 w 621863"/>
                <a:gd name="connsiteY93" fmla="*/ 40380 h 60408"/>
                <a:gd name="connsiteX94" fmla="*/ 441629 w 621863"/>
                <a:gd name="connsiteY94" fmla="*/ 44598 h 60408"/>
                <a:gd name="connsiteX95" fmla="*/ 437935 w 621863"/>
                <a:gd name="connsiteY95" fmla="*/ 51376 h 60408"/>
                <a:gd name="connsiteX96" fmla="*/ 427512 w 621863"/>
                <a:gd name="connsiteY96" fmla="*/ 53638 h 60408"/>
                <a:gd name="connsiteX97" fmla="*/ 420585 w 621863"/>
                <a:gd name="connsiteY97" fmla="*/ 52926 h 60408"/>
                <a:gd name="connsiteX98" fmla="*/ 414405 w 621863"/>
                <a:gd name="connsiteY98" fmla="*/ 51079 h 60408"/>
                <a:gd name="connsiteX99" fmla="*/ 409288 w 621863"/>
                <a:gd name="connsiteY99" fmla="*/ 48528 h 60408"/>
                <a:gd name="connsiteX100" fmla="*/ 405630 w 621863"/>
                <a:gd name="connsiteY100" fmla="*/ 45679 h 60408"/>
                <a:gd name="connsiteX101" fmla="*/ 401838 w 621863"/>
                <a:gd name="connsiteY101" fmla="*/ 52043 h 60408"/>
                <a:gd name="connsiteX102" fmla="*/ 413612 w 621863"/>
                <a:gd name="connsiteY102" fmla="*/ 58271 h 60408"/>
                <a:gd name="connsiteX103" fmla="*/ 427332 w 621863"/>
                <a:gd name="connsiteY103" fmla="*/ 60407 h 60408"/>
                <a:gd name="connsiteX104" fmla="*/ 436341 w 621863"/>
                <a:gd name="connsiteY104" fmla="*/ 59443 h 60408"/>
                <a:gd name="connsiteX105" fmla="*/ 443548 w 621863"/>
                <a:gd name="connsiteY105" fmla="*/ 56432 h 60408"/>
                <a:gd name="connsiteX106" fmla="*/ 450133 w 621863"/>
                <a:gd name="connsiteY106" fmla="*/ 43814 h 60408"/>
                <a:gd name="connsiteX107" fmla="*/ 448682 w 621863"/>
                <a:gd name="connsiteY107" fmla="*/ 37036 h 60408"/>
                <a:gd name="connsiteX108" fmla="*/ 444439 w 621863"/>
                <a:gd name="connsiteY108" fmla="*/ 32349 h 60408"/>
                <a:gd name="connsiteX109" fmla="*/ 437728 w 621863"/>
                <a:gd name="connsiteY109" fmla="*/ 29131 h 60408"/>
                <a:gd name="connsiteX110" fmla="*/ 428954 w 621863"/>
                <a:gd name="connsiteY110" fmla="*/ 26833 h 60408"/>
                <a:gd name="connsiteX111" fmla="*/ 421630 w 621863"/>
                <a:gd name="connsiteY111" fmla="*/ 25075 h 60408"/>
                <a:gd name="connsiteX112" fmla="*/ 416477 w 621863"/>
                <a:gd name="connsiteY112" fmla="*/ 23110 h 60408"/>
                <a:gd name="connsiteX113" fmla="*/ 413423 w 621863"/>
                <a:gd name="connsiteY113" fmla="*/ 20406 h 60408"/>
                <a:gd name="connsiteX114" fmla="*/ 412450 w 621863"/>
                <a:gd name="connsiteY114" fmla="*/ 16395 h 60408"/>
                <a:gd name="connsiteX115" fmla="*/ 415837 w 621863"/>
                <a:gd name="connsiteY115" fmla="*/ 9275 h 60408"/>
                <a:gd name="connsiteX116" fmla="*/ 426566 w 621863"/>
                <a:gd name="connsiteY116" fmla="*/ 6679 h 60408"/>
                <a:gd name="connsiteX117" fmla="*/ 431971 w 621863"/>
                <a:gd name="connsiteY117" fmla="*/ 7229 h 60408"/>
                <a:gd name="connsiteX118" fmla="*/ 436791 w 621863"/>
                <a:gd name="connsiteY118" fmla="*/ 8653 h 60408"/>
                <a:gd name="connsiteX119" fmla="*/ 440755 w 621863"/>
                <a:gd name="connsiteY119" fmla="*/ 10627 h 60408"/>
                <a:gd name="connsiteX120" fmla="*/ 443583 w 621863"/>
                <a:gd name="connsiteY120" fmla="*/ 12871 h 60408"/>
                <a:gd name="connsiteX121" fmla="*/ 480969 w 621863"/>
                <a:gd name="connsiteY121" fmla="*/ 414 h 60408"/>
                <a:gd name="connsiteX122" fmla="*/ 473033 w 621863"/>
                <a:gd name="connsiteY122" fmla="*/ 414 h 60408"/>
                <a:gd name="connsiteX123" fmla="*/ 473033 w 621863"/>
                <a:gd name="connsiteY123" fmla="*/ 59830 h 60408"/>
                <a:gd name="connsiteX124" fmla="*/ 480969 w 621863"/>
                <a:gd name="connsiteY124" fmla="*/ 59830 h 60408"/>
                <a:gd name="connsiteX125" fmla="*/ 554002 w 621863"/>
                <a:gd name="connsiteY125" fmla="*/ 414 h 60408"/>
                <a:gd name="connsiteX126" fmla="*/ 502815 w 621863"/>
                <a:gd name="connsiteY126" fmla="*/ 414 h 60408"/>
                <a:gd name="connsiteX127" fmla="*/ 502815 w 621863"/>
                <a:gd name="connsiteY127" fmla="*/ 7120 h 60408"/>
                <a:gd name="connsiteX128" fmla="*/ 524436 w 621863"/>
                <a:gd name="connsiteY128" fmla="*/ 7120 h 60408"/>
                <a:gd name="connsiteX129" fmla="*/ 524436 w 621863"/>
                <a:gd name="connsiteY129" fmla="*/ 59839 h 60408"/>
                <a:gd name="connsiteX130" fmla="*/ 532372 w 621863"/>
                <a:gd name="connsiteY130" fmla="*/ 59839 h 60408"/>
                <a:gd name="connsiteX131" fmla="*/ 532372 w 621863"/>
                <a:gd name="connsiteY131" fmla="*/ 7165 h 60408"/>
                <a:gd name="connsiteX132" fmla="*/ 553993 w 621863"/>
                <a:gd name="connsiteY132" fmla="*/ 7165 h 60408"/>
                <a:gd name="connsiteX133" fmla="*/ 566344 w 621863"/>
                <a:gd name="connsiteY133" fmla="*/ 414 h 60408"/>
                <a:gd name="connsiteX134" fmla="*/ 590072 w 621863"/>
                <a:gd name="connsiteY134" fmla="*/ 38000 h 60408"/>
                <a:gd name="connsiteX135" fmla="*/ 590072 w 621863"/>
                <a:gd name="connsiteY135" fmla="*/ 59848 h 60408"/>
                <a:gd name="connsiteX136" fmla="*/ 598027 w 621863"/>
                <a:gd name="connsiteY136" fmla="*/ 59848 h 60408"/>
                <a:gd name="connsiteX137" fmla="*/ 598027 w 621863"/>
                <a:gd name="connsiteY137" fmla="*/ 38198 h 60408"/>
                <a:gd name="connsiteX138" fmla="*/ 621864 w 621863"/>
                <a:gd name="connsiteY138" fmla="*/ 460 h 60408"/>
                <a:gd name="connsiteX139" fmla="*/ 613215 w 621863"/>
                <a:gd name="connsiteY139" fmla="*/ 460 h 60408"/>
                <a:gd name="connsiteX140" fmla="*/ 594063 w 621863"/>
                <a:gd name="connsiteY140" fmla="*/ 31429 h 60408"/>
                <a:gd name="connsiteX141" fmla="*/ 575091 w 621863"/>
                <a:gd name="connsiteY141" fmla="*/ 460 h 6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21863" h="60408">
                  <a:moveTo>
                    <a:pt x="17666" y="51520"/>
                  </a:moveTo>
                  <a:cubicBezTo>
                    <a:pt x="15372" y="50284"/>
                    <a:pt x="13405" y="48521"/>
                    <a:pt x="11928" y="46374"/>
                  </a:cubicBezTo>
                  <a:cubicBezTo>
                    <a:pt x="10442" y="44157"/>
                    <a:pt x="9396" y="41676"/>
                    <a:pt x="8847" y="39064"/>
                  </a:cubicBezTo>
                  <a:cubicBezTo>
                    <a:pt x="8235" y="36242"/>
                    <a:pt x="7932" y="33362"/>
                    <a:pt x="7946" y="30474"/>
                  </a:cubicBezTo>
                  <a:lnTo>
                    <a:pt x="7946" y="460"/>
                  </a:lnTo>
                  <a:lnTo>
                    <a:pt x="0" y="460"/>
                  </a:lnTo>
                  <a:lnTo>
                    <a:pt x="0" y="30501"/>
                  </a:lnTo>
                  <a:cubicBezTo>
                    <a:pt x="-10" y="34240"/>
                    <a:pt x="451" y="37964"/>
                    <a:pt x="1369" y="41587"/>
                  </a:cubicBezTo>
                  <a:cubicBezTo>
                    <a:pt x="2219" y="45035"/>
                    <a:pt x="3750" y="48278"/>
                    <a:pt x="5874" y="51124"/>
                  </a:cubicBezTo>
                  <a:cubicBezTo>
                    <a:pt x="8059" y="53962"/>
                    <a:pt x="10883" y="56244"/>
                    <a:pt x="14117" y="57784"/>
                  </a:cubicBezTo>
                  <a:cubicBezTo>
                    <a:pt x="22094" y="61084"/>
                    <a:pt x="31045" y="61127"/>
                    <a:pt x="39052" y="57902"/>
                  </a:cubicBezTo>
                  <a:cubicBezTo>
                    <a:pt x="42280" y="56431"/>
                    <a:pt x="45109" y="54208"/>
                    <a:pt x="47304" y="51421"/>
                  </a:cubicBezTo>
                  <a:cubicBezTo>
                    <a:pt x="49465" y="48593"/>
                    <a:pt x="51041" y="45364"/>
                    <a:pt x="51944" y="41921"/>
                  </a:cubicBezTo>
                  <a:cubicBezTo>
                    <a:pt x="52923" y="38194"/>
                    <a:pt x="53408" y="34354"/>
                    <a:pt x="53385" y="30501"/>
                  </a:cubicBezTo>
                  <a:lnTo>
                    <a:pt x="53385" y="460"/>
                  </a:lnTo>
                  <a:lnTo>
                    <a:pt x="45449" y="460"/>
                  </a:lnTo>
                  <a:lnTo>
                    <a:pt x="45449" y="30501"/>
                  </a:lnTo>
                  <a:cubicBezTo>
                    <a:pt x="45443" y="33328"/>
                    <a:pt x="45141" y="36147"/>
                    <a:pt x="44548" y="38910"/>
                  </a:cubicBezTo>
                  <a:cubicBezTo>
                    <a:pt x="44015" y="41537"/>
                    <a:pt x="42985" y="44036"/>
                    <a:pt x="41512" y="46274"/>
                  </a:cubicBezTo>
                  <a:cubicBezTo>
                    <a:pt x="40029" y="48457"/>
                    <a:pt x="38043" y="50251"/>
                    <a:pt x="35719" y="51502"/>
                  </a:cubicBezTo>
                  <a:cubicBezTo>
                    <a:pt x="30001" y="54131"/>
                    <a:pt x="23421" y="54131"/>
                    <a:pt x="17702" y="51502"/>
                  </a:cubicBezTo>
                  <a:moveTo>
                    <a:pt x="126598" y="59839"/>
                  </a:moveTo>
                  <a:lnTo>
                    <a:pt x="133300" y="59839"/>
                  </a:lnTo>
                  <a:lnTo>
                    <a:pt x="133300" y="550"/>
                  </a:lnTo>
                  <a:lnTo>
                    <a:pt x="125355" y="550"/>
                  </a:lnTo>
                  <a:lnTo>
                    <a:pt x="125355" y="46743"/>
                  </a:lnTo>
                  <a:lnTo>
                    <a:pt x="86528" y="460"/>
                  </a:lnTo>
                  <a:lnTo>
                    <a:pt x="80357" y="460"/>
                  </a:lnTo>
                  <a:lnTo>
                    <a:pt x="80357" y="59885"/>
                  </a:lnTo>
                  <a:lnTo>
                    <a:pt x="88293" y="59885"/>
                  </a:lnTo>
                  <a:lnTo>
                    <a:pt x="88293" y="14565"/>
                  </a:lnTo>
                  <a:close/>
                  <a:moveTo>
                    <a:pt x="169083" y="414"/>
                  </a:moveTo>
                  <a:lnTo>
                    <a:pt x="161146" y="414"/>
                  </a:lnTo>
                  <a:lnTo>
                    <a:pt x="161146" y="59830"/>
                  </a:lnTo>
                  <a:lnTo>
                    <a:pt x="169083" y="59830"/>
                  </a:lnTo>
                  <a:close/>
                  <a:moveTo>
                    <a:pt x="190298" y="414"/>
                  </a:moveTo>
                  <a:lnTo>
                    <a:pt x="215981" y="59839"/>
                  </a:lnTo>
                  <a:lnTo>
                    <a:pt x="222864" y="59839"/>
                  </a:lnTo>
                  <a:lnTo>
                    <a:pt x="248457" y="414"/>
                  </a:lnTo>
                  <a:lnTo>
                    <a:pt x="240079" y="414"/>
                  </a:lnTo>
                  <a:lnTo>
                    <a:pt x="219414" y="50366"/>
                  </a:lnTo>
                  <a:lnTo>
                    <a:pt x="198694" y="414"/>
                  </a:lnTo>
                  <a:close/>
                  <a:moveTo>
                    <a:pt x="277681" y="53125"/>
                  </a:moveTo>
                  <a:lnTo>
                    <a:pt x="277681" y="32682"/>
                  </a:lnTo>
                  <a:lnTo>
                    <a:pt x="307058" y="32682"/>
                  </a:lnTo>
                  <a:lnTo>
                    <a:pt x="307058" y="26373"/>
                  </a:lnTo>
                  <a:lnTo>
                    <a:pt x="277672" y="26373"/>
                  </a:lnTo>
                  <a:lnTo>
                    <a:pt x="277672" y="7165"/>
                  </a:lnTo>
                  <a:lnTo>
                    <a:pt x="311472" y="7165"/>
                  </a:lnTo>
                  <a:lnTo>
                    <a:pt x="311472" y="460"/>
                  </a:lnTo>
                  <a:lnTo>
                    <a:pt x="269727" y="460"/>
                  </a:lnTo>
                  <a:lnTo>
                    <a:pt x="269727" y="59885"/>
                  </a:lnTo>
                  <a:lnTo>
                    <a:pt x="312256" y="59885"/>
                  </a:lnTo>
                  <a:lnTo>
                    <a:pt x="312256" y="53170"/>
                  </a:lnTo>
                  <a:close/>
                  <a:moveTo>
                    <a:pt x="343903" y="59839"/>
                  </a:moveTo>
                  <a:lnTo>
                    <a:pt x="343903" y="38532"/>
                  </a:lnTo>
                  <a:lnTo>
                    <a:pt x="360497" y="38532"/>
                  </a:lnTo>
                  <a:lnTo>
                    <a:pt x="374785" y="59885"/>
                  </a:lnTo>
                  <a:lnTo>
                    <a:pt x="383793" y="59885"/>
                  </a:lnTo>
                  <a:lnTo>
                    <a:pt x="368605" y="37099"/>
                  </a:lnTo>
                  <a:cubicBezTo>
                    <a:pt x="370542" y="36621"/>
                    <a:pt x="372371" y="35800"/>
                    <a:pt x="374010" y="34674"/>
                  </a:cubicBezTo>
                  <a:cubicBezTo>
                    <a:pt x="375614" y="33580"/>
                    <a:pt x="377010" y="32220"/>
                    <a:pt x="378154" y="30654"/>
                  </a:cubicBezTo>
                  <a:cubicBezTo>
                    <a:pt x="379334" y="29073"/>
                    <a:pt x="380244" y="27310"/>
                    <a:pt x="380857" y="25436"/>
                  </a:cubicBezTo>
                  <a:cubicBezTo>
                    <a:pt x="381469" y="23500"/>
                    <a:pt x="381776" y="21480"/>
                    <a:pt x="381757" y="19451"/>
                  </a:cubicBezTo>
                  <a:cubicBezTo>
                    <a:pt x="381748" y="17078"/>
                    <a:pt x="381271" y="14731"/>
                    <a:pt x="380343" y="12546"/>
                  </a:cubicBezTo>
                  <a:cubicBezTo>
                    <a:pt x="379406" y="10291"/>
                    <a:pt x="378082" y="8221"/>
                    <a:pt x="376415" y="6435"/>
                  </a:cubicBezTo>
                  <a:cubicBezTo>
                    <a:pt x="374722" y="4609"/>
                    <a:pt x="372686" y="3131"/>
                    <a:pt x="370425" y="2082"/>
                  </a:cubicBezTo>
                  <a:cubicBezTo>
                    <a:pt x="368028" y="983"/>
                    <a:pt x="365425" y="426"/>
                    <a:pt x="362785" y="451"/>
                  </a:cubicBezTo>
                  <a:lnTo>
                    <a:pt x="335958" y="451"/>
                  </a:lnTo>
                  <a:lnTo>
                    <a:pt x="335958" y="59876"/>
                  </a:lnTo>
                  <a:close/>
                  <a:moveTo>
                    <a:pt x="343903" y="7120"/>
                  </a:moveTo>
                  <a:lnTo>
                    <a:pt x="362344" y="7120"/>
                  </a:lnTo>
                  <a:cubicBezTo>
                    <a:pt x="363848" y="7114"/>
                    <a:pt x="365344" y="7440"/>
                    <a:pt x="366713" y="8076"/>
                  </a:cubicBezTo>
                  <a:cubicBezTo>
                    <a:pt x="368082" y="8725"/>
                    <a:pt x="369308" y="9644"/>
                    <a:pt x="370317" y="10780"/>
                  </a:cubicBezTo>
                  <a:cubicBezTo>
                    <a:pt x="371353" y="11944"/>
                    <a:pt x="372190" y="13277"/>
                    <a:pt x="372785" y="14719"/>
                  </a:cubicBezTo>
                  <a:cubicBezTo>
                    <a:pt x="373389" y="16218"/>
                    <a:pt x="373695" y="17824"/>
                    <a:pt x="373686" y="19442"/>
                  </a:cubicBezTo>
                  <a:cubicBezTo>
                    <a:pt x="373695" y="21041"/>
                    <a:pt x="373434" y="22630"/>
                    <a:pt x="372902" y="24138"/>
                  </a:cubicBezTo>
                  <a:cubicBezTo>
                    <a:pt x="372407" y="25573"/>
                    <a:pt x="371659" y="26912"/>
                    <a:pt x="370704" y="28094"/>
                  </a:cubicBezTo>
                  <a:cubicBezTo>
                    <a:pt x="369767" y="29224"/>
                    <a:pt x="368605" y="30145"/>
                    <a:pt x="367290" y="30798"/>
                  </a:cubicBezTo>
                  <a:cubicBezTo>
                    <a:pt x="365911" y="31487"/>
                    <a:pt x="364380" y="31833"/>
                    <a:pt x="362839" y="31808"/>
                  </a:cubicBezTo>
                  <a:lnTo>
                    <a:pt x="343867" y="31808"/>
                  </a:lnTo>
                  <a:close/>
                  <a:moveTo>
                    <a:pt x="447286" y="6787"/>
                  </a:moveTo>
                  <a:cubicBezTo>
                    <a:pt x="444529" y="4669"/>
                    <a:pt x="441457" y="2999"/>
                    <a:pt x="438187" y="1839"/>
                  </a:cubicBezTo>
                  <a:cubicBezTo>
                    <a:pt x="431575" y="-345"/>
                    <a:pt x="424467" y="-589"/>
                    <a:pt x="417720" y="1136"/>
                  </a:cubicBezTo>
                  <a:cubicBezTo>
                    <a:pt x="415143" y="1788"/>
                    <a:pt x="412720" y="2936"/>
                    <a:pt x="410576" y="4516"/>
                  </a:cubicBezTo>
                  <a:cubicBezTo>
                    <a:pt x="408612" y="5973"/>
                    <a:pt x="407009" y="7864"/>
                    <a:pt x="405892" y="10041"/>
                  </a:cubicBezTo>
                  <a:cubicBezTo>
                    <a:pt x="404729" y="12383"/>
                    <a:pt x="404162" y="14972"/>
                    <a:pt x="404216" y="17585"/>
                  </a:cubicBezTo>
                  <a:cubicBezTo>
                    <a:pt x="404162" y="19657"/>
                    <a:pt x="404585" y="21713"/>
                    <a:pt x="405450" y="23597"/>
                  </a:cubicBezTo>
                  <a:cubicBezTo>
                    <a:pt x="406297" y="25300"/>
                    <a:pt x="407549" y="26766"/>
                    <a:pt x="409108" y="27860"/>
                  </a:cubicBezTo>
                  <a:cubicBezTo>
                    <a:pt x="410963" y="29156"/>
                    <a:pt x="412999" y="30171"/>
                    <a:pt x="415152" y="30871"/>
                  </a:cubicBezTo>
                  <a:cubicBezTo>
                    <a:pt x="417900" y="31810"/>
                    <a:pt x="420702" y="32592"/>
                    <a:pt x="423539" y="33214"/>
                  </a:cubicBezTo>
                  <a:cubicBezTo>
                    <a:pt x="426413" y="33881"/>
                    <a:pt x="428999" y="34548"/>
                    <a:pt x="431260" y="35188"/>
                  </a:cubicBezTo>
                  <a:cubicBezTo>
                    <a:pt x="433233" y="35704"/>
                    <a:pt x="435151" y="36449"/>
                    <a:pt x="436953" y="37405"/>
                  </a:cubicBezTo>
                  <a:cubicBezTo>
                    <a:pt x="438341" y="38103"/>
                    <a:pt x="439530" y="39123"/>
                    <a:pt x="440440" y="40380"/>
                  </a:cubicBezTo>
                  <a:cubicBezTo>
                    <a:pt x="441259" y="41628"/>
                    <a:pt x="441683" y="43103"/>
                    <a:pt x="441629" y="44598"/>
                  </a:cubicBezTo>
                  <a:cubicBezTo>
                    <a:pt x="441755" y="47369"/>
                    <a:pt x="440331" y="49983"/>
                    <a:pt x="437935" y="51376"/>
                  </a:cubicBezTo>
                  <a:cubicBezTo>
                    <a:pt x="435449" y="52890"/>
                    <a:pt x="431971" y="53645"/>
                    <a:pt x="427512" y="53638"/>
                  </a:cubicBezTo>
                  <a:cubicBezTo>
                    <a:pt x="425188" y="53644"/>
                    <a:pt x="422864" y="53405"/>
                    <a:pt x="420585" y="52926"/>
                  </a:cubicBezTo>
                  <a:cubicBezTo>
                    <a:pt x="418477" y="52479"/>
                    <a:pt x="416414" y="51862"/>
                    <a:pt x="414405" y="51079"/>
                  </a:cubicBezTo>
                  <a:cubicBezTo>
                    <a:pt x="412621" y="50387"/>
                    <a:pt x="410909" y="49534"/>
                    <a:pt x="409288" y="48528"/>
                  </a:cubicBezTo>
                  <a:cubicBezTo>
                    <a:pt x="407964" y="47720"/>
                    <a:pt x="406738" y="46765"/>
                    <a:pt x="405630" y="45679"/>
                  </a:cubicBezTo>
                  <a:lnTo>
                    <a:pt x="401838" y="52043"/>
                  </a:lnTo>
                  <a:cubicBezTo>
                    <a:pt x="405378" y="54782"/>
                    <a:pt x="409360" y="56888"/>
                    <a:pt x="413612" y="58271"/>
                  </a:cubicBezTo>
                  <a:cubicBezTo>
                    <a:pt x="418044" y="59711"/>
                    <a:pt x="422675" y="60433"/>
                    <a:pt x="427332" y="60407"/>
                  </a:cubicBezTo>
                  <a:cubicBezTo>
                    <a:pt x="430359" y="60428"/>
                    <a:pt x="433386" y="60104"/>
                    <a:pt x="436341" y="59443"/>
                  </a:cubicBezTo>
                  <a:cubicBezTo>
                    <a:pt x="438908" y="58897"/>
                    <a:pt x="441349" y="57875"/>
                    <a:pt x="443548" y="56432"/>
                  </a:cubicBezTo>
                  <a:cubicBezTo>
                    <a:pt x="447818" y="53686"/>
                    <a:pt x="450322" y="48889"/>
                    <a:pt x="450133" y="43814"/>
                  </a:cubicBezTo>
                  <a:cubicBezTo>
                    <a:pt x="450205" y="41470"/>
                    <a:pt x="449709" y="39145"/>
                    <a:pt x="448682" y="37036"/>
                  </a:cubicBezTo>
                  <a:cubicBezTo>
                    <a:pt x="447664" y="35156"/>
                    <a:pt x="446205" y="33549"/>
                    <a:pt x="444439" y="32349"/>
                  </a:cubicBezTo>
                  <a:cubicBezTo>
                    <a:pt x="442358" y="30970"/>
                    <a:pt x="440106" y="29887"/>
                    <a:pt x="437728" y="29131"/>
                  </a:cubicBezTo>
                  <a:cubicBezTo>
                    <a:pt x="434845" y="28203"/>
                    <a:pt x="431917" y="27436"/>
                    <a:pt x="428954" y="26833"/>
                  </a:cubicBezTo>
                  <a:cubicBezTo>
                    <a:pt x="426125" y="26231"/>
                    <a:pt x="423684" y="25646"/>
                    <a:pt x="421630" y="25075"/>
                  </a:cubicBezTo>
                  <a:cubicBezTo>
                    <a:pt x="419846" y="24623"/>
                    <a:pt x="418116" y="23963"/>
                    <a:pt x="416477" y="23110"/>
                  </a:cubicBezTo>
                  <a:cubicBezTo>
                    <a:pt x="415233" y="22499"/>
                    <a:pt x="414179" y="21565"/>
                    <a:pt x="413423" y="20406"/>
                  </a:cubicBezTo>
                  <a:cubicBezTo>
                    <a:pt x="412738" y="19185"/>
                    <a:pt x="412396" y="17797"/>
                    <a:pt x="412450" y="16395"/>
                  </a:cubicBezTo>
                  <a:cubicBezTo>
                    <a:pt x="412342" y="13609"/>
                    <a:pt x="413603" y="10947"/>
                    <a:pt x="415837" y="9275"/>
                  </a:cubicBezTo>
                  <a:cubicBezTo>
                    <a:pt x="418107" y="7544"/>
                    <a:pt x="421684" y="6679"/>
                    <a:pt x="426566" y="6679"/>
                  </a:cubicBezTo>
                  <a:cubicBezTo>
                    <a:pt x="428386" y="6677"/>
                    <a:pt x="430197" y="6861"/>
                    <a:pt x="431971" y="7229"/>
                  </a:cubicBezTo>
                  <a:cubicBezTo>
                    <a:pt x="433620" y="7563"/>
                    <a:pt x="435233" y="8040"/>
                    <a:pt x="436791" y="8653"/>
                  </a:cubicBezTo>
                  <a:cubicBezTo>
                    <a:pt x="438160" y="9202"/>
                    <a:pt x="439494" y="9861"/>
                    <a:pt x="440755" y="10627"/>
                  </a:cubicBezTo>
                  <a:cubicBezTo>
                    <a:pt x="441800" y="11237"/>
                    <a:pt x="442755" y="11992"/>
                    <a:pt x="443583" y="12871"/>
                  </a:cubicBezTo>
                  <a:close/>
                  <a:moveTo>
                    <a:pt x="480969" y="414"/>
                  </a:moveTo>
                  <a:lnTo>
                    <a:pt x="473033" y="414"/>
                  </a:lnTo>
                  <a:lnTo>
                    <a:pt x="473033" y="59830"/>
                  </a:lnTo>
                  <a:lnTo>
                    <a:pt x="480969" y="59830"/>
                  </a:lnTo>
                  <a:close/>
                  <a:moveTo>
                    <a:pt x="554002" y="414"/>
                  </a:moveTo>
                  <a:lnTo>
                    <a:pt x="502815" y="414"/>
                  </a:lnTo>
                  <a:lnTo>
                    <a:pt x="502815" y="7120"/>
                  </a:lnTo>
                  <a:lnTo>
                    <a:pt x="524436" y="7120"/>
                  </a:lnTo>
                  <a:lnTo>
                    <a:pt x="524436" y="59839"/>
                  </a:lnTo>
                  <a:lnTo>
                    <a:pt x="532372" y="59839"/>
                  </a:lnTo>
                  <a:lnTo>
                    <a:pt x="532372" y="7165"/>
                  </a:lnTo>
                  <a:lnTo>
                    <a:pt x="553993" y="7165"/>
                  </a:lnTo>
                  <a:close/>
                  <a:moveTo>
                    <a:pt x="566344" y="414"/>
                  </a:moveTo>
                  <a:lnTo>
                    <a:pt x="590072" y="38000"/>
                  </a:lnTo>
                  <a:lnTo>
                    <a:pt x="590072" y="59848"/>
                  </a:lnTo>
                  <a:lnTo>
                    <a:pt x="598027" y="59848"/>
                  </a:lnTo>
                  <a:lnTo>
                    <a:pt x="598027" y="38198"/>
                  </a:lnTo>
                  <a:lnTo>
                    <a:pt x="621864" y="460"/>
                  </a:lnTo>
                  <a:lnTo>
                    <a:pt x="613215" y="460"/>
                  </a:lnTo>
                  <a:lnTo>
                    <a:pt x="594063" y="31429"/>
                  </a:lnTo>
                  <a:lnTo>
                    <a:pt x="575091" y="460"/>
                  </a:lnTo>
                  <a:close/>
                </a:path>
              </a:pathLst>
            </a:custGeom>
            <a:solidFill>
              <a:schemeClr val="accent2"/>
            </a:solidFill>
            <a:ln w="899" cap="flat">
              <a:solidFill>
                <a:schemeClr val="accent2"/>
              </a:solid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9180E9A8-D268-BE43-83CF-9BC06754E502}"/>
                </a:ext>
              </a:extLst>
            </p:cNvPr>
            <p:cNvSpPr/>
            <p:nvPr/>
          </p:nvSpPr>
          <p:spPr>
            <a:xfrm>
              <a:off x="880037" y="6342899"/>
              <a:ext cx="699932" cy="60413"/>
            </a:xfrm>
            <a:custGeom>
              <a:avLst/>
              <a:gdLst>
                <a:gd name="connsiteX0" fmla="*/ 7937 w 699932"/>
                <a:gd name="connsiteY0" fmla="*/ 384 h 60413"/>
                <a:gd name="connsiteX1" fmla="*/ 0 w 699932"/>
                <a:gd name="connsiteY1" fmla="*/ 384 h 60413"/>
                <a:gd name="connsiteX2" fmla="*/ 0 w 699932"/>
                <a:gd name="connsiteY2" fmla="*/ 59790 h 60413"/>
                <a:gd name="connsiteX3" fmla="*/ 7937 w 699932"/>
                <a:gd name="connsiteY3" fmla="*/ 59790 h 60413"/>
                <a:gd name="connsiteX4" fmla="*/ 30053 w 699932"/>
                <a:gd name="connsiteY4" fmla="*/ 384 h 60413"/>
                <a:gd name="connsiteX5" fmla="*/ 53790 w 699932"/>
                <a:gd name="connsiteY5" fmla="*/ 37951 h 60413"/>
                <a:gd name="connsiteX6" fmla="*/ 53790 w 699932"/>
                <a:gd name="connsiteY6" fmla="*/ 59790 h 60413"/>
                <a:gd name="connsiteX7" fmla="*/ 61736 w 699932"/>
                <a:gd name="connsiteY7" fmla="*/ 59790 h 60413"/>
                <a:gd name="connsiteX8" fmla="*/ 61736 w 699932"/>
                <a:gd name="connsiteY8" fmla="*/ 38158 h 60413"/>
                <a:gd name="connsiteX9" fmla="*/ 85564 w 699932"/>
                <a:gd name="connsiteY9" fmla="*/ 420 h 60413"/>
                <a:gd name="connsiteX10" fmla="*/ 76915 w 699932"/>
                <a:gd name="connsiteY10" fmla="*/ 420 h 60413"/>
                <a:gd name="connsiteX11" fmla="*/ 57763 w 699932"/>
                <a:gd name="connsiteY11" fmla="*/ 31371 h 60413"/>
                <a:gd name="connsiteX12" fmla="*/ 38791 w 699932"/>
                <a:gd name="connsiteY12" fmla="*/ 420 h 60413"/>
                <a:gd name="connsiteX13" fmla="*/ 124499 w 699932"/>
                <a:gd name="connsiteY13" fmla="*/ 51471 h 60413"/>
                <a:gd name="connsiteX14" fmla="*/ 118769 w 699932"/>
                <a:gd name="connsiteY14" fmla="*/ 46316 h 60413"/>
                <a:gd name="connsiteX15" fmla="*/ 115679 w 699932"/>
                <a:gd name="connsiteY15" fmla="*/ 39006 h 60413"/>
                <a:gd name="connsiteX16" fmla="*/ 114779 w 699932"/>
                <a:gd name="connsiteY16" fmla="*/ 30425 h 60413"/>
                <a:gd name="connsiteX17" fmla="*/ 114779 w 699932"/>
                <a:gd name="connsiteY17" fmla="*/ 384 h 60413"/>
                <a:gd name="connsiteX18" fmla="*/ 106842 w 699932"/>
                <a:gd name="connsiteY18" fmla="*/ 384 h 60413"/>
                <a:gd name="connsiteX19" fmla="*/ 106842 w 699932"/>
                <a:gd name="connsiteY19" fmla="*/ 30425 h 60413"/>
                <a:gd name="connsiteX20" fmla="*/ 108202 w 699932"/>
                <a:gd name="connsiteY20" fmla="*/ 41511 h 60413"/>
                <a:gd name="connsiteX21" fmla="*/ 112707 w 699932"/>
                <a:gd name="connsiteY21" fmla="*/ 51048 h 60413"/>
                <a:gd name="connsiteX22" fmla="*/ 120958 w 699932"/>
                <a:gd name="connsiteY22" fmla="*/ 57699 h 60413"/>
                <a:gd name="connsiteX23" fmla="*/ 133571 w 699932"/>
                <a:gd name="connsiteY23" fmla="*/ 60214 h 60413"/>
                <a:gd name="connsiteX24" fmla="*/ 145885 w 699932"/>
                <a:gd name="connsiteY24" fmla="*/ 57826 h 60413"/>
                <a:gd name="connsiteX25" fmla="*/ 154137 w 699932"/>
                <a:gd name="connsiteY25" fmla="*/ 51345 h 60413"/>
                <a:gd name="connsiteX26" fmla="*/ 158768 w 699932"/>
                <a:gd name="connsiteY26" fmla="*/ 41836 h 60413"/>
                <a:gd name="connsiteX27" fmla="*/ 160218 w 699932"/>
                <a:gd name="connsiteY27" fmla="*/ 30425 h 60413"/>
                <a:gd name="connsiteX28" fmla="*/ 160218 w 699932"/>
                <a:gd name="connsiteY28" fmla="*/ 384 h 60413"/>
                <a:gd name="connsiteX29" fmla="*/ 152254 w 699932"/>
                <a:gd name="connsiteY29" fmla="*/ 384 h 60413"/>
                <a:gd name="connsiteX30" fmla="*/ 152254 w 699932"/>
                <a:gd name="connsiteY30" fmla="*/ 30425 h 60413"/>
                <a:gd name="connsiteX31" fmla="*/ 151353 w 699932"/>
                <a:gd name="connsiteY31" fmla="*/ 38825 h 60413"/>
                <a:gd name="connsiteX32" fmla="*/ 148300 w 699932"/>
                <a:gd name="connsiteY32" fmla="*/ 46189 h 60413"/>
                <a:gd name="connsiteX33" fmla="*/ 142516 w 699932"/>
                <a:gd name="connsiteY33" fmla="*/ 51426 h 60413"/>
                <a:gd name="connsiteX34" fmla="*/ 124499 w 699932"/>
                <a:gd name="connsiteY34" fmla="*/ 51471 h 60413"/>
                <a:gd name="connsiteX35" fmla="*/ 232746 w 699932"/>
                <a:gd name="connsiteY35" fmla="*/ 59790 h 60413"/>
                <a:gd name="connsiteX36" fmla="*/ 239449 w 699932"/>
                <a:gd name="connsiteY36" fmla="*/ 59790 h 60413"/>
                <a:gd name="connsiteX37" fmla="*/ 239449 w 699932"/>
                <a:gd name="connsiteY37" fmla="*/ 474 h 60413"/>
                <a:gd name="connsiteX38" fmla="*/ 231503 w 699932"/>
                <a:gd name="connsiteY38" fmla="*/ 474 h 60413"/>
                <a:gd name="connsiteX39" fmla="*/ 231503 w 699932"/>
                <a:gd name="connsiteY39" fmla="*/ 46658 h 60413"/>
                <a:gd name="connsiteX40" fmla="*/ 192685 w 699932"/>
                <a:gd name="connsiteY40" fmla="*/ 384 h 60413"/>
                <a:gd name="connsiteX41" fmla="*/ 186505 w 699932"/>
                <a:gd name="connsiteY41" fmla="*/ 384 h 60413"/>
                <a:gd name="connsiteX42" fmla="*/ 186505 w 699932"/>
                <a:gd name="connsiteY42" fmla="*/ 59790 h 60413"/>
                <a:gd name="connsiteX43" fmla="*/ 194451 w 699932"/>
                <a:gd name="connsiteY43" fmla="*/ 59790 h 60413"/>
                <a:gd name="connsiteX44" fmla="*/ 194451 w 699932"/>
                <a:gd name="connsiteY44" fmla="*/ 14444 h 60413"/>
                <a:gd name="connsiteX45" fmla="*/ 275231 w 699932"/>
                <a:gd name="connsiteY45" fmla="*/ 384 h 60413"/>
                <a:gd name="connsiteX46" fmla="*/ 267294 w 699932"/>
                <a:gd name="connsiteY46" fmla="*/ 384 h 60413"/>
                <a:gd name="connsiteX47" fmla="*/ 267294 w 699932"/>
                <a:gd name="connsiteY47" fmla="*/ 59790 h 60413"/>
                <a:gd name="connsiteX48" fmla="*/ 275231 w 699932"/>
                <a:gd name="connsiteY48" fmla="*/ 59790 h 60413"/>
                <a:gd name="connsiteX49" fmla="*/ 297086 w 699932"/>
                <a:gd name="connsiteY49" fmla="*/ 384 h 60413"/>
                <a:gd name="connsiteX50" fmla="*/ 322787 w 699932"/>
                <a:gd name="connsiteY50" fmla="*/ 59790 h 60413"/>
                <a:gd name="connsiteX51" fmla="*/ 329670 w 699932"/>
                <a:gd name="connsiteY51" fmla="*/ 59790 h 60413"/>
                <a:gd name="connsiteX52" fmla="*/ 355218 w 699932"/>
                <a:gd name="connsiteY52" fmla="*/ 384 h 60413"/>
                <a:gd name="connsiteX53" fmla="*/ 346840 w 699932"/>
                <a:gd name="connsiteY53" fmla="*/ 384 h 60413"/>
                <a:gd name="connsiteX54" fmla="*/ 326183 w 699932"/>
                <a:gd name="connsiteY54" fmla="*/ 50335 h 60413"/>
                <a:gd name="connsiteX55" fmla="*/ 305464 w 699932"/>
                <a:gd name="connsiteY55" fmla="*/ 384 h 60413"/>
                <a:gd name="connsiteX56" fmla="*/ 385136 w 699932"/>
                <a:gd name="connsiteY56" fmla="*/ 53103 h 60413"/>
                <a:gd name="connsiteX57" fmla="*/ 385136 w 699932"/>
                <a:gd name="connsiteY57" fmla="*/ 32597 h 60413"/>
                <a:gd name="connsiteX58" fmla="*/ 414522 w 699932"/>
                <a:gd name="connsiteY58" fmla="*/ 32597 h 60413"/>
                <a:gd name="connsiteX59" fmla="*/ 414522 w 699932"/>
                <a:gd name="connsiteY59" fmla="*/ 26288 h 60413"/>
                <a:gd name="connsiteX60" fmla="*/ 385136 w 699932"/>
                <a:gd name="connsiteY60" fmla="*/ 26288 h 60413"/>
                <a:gd name="connsiteX61" fmla="*/ 385136 w 699932"/>
                <a:gd name="connsiteY61" fmla="*/ 7080 h 60413"/>
                <a:gd name="connsiteX62" fmla="*/ 418936 w 699932"/>
                <a:gd name="connsiteY62" fmla="*/ 7080 h 60413"/>
                <a:gd name="connsiteX63" fmla="*/ 418936 w 699932"/>
                <a:gd name="connsiteY63" fmla="*/ 384 h 60413"/>
                <a:gd name="connsiteX64" fmla="*/ 377190 w 699932"/>
                <a:gd name="connsiteY64" fmla="*/ 384 h 60413"/>
                <a:gd name="connsiteX65" fmla="*/ 377190 w 699932"/>
                <a:gd name="connsiteY65" fmla="*/ 59790 h 60413"/>
                <a:gd name="connsiteX66" fmla="*/ 419729 w 699932"/>
                <a:gd name="connsiteY66" fmla="*/ 59790 h 60413"/>
                <a:gd name="connsiteX67" fmla="*/ 419729 w 699932"/>
                <a:gd name="connsiteY67" fmla="*/ 53103 h 60413"/>
                <a:gd name="connsiteX68" fmla="*/ 484563 w 699932"/>
                <a:gd name="connsiteY68" fmla="*/ 6747 h 60413"/>
                <a:gd name="connsiteX69" fmla="*/ 475474 w 699932"/>
                <a:gd name="connsiteY69" fmla="*/ 1808 h 60413"/>
                <a:gd name="connsiteX70" fmla="*/ 464006 w 699932"/>
                <a:gd name="connsiteY70" fmla="*/ 5 h 60413"/>
                <a:gd name="connsiteX71" fmla="*/ 454997 w 699932"/>
                <a:gd name="connsiteY71" fmla="*/ 1132 h 60413"/>
                <a:gd name="connsiteX72" fmla="*/ 447853 w 699932"/>
                <a:gd name="connsiteY72" fmla="*/ 4521 h 60413"/>
                <a:gd name="connsiteX73" fmla="*/ 443187 w 699932"/>
                <a:gd name="connsiteY73" fmla="*/ 10037 h 60413"/>
                <a:gd name="connsiteX74" fmla="*/ 441502 w 699932"/>
                <a:gd name="connsiteY74" fmla="*/ 17572 h 60413"/>
                <a:gd name="connsiteX75" fmla="*/ 442746 w 699932"/>
                <a:gd name="connsiteY75" fmla="*/ 23593 h 60413"/>
                <a:gd name="connsiteX76" fmla="*/ 446403 w 699932"/>
                <a:gd name="connsiteY76" fmla="*/ 27865 h 60413"/>
                <a:gd name="connsiteX77" fmla="*/ 452448 w 699932"/>
                <a:gd name="connsiteY77" fmla="*/ 30876 h 60413"/>
                <a:gd name="connsiteX78" fmla="*/ 460835 w 699932"/>
                <a:gd name="connsiteY78" fmla="*/ 33219 h 60413"/>
                <a:gd name="connsiteX79" fmla="*/ 468546 w 699932"/>
                <a:gd name="connsiteY79" fmla="*/ 35184 h 60413"/>
                <a:gd name="connsiteX80" fmla="*/ 474249 w 699932"/>
                <a:gd name="connsiteY80" fmla="*/ 37401 h 60413"/>
                <a:gd name="connsiteX81" fmla="*/ 477726 w 699932"/>
                <a:gd name="connsiteY81" fmla="*/ 40367 h 60413"/>
                <a:gd name="connsiteX82" fmla="*/ 478915 w 699932"/>
                <a:gd name="connsiteY82" fmla="*/ 44594 h 60413"/>
                <a:gd name="connsiteX83" fmla="*/ 475213 w 699932"/>
                <a:gd name="connsiteY83" fmla="*/ 51381 h 60413"/>
                <a:gd name="connsiteX84" fmla="*/ 464799 w 699932"/>
                <a:gd name="connsiteY84" fmla="*/ 53634 h 60413"/>
                <a:gd name="connsiteX85" fmla="*/ 457916 w 699932"/>
                <a:gd name="connsiteY85" fmla="*/ 52886 h 60413"/>
                <a:gd name="connsiteX86" fmla="*/ 451745 w 699932"/>
                <a:gd name="connsiteY86" fmla="*/ 51084 h 60413"/>
                <a:gd name="connsiteX87" fmla="*/ 446628 w 699932"/>
                <a:gd name="connsiteY87" fmla="*/ 48533 h 60413"/>
                <a:gd name="connsiteX88" fmla="*/ 442962 w 699932"/>
                <a:gd name="connsiteY88" fmla="*/ 45685 h 60413"/>
                <a:gd name="connsiteX89" fmla="*/ 439160 w 699932"/>
                <a:gd name="connsiteY89" fmla="*/ 52048 h 60413"/>
                <a:gd name="connsiteX90" fmla="*/ 450943 w 699932"/>
                <a:gd name="connsiteY90" fmla="*/ 58276 h 60413"/>
                <a:gd name="connsiteX91" fmla="*/ 464672 w 699932"/>
                <a:gd name="connsiteY91" fmla="*/ 60412 h 60413"/>
                <a:gd name="connsiteX92" fmla="*/ 473681 w 699932"/>
                <a:gd name="connsiteY92" fmla="*/ 59448 h 60413"/>
                <a:gd name="connsiteX93" fmla="*/ 480888 w 699932"/>
                <a:gd name="connsiteY93" fmla="*/ 56438 h 60413"/>
                <a:gd name="connsiteX94" fmla="*/ 485699 w 699932"/>
                <a:gd name="connsiteY94" fmla="*/ 51255 h 60413"/>
                <a:gd name="connsiteX95" fmla="*/ 487500 w 699932"/>
                <a:gd name="connsiteY95" fmla="*/ 43846 h 60413"/>
                <a:gd name="connsiteX96" fmla="*/ 486041 w 699932"/>
                <a:gd name="connsiteY96" fmla="*/ 37068 h 60413"/>
                <a:gd name="connsiteX97" fmla="*/ 481807 w 699932"/>
                <a:gd name="connsiteY97" fmla="*/ 32381 h 60413"/>
                <a:gd name="connsiteX98" fmla="*/ 475113 w 699932"/>
                <a:gd name="connsiteY98" fmla="*/ 29163 h 60413"/>
                <a:gd name="connsiteX99" fmla="*/ 466321 w 699932"/>
                <a:gd name="connsiteY99" fmla="*/ 26856 h 60413"/>
                <a:gd name="connsiteX100" fmla="*/ 458988 w 699932"/>
                <a:gd name="connsiteY100" fmla="*/ 25098 h 60413"/>
                <a:gd name="connsiteX101" fmla="*/ 453835 w 699932"/>
                <a:gd name="connsiteY101" fmla="*/ 23142 h 60413"/>
                <a:gd name="connsiteX102" fmla="*/ 450790 w 699932"/>
                <a:gd name="connsiteY102" fmla="*/ 20438 h 60413"/>
                <a:gd name="connsiteX103" fmla="*/ 449826 w 699932"/>
                <a:gd name="connsiteY103" fmla="*/ 16427 h 60413"/>
                <a:gd name="connsiteX104" fmla="*/ 453214 w 699932"/>
                <a:gd name="connsiteY104" fmla="*/ 9307 h 60413"/>
                <a:gd name="connsiteX105" fmla="*/ 463943 w 699932"/>
                <a:gd name="connsiteY105" fmla="*/ 6711 h 60413"/>
                <a:gd name="connsiteX106" fmla="*/ 469348 w 699932"/>
                <a:gd name="connsiteY106" fmla="*/ 7243 h 60413"/>
                <a:gd name="connsiteX107" fmla="*/ 474159 w 699932"/>
                <a:gd name="connsiteY107" fmla="*/ 8676 h 60413"/>
                <a:gd name="connsiteX108" fmla="*/ 478122 w 699932"/>
                <a:gd name="connsiteY108" fmla="*/ 10650 h 60413"/>
                <a:gd name="connsiteX109" fmla="*/ 480951 w 699932"/>
                <a:gd name="connsiteY109" fmla="*/ 12903 h 60413"/>
                <a:gd name="connsiteX110" fmla="*/ 519229 w 699932"/>
                <a:gd name="connsiteY110" fmla="*/ 384 h 60413"/>
                <a:gd name="connsiteX111" fmla="*/ 511283 w 699932"/>
                <a:gd name="connsiteY111" fmla="*/ 384 h 60413"/>
                <a:gd name="connsiteX112" fmla="*/ 511283 w 699932"/>
                <a:gd name="connsiteY112" fmla="*/ 59790 h 60413"/>
                <a:gd name="connsiteX113" fmla="*/ 519229 w 699932"/>
                <a:gd name="connsiteY113" fmla="*/ 59790 h 60413"/>
                <a:gd name="connsiteX114" fmla="*/ 592883 w 699932"/>
                <a:gd name="connsiteY114" fmla="*/ 384 h 60413"/>
                <a:gd name="connsiteX115" fmla="*/ 541696 w 699932"/>
                <a:gd name="connsiteY115" fmla="*/ 384 h 60413"/>
                <a:gd name="connsiteX116" fmla="*/ 541696 w 699932"/>
                <a:gd name="connsiteY116" fmla="*/ 7080 h 60413"/>
                <a:gd name="connsiteX117" fmla="*/ 563317 w 699932"/>
                <a:gd name="connsiteY117" fmla="*/ 7080 h 60413"/>
                <a:gd name="connsiteX118" fmla="*/ 563317 w 699932"/>
                <a:gd name="connsiteY118" fmla="*/ 59790 h 60413"/>
                <a:gd name="connsiteX119" fmla="*/ 571262 w 699932"/>
                <a:gd name="connsiteY119" fmla="*/ 59790 h 60413"/>
                <a:gd name="connsiteX120" fmla="*/ 571262 w 699932"/>
                <a:gd name="connsiteY120" fmla="*/ 7080 h 60413"/>
                <a:gd name="connsiteX121" fmla="*/ 592883 w 699932"/>
                <a:gd name="connsiteY121" fmla="*/ 7080 h 60413"/>
                <a:gd name="connsiteX122" fmla="*/ 657808 w 699932"/>
                <a:gd name="connsiteY122" fmla="*/ 384 h 60413"/>
                <a:gd name="connsiteX123" fmla="*/ 657808 w 699932"/>
                <a:gd name="connsiteY123" fmla="*/ 26072 h 60413"/>
                <a:gd name="connsiteX124" fmla="*/ 623314 w 699932"/>
                <a:gd name="connsiteY124" fmla="*/ 26072 h 60413"/>
                <a:gd name="connsiteX125" fmla="*/ 623314 w 699932"/>
                <a:gd name="connsiteY125" fmla="*/ 384 h 60413"/>
                <a:gd name="connsiteX126" fmla="*/ 615368 w 699932"/>
                <a:gd name="connsiteY126" fmla="*/ 384 h 60413"/>
                <a:gd name="connsiteX127" fmla="*/ 615368 w 699932"/>
                <a:gd name="connsiteY127" fmla="*/ 59790 h 60413"/>
                <a:gd name="connsiteX128" fmla="*/ 623314 w 699932"/>
                <a:gd name="connsiteY128" fmla="*/ 59790 h 60413"/>
                <a:gd name="connsiteX129" fmla="*/ 623314 w 699932"/>
                <a:gd name="connsiteY129" fmla="*/ 32750 h 60413"/>
                <a:gd name="connsiteX130" fmla="*/ 657808 w 699932"/>
                <a:gd name="connsiteY130" fmla="*/ 32750 h 60413"/>
                <a:gd name="connsiteX131" fmla="*/ 657808 w 699932"/>
                <a:gd name="connsiteY131" fmla="*/ 59790 h 60413"/>
                <a:gd name="connsiteX132" fmla="*/ 665753 w 699932"/>
                <a:gd name="connsiteY132" fmla="*/ 59790 h 60413"/>
                <a:gd name="connsiteX133" fmla="*/ 665753 w 699932"/>
                <a:gd name="connsiteY133" fmla="*/ 384 h 60413"/>
                <a:gd name="connsiteX134" fmla="*/ 699932 w 699932"/>
                <a:gd name="connsiteY134" fmla="*/ 384 h 60413"/>
                <a:gd name="connsiteX135" fmla="*/ 691995 w 699932"/>
                <a:gd name="connsiteY135" fmla="*/ 384 h 60413"/>
                <a:gd name="connsiteX136" fmla="*/ 691995 w 699932"/>
                <a:gd name="connsiteY136" fmla="*/ 59790 h 60413"/>
                <a:gd name="connsiteX137" fmla="*/ 699932 w 699932"/>
                <a:gd name="connsiteY137" fmla="*/ 59790 h 60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699932" h="60413">
                  <a:moveTo>
                    <a:pt x="7937" y="384"/>
                  </a:moveTo>
                  <a:lnTo>
                    <a:pt x="0" y="384"/>
                  </a:lnTo>
                  <a:lnTo>
                    <a:pt x="0" y="59790"/>
                  </a:lnTo>
                  <a:lnTo>
                    <a:pt x="7937" y="59790"/>
                  </a:lnTo>
                  <a:close/>
                  <a:moveTo>
                    <a:pt x="30053" y="384"/>
                  </a:moveTo>
                  <a:lnTo>
                    <a:pt x="53790" y="37951"/>
                  </a:lnTo>
                  <a:lnTo>
                    <a:pt x="53790" y="59790"/>
                  </a:lnTo>
                  <a:lnTo>
                    <a:pt x="61736" y="59790"/>
                  </a:lnTo>
                  <a:lnTo>
                    <a:pt x="61736" y="38158"/>
                  </a:lnTo>
                  <a:lnTo>
                    <a:pt x="85564" y="420"/>
                  </a:lnTo>
                  <a:lnTo>
                    <a:pt x="76915" y="420"/>
                  </a:lnTo>
                  <a:lnTo>
                    <a:pt x="57763" y="31371"/>
                  </a:lnTo>
                  <a:lnTo>
                    <a:pt x="38791" y="420"/>
                  </a:lnTo>
                  <a:close/>
                  <a:moveTo>
                    <a:pt x="124499" y="51471"/>
                  </a:moveTo>
                  <a:cubicBezTo>
                    <a:pt x="122203" y="50238"/>
                    <a:pt x="120238" y="48470"/>
                    <a:pt x="118769" y="46316"/>
                  </a:cubicBezTo>
                  <a:cubicBezTo>
                    <a:pt x="117278" y="44101"/>
                    <a:pt x="116229" y="41619"/>
                    <a:pt x="115679" y="39006"/>
                  </a:cubicBezTo>
                  <a:cubicBezTo>
                    <a:pt x="115059" y="36188"/>
                    <a:pt x="114756" y="33310"/>
                    <a:pt x="114779" y="30425"/>
                  </a:cubicBezTo>
                  <a:lnTo>
                    <a:pt x="114779" y="384"/>
                  </a:lnTo>
                  <a:lnTo>
                    <a:pt x="106842" y="384"/>
                  </a:lnTo>
                  <a:lnTo>
                    <a:pt x="106842" y="30425"/>
                  </a:lnTo>
                  <a:cubicBezTo>
                    <a:pt x="106834" y="34163"/>
                    <a:pt x="107291" y="37887"/>
                    <a:pt x="108202" y="41511"/>
                  </a:cubicBezTo>
                  <a:cubicBezTo>
                    <a:pt x="109052" y="44959"/>
                    <a:pt x="110583" y="48202"/>
                    <a:pt x="112707" y="51048"/>
                  </a:cubicBezTo>
                  <a:cubicBezTo>
                    <a:pt x="114894" y="53886"/>
                    <a:pt x="117722" y="56165"/>
                    <a:pt x="120958" y="57699"/>
                  </a:cubicBezTo>
                  <a:cubicBezTo>
                    <a:pt x="124916" y="59488"/>
                    <a:pt x="129230" y="60348"/>
                    <a:pt x="133571" y="60214"/>
                  </a:cubicBezTo>
                  <a:cubicBezTo>
                    <a:pt x="137801" y="60329"/>
                    <a:pt x="142004" y="59515"/>
                    <a:pt x="145885" y="57826"/>
                  </a:cubicBezTo>
                  <a:cubicBezTo>
                    <a:pt x="149113" y="56355"/>
                    <a:pt x="151943" y="54133"/>
                    <a:pt x="154137" y="51345"/>
                  </a:cubicBezTo>
                  <a:cubicBezTo>
                    <a:pt x="156298" y="48516"/>
                    <a:pt x="157872" y="45283"/>
                    <a:pt x="158768" y="41836"/>
                  </a:cubicBezTo>
                  <a:cubicBezTo>
                    <a:pt x="159755" y="38113"/>
                    <a:pt x="160242" y="34276"/>
                    <a:pt x="160218" y="30425"/>
                  </a:cubicBezTo>
                  <a:lnTo>
                    <a:pt x="160218" y="384"/>
                  </a:lnTo>
                  <a:lnTo>
                    <a:pt x="152254" y="384"/>
                  </a:lnTo>
                  <a:lnTo>
                    <a:pt x="152254" y="30425"/>
                  </a:lnTo>
                  <a:cubicBezTo>
                    <a:pt x="152241" y="33249"/>
                    <a:pt x="151939" y="36063"/>
                    <a:pt x="151353" y="38825"/>
                  </a:cubicBezTo>
                  <a:cubicBezTo>
                    <a:pt x="150812" y="41452"/>
                    <a:pt x="149776" y="43951"/>
                    <a:pt x="148300" y="46189"/>
                  </a:cubicBezTo>
                  <a:cubicBezTo>
                    <a:pt x="146816" y="48371"/>
                    <a:pt x="144833" y="50166"/>
                    <a:pt x="142516" y="51426"/>
                  </a:cubicBezTo>
                  <a:cubicBezTo>
                    <a:pt x="136805" y="54070"/>
                    <a:pt x="130224" y="54086"/>
                    <a:pt x="124499" y="51471"/>
                  </a:cubicBezTo>
                  <a:moveTo>
                    <a:pt x="232746" y="59790"/>
                  </a:moveTo>
                  <a:lnTo>
                    <a:pt x="239449" y="59790"/>
                  </a:lnTo>
                  <a:lnTo>
                    <a:pt x="239449" y="474"/>
                  </a:lnTo>
                  <a:lnTo>
                    <a:pt x="231503" y="474"/>
                  </a:lnTo>
                  <a:lnTo>
                    <a:pt x="231503" y="46658"/>
                  </a:lnTo>
                  <a:lnTo>
                    <a:pt x="192685" y="384"/>
                  </a:lnTo>
                  <a:lnTo>
                    <a:pt x="186505" y="384"/>
                  </a:lnTo>
                  <a:lnTo>
                    <a:pt x="186505" y="59790"/>
                  </a:lnTo>
                  <a:lnTo>
                    <a:pt x="194451" y="59790"/>
                  </a:lnTo>
                  <a:lnTo>
                    <a:pt x="194451" y="14444"/>
                  </a:lnTo>
                  <a:close/>
                  <a:moveTo>
                    <a:pt x="275231" y="384"/>
                  </a:moveTo>
                  <a:lnTo>
                    <a:pt x="267294" y="384"/>
                  </a:lnTo>
                  <a:lnTo>
                    <a:pt x="267294" y="59790"/>
                  </a:lnTo>
                  <a:lnTo>
                    <a:pt x="275231" y="59790"/>
                  </a:lnTo>
                  <a:close/>
                  <a:moveTo>
                    <a:pt x="297086" y="384"/>
                  </a:moveTo>
                  <a:lnTo>
                    <a:pt x="322787" y="59790"/>
                  </a:lnTo>
                  <a:lnTo>
                    <a:pt x="329670" y="59790"/>
                  </a:lnTo>
                  <a:lnTo>
                    <a:pt x="355218" y="384"/>
                  </a:lnTo>
                  <a:lnTo>
                    <a:pt x="346840" y="384"/>
                  </a:lnTo>
                  <a:lnTo>
                    <a:pt x="326183" y="50335"/>
                  </a:lnTo>
                  <a:lnTo>
                    <a:pt x="305464" y="384"/>
                  </a:lnTo>
                  <a:close/>
                  <a:moveTo>
                    <a:pt x="385136" y="53103"/>
                  </a:moveTo>
                  <a:lnTo>
                    <a:pt x="385136" y="32597"/>
                  </a:lnTo>
                  <a:lnTo>
                    <a:pt x="414522" y="32597"/>
                  </a:lnTo>
                  <a:lnTo>
                    <a:pt x="414522" y="26288"/>
                  </a:lnTo>
                  <a:lnTo>
                    <a:pt x="385136" y="26288"/>
                  </a:lnTo>
                  <a:lnTo>
                    <a:pt x="385136" y="7080"/>
                  </a:lnTo>
                  <a:lnTo>
                    <a:pt x="418936" y="7080"/>
                  </a:lnTo>
                  <a:lnTo>
                    <a:pt x="418936" y="384"/>
                  </a:lnTo>
                  <a:lnTo>
                    <a:pt x="377190" y="384"/>
                  </a:lnTo>
                  <a:lnTo>
                    <a:pt x="377190" y="59790"/>
                  </a:lnTo>
                  <a:lnTo>
                    <a:pt x="419729" y="59790"/>
                  </a:lnTo>
                  <a:lnTo>
                    <a:pt x="419729" y="53103"/>
                  </a:lnTo>
                  <a:close/>
                  <a:moveTo>
                    <a:pt x="484563" y="6747"/>
                  </a:moveTo>
                  <a:cubicBezTo>
                    <a:pt x="481825" y="4620"/>
                    <a:pt x="478753" y="2951"/>
                    <a:pt x="475474" y="1808"/>
                  </a:cubicBezTo>
                  <a:cubicBezTo>
                    <a:pt x="471780" y="548"/>
                    <a:pt x="467907" y="-62"/>
                    <a:pt x="464006" y="5"/>
                  </a:cubicBezTo>
                  <a:cubicBezTo>
                    <a:pt x="460970" y="-18"/>
                    <a:pt x="457934" y="361"/>
                    <a:pt x="454997" y="1132"/>
                  </a:cubicBezTo>
                  <a:cubicBezTo>
                    <a:pt x="452421" y="1799"/>
                    <a:pt x="449997" y="2949"/>
                    <a:pt x="447853" y="4521"/>
                  </a:cubicBezTo>
                  <a:cubicBezTo>
                    <a:pt x="445899" y="5980"/>
                    <a:pt x="444304" y="7866"/>
                    <a:pt x="443187" y="10037"/>
                  </a:cubicBezTo>
                  <a:cubicBezTo>
                    <a:pt x="442034" y="12377"/>
                    <a:pt x="441448" y="14962"/>
                    <a:pt x="441502" y="17572"/>
                  </a:cubicBezTo>
                  <a:cubicBezTo>
                    <a:pt x="441439" y="19649"/>
                    <a:pt x="441863" y="21711"/>
                    <a:pt x="442746" y="23593"/>
                  </a:cubicBezTo>
                  <a:cubicBezTo>
                    <a:pt x="443592" y="25300"/>
                    <a:pt x="444845" y="26768"/>
                    <a:pt x="446403" y="27865"/>
                  </a:cubicBezTo>
                  <a:cubicBezTo>
                    <a:pt x="448259" y="29160"/>
                    <a:pt x="450295" y="30174"/>
                    <a:pt x="452448" y="30876"/>
                  </a:cubicBezTo>
                  <a:cubicBezTo>
                    <a:pt x="455195" y="31809"/>
                    <a:pt x="457997" y="32592"/>
                    <a:pt x="460835" y="33219"/>
                  </a:cubicBezTo>
                  <a:cubicBezTo>
                    <a:pt x="463709" y="33886"/>
                    <a:pt x="466240" y="34544"/>
                    <a:pt x="468546" y="35184"/>
                  </a:cubicBezTo>
                  <a:cubicBezTo>
                    <a:pt x="470519" y="35709"/>
                    <a:pt x="472438" y="36452"/>
                    <a:pt x="474249" y="37401"/>
                  </a:cubicBezTo>
                  <a:cubicBezTo>
                    <a:pt x="475618" y="38110"/>
                    <a:pt x="476807" y="39124"/>
                    <a:pt x="477726" y="40367"/>
                  </a:cubicBezTo>
                  <a:cubicBezTo>
                    <a:pt x="478546" y="41620"/>
                    <a:pt x="478960" y="43096"/>
                    <a:pt x="478915" y="44594"/>
                  </a:cubicBezTo>
                  <a:cubicBezTo>
                    <a:pt x="479050" y="47372"/>
                    <a:pt x="477618" y="49992"/>
                    <a:pt x="475213" y="51381"/>
                  </a:cubicBezTo>
                  <a:cubicBezTo>
                    <a:pt x="472735" y="52884"/>
                    <a:pt x="469267" y="53634"/>
                    <a:pt x="464799" y="53634"/>
                  </a:cubicBezTo>
                  <a:cubicBezTo>
                    <a:pt x="462483" y="53629"/>
                    <a:pt x="460177" y="53378"/>
                    <a:pt x="457916" y="52886"/>
                  </a:cubicBezTo>
                  <a:cubicBezTo>
                    <a:pt x="455817" y="52456"/>
                    <a:pt x="453745" y="51853"/>
                    <a:pt x="451745" y="51084"/>
                  </a:cubicBezTo>
                  <a:cubicBezTo>
                    <a:pt x="449961" y="50396"/>
                    <a:pt x="448250" y="49541"/>
                    <a:pt x="446628" y="48533"/>
                  </a:cubicBezTo>
                  <a:cubicBezTo>
                    <a:pt x="445304" y="47728"/>
                    <a:pt x="444070" y="46772"/>
                    <a:pt x="442962" y="45685"/>
                  </a:cubicBezTo>
                  <a:lnTo>
                    <a:pt x="439160" y="52048"/>
                  </a:lnTo>
                  <a:cubicBezTo>
                    <a:pt x="442701" y="54782"/>
                    <a:pt x="446691" y="56888"/>
                    <a:pt x="450943" y="58276"/>
                  </a:cubicBezTo>
                  <a:cubicBezTo>
                    <a:pt x="455376" y="59717"/>
                    <a:pt x="460015" y="60439"/>
                    <a:pt x="464672" y="60412"/>
                  </a:cubicBezTo>
                  <a:cubicBezTo>
                    <a:pt x="467699" y="60435"/>
                    <a:pt x="470726" y="60111"/>
                    <a:pt x="473681" y="59448"/>
                  </a:cubicBezTo>
                  <a:cubicBezTo>
                    <a:pt x="476249" y="58895"/>
                    <a:pt x="478690" y="57875"/>
                    <a:pt x="480888" y="56438"/>
                  </a:cubicBezTo>
                  <a:cubicBezTo>
                    <a:pt x="482879" y="55112"/>
                    <a:pt x="484527" y="53337"/>
                    <a:pt x="485699" y="51255"/>
                  </a:cubicBezTo>
                  <a:cubicBezTo>
                    <a:pt x="486933" y="48984"/>
                    <a:pt x="487554" y="46430"/>
                    <a:pt x="487500" y="43846"/>
                  </a:cubicBezTo>
                  <a:cubicBezTo>
                    <a:pt x="487572" y="41501"/>
                    <a:pt x="487077" y="39174"/>
                    <a:pt x="486041" y="37068"/>
                  </a:cubicBezTo>
                  <a:cubicBezTo>
                    <a:pt x="485032" y="35183"/>
                    <a:pt x="483582" y="33574"/>
                    <a:pt x="481807" y="32381"/>
                  </a:cubicBezTo>
                  <a:cubicBezTo>
                    <a:pt x="479744" y="30995"/>
                    <a:pt x="477483" y="29911"/>
                    <a:pt x="475113" y="29163"/>
                  </a:cubicBezTo>
                  <a:cubicBezTo>
                    <a:pt x="472231" y="28230"/>
                    <a:pt x="469294" y="27460"/>
                    <a:pt x="466321" y="26856"/>
                  </a:cubicBezTo>
                  <a:cubicBezTo>
                    <a:pt x="463501" y="26252"/>
                    <a:pt x="461051" y="25657"/>
                    <a:pt x="458988" y="25098"/>
                  </a:cubicBezTo>
                  <a:cubicBezTo>
                    <a:pt x="457204" y="24644"/>
                    <a:pt x="455475" y="23988"/>
                    <a:pt x="453835" y="23142"/>
                  </a:cubicBezTo>
                  <a:cubicBezTo>
                    <a:pt x="452601" y="22528"/>
                    <a:pt x="451547" y="21595"/>
                    <a:pt x="450790" y="20438"/>
                  </a:cubicBezTo>
                  <a:cubicBezTo>
                    <a:pt x="450106" y="19214"/>
                    <a:pt x="449772" y="17827"/>
                    <a:pt x="449826" y="16427"/>
                  </a:cubicBezTo>
                  <a:cubicBezTo>
                    <a:pt x="449718" y="13641"/>
                    <a:pt x="450979" y="10979"/>
                    <a:pt x="453214" y="9307"/>
                  </a:cubicBezTo>
                  <a:cubicBezTo>
                    <a:pt x="455484" y="7576"/>
                    <a:pt x="459051" y="6711"/>
                    <a:pt x="463943" y="6711"/>
                  </a:cubicBezTo>
                  <a:cubicBezTo>
                    <a:pt x="465753" y="6713"/>
                    <a:pt x="467564" y="6891"/>
                    <a:pt x="469348" y="7243"/>
                  </a:cubicBezTo>
                  <a:cubicBezTo>
                    <a:pt x="470988" y="7591"/>
                    <a:pt x="472600" y="8069"/>
                    <a:pt x="474159" y="8676"/>
                  </a:cubicBezTo>
                  <a:cubicBezTo>
                    <a:pt x="475528" y="9225"/>
                    <a:pt x="476861" y="9884"/>
                    <a:pt x="478122" y="10650"/>
                  </a:cubicBezTo>
                  <a:cubicBezTo>
                    <a:pt x="479167" y="11261"/>
                    <a:pt x="480122" y="12020"/>
                    <a:pt x="480951" y="12903"/>
                  </a:cubicBezTo>
                  <a:close/>
                  <a:moveTo>
                    <a:pt x="519229" y="384"/>
                  </a:moveTo>
                  <a:lnTo>
                    <a:pt x="511283" y="384"/>
                  </a:lnTo>
                  <a:lnTo>
                    <a:pt x="511283" y="59790"/>
                  </a:lnTo>
                  <a:lnTo>
                    <a:pt x="519229" y="59790"/>
                  </a:lnTo>
                  <a:close/>
                  <a:moveTo>
                    <a:pt x="592883" y="384"/>
                  </a:moveTo>
                  <a:lnTo>
                    <a:pt x="541696" y="384"/>
                  </a:lnTo>
                  <a:lnTo>
                    <a:pt x="541696" y="7080"/>
                  </a:lnTo>
                  <a:lnTo>
                    <a:pt x="563317" y="7080"/>
                  </a:lnTo>
                  <a:lnTo>
                    <a:pt x="563317" y="59790"/>
                  </a:lnTo>
                  <a:lnTo>
                    <a:pt x="571262" y="59790"/>
                  </a:lnTo>
                  <a:lnTo>
                    <a:pt x="571262" y="7080"/>
                  </a:lnTo>
                  <a:lnTo>
                    <a:pt x="592883" y="7080"/>
                  </a:lnTo>
                  <a:close/>
                  <a:moveTo>
                    <a:pt x="657808" y="384"/>
                  </a:moveTo>
                  <a:lnTo>
                    <a:pt x="657808" y="26072"/>
                  </a:lnTo>
                  <a:lnTo>
                    <a:pt x="623314" y="26072"/>
                  </a:lnTo>
                  <a:lnTo>
                    <a:pt x="623314" y="384"/>
                  </a:lnTo>
                  <a:lnTo>
                    <a:pt x="615368" y="384"/>
                  </a:lnTo>
                  <a:lnTo>
                    <a:pt x="615368" y="59790"/>
                  </a:lnTo>
                  <a:lnTo>
                    <a:pt x="623314" y="59790"/>
                  </a:lnTo>
                  <a:lnTo>
                    <a:pt x="623314" y="32750"/>
                  </a:lnTo>
                  <a:lnTo>
                    <a:pt x="657808" y="32750"/>
                  </a:lnTo>
                  <a:lnTo>
                    <a:pt x="657808" y="59790"/>
                  </a:lnTo>
                  <a:lnTo>
                    <a:pt x="665753" y="59790"/>
                  </a:lnTo>
                  <a:lnTo>
                    <a:pt x="665753" y="384"/>
                  </a:lnTo>
                  <a:close/>
                  <a:moveTo>
                    <a:pt x="699932" y="384"/>
                  </a:moveTo>
                  <a:lnTo>
                    <a:pt x="691995" y="384"/>
                  </a:lnTo>
                  <a:lnTo>
                    <a:pt x="691995" y="59790"/>
                  </a:lnTo>
                  <a:lnTo>
                    <a:pt x="699932" y="59790"/>
                  </a:lnTo>
                  <a:close/>
                </a:path>
              </a:pathLst>
            </a:custGeom>
            <a:solidFill>
              <a:schemeClr val="accent2"/>
            </a:solidFill>
            <a:ln w="899" cap="flat">
              <a:solidFill>
                <a:schemeClr val="accent2"/>
              </a:solid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314D005B-A140-2942-8F70-E872CC14BE43}"/>
                </a:ext>
              </a:extLst>
            </p:cNvPr>
            <p:cNvSpPr/>
            <p:nvPr/>
          </p:nvSpPr>
          <p:spPr>
            <a:xfrm>
              <a:off x="880055" y="6443258"/>
              <a:ext cx="733020" cy="60408"/>
            </a:xfrm>
            <a:custGeom>
              <a:avLst/>
              <a:gdLst>
                <a:gd name="connsiteX0" fmla="*/ 17657 w 733020"/>
                <a:gd name="connsiteY0" fmla="*/ 51511 h 60408"/>
                <a:gd name="connsiteX1" fmla="*/ 11918 w 733020"/>
                <a:gd name="connsiteY1" fmla="*/ 46356 h 60408"/>
                <a:gd name="connsiteX2" fmla="*/ 8837 w 733020"/>
                <a:gd name="connsiteY2" fmla="*/ 39046 h 60408"/>
                <a:gd name="connsiteX3" fmla="*/ 7937 w 733020"/>
                <a:gd name="connsiteY3" fmla="*/ 30456 h 60408"/>
                <a:gd name="connsiteX4" fmla="*/ 7937 w 733020"/>
                <a:gd name="connsiteY4" fmla="*/ 424 h 60408"/>
                <a:gd name="connsiteX5" fmla="*/ 0 w 733020"/>
                <a:gd name="connsiteY5" fmla="*/ 424 h 60408"/>
                <a:gd name="connsiteX6" fmla="*/ 0 w 733020"/>
                <a:gd name="connsiteY6" fmla="*/ 30456 h 60408"/>
                <a:gd name="connsiteX7" fmla="*/ 1369 w 733020"/>
                <a:gd name="connsiteY7" fmla="*/ 41542 h 60408"/>
                <a:gd name="connsiteX8" fmla="*/ 5874 w 733020"/>
                <a:gd name="connsiteY8" fmla="*/ 51097 h 60408"/>
                <a:gd name="connsiteX9" fmla="*/ 14117 w 733020"/>
                <a:gd name="connsiteY9" fmla="*/ 57739 h 60408"/>
                <a:gd name="connsiteX10" fmla="*/ 39052 w 733020"/>
                <a:gd name="connsiteY10" fmla="*/ 57857 h 60408"/>
                <a:gd name="connsiteX11" fmla="*/ 47304 w 733020"/>
                <a:gd name="connsiteY11" fmla="*/ 51376 h 60408"/>
                <a:gd name="connsiteX12" fmla="*/ 51935 w 733020"/>
                <a:gd name="connsiteY12" fmla="*/ 41885 h 60408"/>
                <a:gd name="connsiteX13" fmla="*/ 53394 w 733020"/>
                <a:gd name="connsiteY13" fmla="*/ 30456 h 60408"/>
                <a:gd name="connsiteX14" fmla="*/ 53394 w 733020"/>
                <a:gd name="connsiteY14" fmla="*/ 424 h 60408"/>
                <a:gd name="connsiteX15" fmla="*/ 45448 w 733020"/>
                <a:gd name="connsiteY15" fmla="*/ 424 h 60408"/>
                <a:gd name="connsiteX16" fmla="*/ 45448 w 733020"/>
                <a:gd name="connsiteY16" fmla="*/ 30456 h 60408"/>
                <a:gd name="connsiteX17" fmla="*/ 44548 w 733020"/>
                <a:gd name="connsiteY17" fmla="*/ 38874 h 60408"/>
                <a:gd name="connsiteX18" fmla="*/ 41503 w 733020"/>
                <a:gd name="connsiteY18" fmla="*/ 46238 h 60408"/>
                <a:gd name="connsiteX19" fmla="*/ 35728 w 733020"/>
                <a:gd name="connsiteY19" fmla="*/ 51466 h 60408"/>
                <a:gd name="connsiteX20" fmla="*/ 17711 w 733020"/>
                <a:gd name="connsiteY20" fmla="*/ 51511 h 60408"/>
                <a:gd name="connsiteX21" fmla="*/ 127247 w 733020"/>
                <a:gd name="connsiteY21" fmla="*/ 59840 h 60408"/>
                <a:gd name="connsiteX22" fmla="*/ 133949 w 733020"/>
                <a:gd name="connsiteY22" fmla="*/ 59840 h 60408"/>
                <a:gd name="connsiteX23" fmla="*/ 133949 w 733020"/>
                <a:gd name="connsiteY23" fmla="*/ 514 h 60408"/>
                <a:gd name="connsiteX24" fmla="*/ 126012 w 733020"/>
                <a:gd name="connsiteY24" fmla="*/ 514 h 60408"/>
                <a:gd name="connsiteX25" fmla="*/ 126012 w 733020"/>
                <a:gd name="connsiteY25" fmla="*/ 46698 h 60408"/>
                <a:gd name="connsiteX26" fmla="*/ 87176 w 733020"/>
                <a:gd name="connsiteY26" fmla="*/ 424 h 60408"/>
                <a:gd name="connsiteX27" fmla="*/ 81014 w 733020"/>
                <a:gd name="connsiteY27" fmla="*/ 424 h 60408"/>
                <a:gd name="connsiteX28" fmla="*/ 81014 w 733020"/>
                <a:gd name="connsiteY28" fmla="*/ 59840 h 60408"/>
                <a:gd name="connsiteX29" fmla="*/ 88951 w 733020"/>
                <a:gd name="connsiteY29" fmla="*/ 59840 h 60408"/>
                <a:gd name="connsiteX30" fmla="*/ 88951 w 733020"/>
                <a:gd name="connsiteY30" fmla="*/ 14475 h 60408"/>
                <a:gd name="connsiteX31" fmla="*/ 169416 w 733020"/>
                <a:gd name="connsiteY31" fmla="*/ 424 h 60408"/>
                <a:gd name="connsiteX32" fmla="*/ 161470 w 733020"/>
                <a:gd name="connsiteY32" fmla="*/ 424 h 60408"/>
                <a:gd name="connsiteX33" fmla="*/ 161470 w 733020"/>
                <a:gd name="connsiteY33" fmla="*/ 59831 h 60408"/>
                <a:gd name="connsiteX34" fmla="*/ 169416 w 733020"/>
                <a:gd name="connsiteY34" fmla="*/ 59831 h 60408"/>
                <a:gd name="connsiteX35" fmla="*/ 191937 w 733020"/>
                <a:gd name="connsiteY35" fmla="*/ 424 h 60408"/>
                <a:gd name="connsiteX36" fmla="*/ 217612 w 733020"/>
                <a:gd name="connsiteY36" fmla="*/ 59840 h 60408"/>
                <a:gd name="connsiteX37" fmla="*/ 224494 w 733020"/>
                <a:gd name="connsiteY37" fmla="*/ 59840 h 60408"/>
                <a:gd name="connsiteX38" fmla="*/ 250088 w 733020"/>
                <a:gd name="connsiteY38" fmla="*/ 424 h 60408"/>
                <a:gd name="connsiteX39" fmla="*/ 241710 w 733020"/>
                <a:gd name="connsiteY39" fmla="*/ 424 h 60408"/>
                <a:gd name="connsiteX40" fmla="*/ 220972 w 733020"/>
                <a:gd name="connsiteY40" fmla="*/ 50366 h 60408"/>
                <a:gd name="connsiteX41" fmla="*/ 200252 w 733020"/>
                <a:gd name="connsiteY41" fmla="*/ 424 h 60408"/>
                <a:gd name="connsiteX42" fmla="*/ 280618 w 733020"/>
                <a:gd name="connsiteY42" fmla="*/ 53134 h 60408"/>
                <a:gd name="connsiteX43" fmla="*/ 280618 w 733020"/>
                <a:gd name="connsiteY43" fmla="*/ 32628 h 60408"/>
                <a:gd name="connsiteX44" fmla="*/ 310013 w 733020"/>
                <a:gd name="connsiteY44" fmla="*/ 32628 h 60408"/>
                <a:gd name="connsiteX45" fmla="*/ 310013 w 733020"/>
                <a:gd name="connsiteY45" fmla="*/ 26319 h 60408"/>
                <a:gd name="connsiteX46" fmla="*/ 280546 w 733020"/>
                <a:gd name="connsiteY46" fmla="*/ 26319 h 60408"/>
                <a:gd name="connsiteX47" fmla="*/ 280546 w 733020"/>
                <a:gd name="connsiteY47" fmla="*/ 7129 h 60408"/>
                <a:gd name="connsiteX48" fmla="*/ 314346 w 733020"/>
                <a:gd name="connsiteY48" fmla="*/ 7129 h 60408"/>
                <a:gd name="connsiteX49" fmla="*/ 314346 w 733020"/>
                <a:gd name="connsiteY49" fmla="*/ 424 h 60408"/>
                <a:gd name="connsiteX50" fmla="*/ 272609 w 733020"/>
                <a:gd name="connsiteY50" fmla="*/ 424 h 60408"/>
                <a:gd name="connsiteX51" fmla="*/ 272609 w 733020"/>
                <a:gd name="connsiteY51" fmla="*/ 59840 h 60408"/>
                <a:gd name="connsiteX52" fmla="*/ 315148 w 733020"/>
                <a:gd name="connsiteY52" fmla="*/ 59840 h 60408"/>
                <a:gd name="connsiteX53" fmla="*/ 315148 w 733020"/>
                <a:gd name="connsiteY53" fmla="*/ 53134 h 60408"/>
                <a:gd name="connsiteX54" fmla="*/ 348128 w 733020"/>
                <a:gd name="connsiteY54" fmla="*/ 59840 h 60408"/>
                <a:gd name="connsiteX55" fmla="*/ 348128 w 733020"/>
                <a:gd name="connsiteY55" fmla="*/ 38487 h 60408"/>
                <a:gd name="connsiteX56" fmla="*/ 364713 w 733020"/>
                <a:gd name="connsiteY56" fmla="*/ 38487 h 60408"/>
                <a:gd name="connsiteX57" fmla="*/ 379019 w 733020"/>
                <a:gd name="connsiteY57" fmla="*/ 59840 h 60408"/>
                <a:gd name="connsiteX58" fmla="*/ 388027 w 733020"/>
                <a:gd name="connsiteY58" fmla="*/ 59840 h 60408"/>
                <a:gd name="connsiteX59" fmla="*/ 372848 w 733020"/>
                <a:gd name="connsiteY59" fmla="*/ 37063 h 60408"/>
                <a:gd name="connsiteX60" fmla="*/ 378253 w 733020"/>
                <a:gd name="connsiteY60" fmla="*/ 34647 h 60408"/>
                <a:gd name="connsiteX61" fmla="*/ 382406 w 733020"/>
                <a:gd name="connsiteY61" fmla="*/ 30636 h 60408"/>
                <a:gd name="connsiteX62" fmla="*/ 385046 w 733020"/>
                <a:gd name="connsiteY62" fmla="*/ 25409 h 60408"/>
                <a:gd name="connsiteX63" fmla="*/ 385946 w 733020"/>
                <a:gd name="connsiteY63" fmla="*/ 19415 h 60408"/>
                <a:gd name="connsiteX64" fmla="*/ 384532 w 733020"/>
                <a:gd name="connsiteY64" fmla="*/ 12510 h 60408"/>
                <a:gd name="connsiteX65" fmla="*/ 380604 w 733020"/>
                <a:gd name="connsiteY65" fmla="*/ 6408 h 60408"/>
                <a:gd name="connsiteX66" fmla="*/ 374596 w 733020"/>
                <a:gd name="connsiteY66" fmla="*/ 2055 h 60408"/>
                <a:gd name="connsiteX67" fmla="*/ 366965 w 733020"/>
                <a:gd name="connsiteY67" fmla="*/ 424 h 60408"/>
                <a:gd name="connsiteX68" fmla="*/ 340138 w 733020"/>
                <a:gd name="connsiteY68" fmla="*/ 424 h 60408"/>
                <a:gd name="connsiteX69" fmla="*/ 340138 w 733020"/>
                <a:gd name="connsiteY69" fmla="*/ 59840 h 60408"/>
                <a:gd name="connsiteX70" fmla="*/ 348128 w 733020"/>
                <a:gd name="connsiteY70" fmla="*/ 7129 h 60408"/>
                <a:gd name="connsiteX71" fmla="*/ 366569 w 733020"/>
                <a:gd name="connsiteY71" fmla="*/ 7129 h 60408"/>
                <a:gd name="connsiteX72" fmla="*/ 370947 w 733020"/>
                <a:gd name="connsiteY72" fmla="*/ 8076 h 60408"/>
                <a:gd name="connsiteX73" fmla="*/ 374551 w 733020"/>
                <a:gd name="connsiteY73" fmla="*/ 10780 h 60408"/>
                <a:gd name="connsiteX74" fmla="*/ 377019 w 733020"/>
                <a:gd name="connsiteY74" fmla="*/ 14728 h 60408"/>
                <a:gd name="connsiteX75" fmla="*/ 377920 w 733020"/>
                <a:gd name="connsiteY75" fmla="*/ 19442 h 60408"/>
                <a:gd name="connsiteX76" fmla="*/ 377127 w 733020"/>
                <a:gd name="connsiteY76" fmla="*/ 24138 h 60408"/>
                <a:gd name="connsiteX77" fmla="*/ 374920 w 733020"/>
                <a:gd name="connsiteY77" fmla="*/ 28095 h 60408"/>
                <a:gd name="connsiteX78" fmla="*/ 371524 w 733020"/>
                <a:gd name="connsiteY78" fmla="*/ 30799 h 60408"/>
                <a:gd name="connsiteX79" fmla="*/ 367064 w 733020"/>
                <a:gd name="connsiteY79" fmla="*/ 31808 h 60408"/>
                <a:gd name="connsiteX80" fmla="*/ 348092 w 733020"/>
                <a:gd name="connsiteY80" fmla="*/ 31808 h 60408"/>
                <a:gd name="connsiteX81" fmla="*/ 452781 w 733020"/>
                <a:gd name="connsiteY81" fmla="*/ 6787 h 60408"/>
                <a:gd name="connsiteX82" fmla="*/ 443701 w 733020"/>
                <a:gd name="connsiteY82" fmla="*/ 1848 h 60408"/>
                <a:gd name="connsiteX83" fmla="*/ 423233 w 733020"/>
                <a:gd name="connsiteY83" fmla="*/ 1136 h 60408"/>
                <a:gd name="connsiteX84" fmla="*/ 416080 w 733020"/>
                <a:gd name="connsiteY84" fmla="*/ 4525 h 60408"/>
                <a:gd name="connsiteX85" fmla="*/ 409720 w 733020"/>
                <a:gd name="connsiteY85" fmla="*/ 17585 h 60408"/>
                <a:gd name="connsiteX86" fmla="*/ 410963 w 733020"/>
                <a:gd name="connsiteY86" fmla="*/ 23606 h 60408"/>
                <a:gd name="connsiteX87" fmla="*/ 414621 w 733020"/>
                <a:gd name="connsiteY87" fmla="*/ 27869 h 60408"/>
                <a:gd name="connsiteX88" fmla="*/ 420666 w 733020"/>
                <a:gd name="connsiteY88" fmla="*/ 30871 h 60408"/>
                <a:gd name="connsiteX89" fmla="*/ 429053 w 733020"/>
                <a:gd name="connsiteY89" fmla="*/ 33223 h 60408"/>
                <a:gd name="connsiteX90" fmla="*/ 436773 w 733020"/>
                <a:gd name="connsiteY90" fmla="*/ 35197 h 60408"/>
                <a:gd name="connsiteX91" fmla="*/ 442466 w 733020"/>
                <a:gd name="connsiteY91" fmla="*/ 37405 h 60408"/>
                <a:gd name="connsiteX92" fmla="*/ 445953 w 733020"/>
                <a:gd name="connsiteY92" fmla="*/ 40389 h 60408"/>
                <a:gd name="connsiteX93" fmla="*/ 447142 w 733020"/>
                <a:gd name="connsiteY93" fmla="*/ 44607 h 60408"/>
                <a:gd name="connsiteX94" fmla="*/ 443439 w 733020"/>
                <a:gd name="connsiteY94" fmla="*/ 51376 h 60408"/>
                <a:gd name="connsiteX95" fmla="*/ 433025 w 733020"/>
                <a:gd name="connsiteY95" fmla="*/ 53638 h 60408"/>
                <a:gd name="connsiteX96" fmla="*/ 426098 w 733020"/>
                <a:gd name="connsiteY96" fmla="*/ 52935 h 60408"/>
                <a:gd name="connsiteX97" fmla="*/ 419918 w 733020"/>
                <a:gd name="connsiteY97" fmla="*/ 51133 h 60408"/>
                <a:gd name="connsiteX98" fmla="*/ 414801 w 733020"/>
                <a:gd name="connsiteY98" fmla="*/ 48564 h 60408"/>
                <a:gd name="connsiteX99" fmla="*/ 411134 w 733020"/>
                <a:gd name="connsiteY99" fmla="*/ 45725 h 60408"/>
                <a:gd name="connsiteX100" fmla="*/ 407342 w 733020"/>
                <a:gd name="connsiteY100" fmla="*/ 52034 h 60408"/>
                <a:gd name="connsiteX101" fmla="*/ 419125 w 733020"/>
                <a:gd name="connsiteY101" fmla="*/ 58262 h 60408"/>
                <a:gd name="connsiteX102" fmla="*/ 432845 w 733020"/>
                <a:gd name="connsiteY102" fmla="*/ 60407 h 60408"/>
                <a:gd name="connsiteX103" fmla="*/ 441854 w 733020"/>
                <a:gd name="connsiteY103" fmla="*/ 59443 h 60408"/>
                <a:gd name="connsiteX104" fmla="*/ 449061 w 733020"/>
                <a:gd name="connsiteY104" fmla="*/ 56423 h 60408"/>
                <a:gd name="connsiteX105" fmla="*/ 453880 w 733020"/>
                <a:gd name="connsiteY105" fmla="*/ 51241 h 60408"/>
                <a:gd name="connsiteX106" fmla="*/ 455682 w 733020"/>
                <a:gd name="connsiteY106" fmla="*/ 43850 h 60408"/>
                <a:gd name="connsiteX107" fmla="*/ 454232 w 733020"/>
                <a:gd name="connsiteY107" fmla="*/ 37054 h 60408"/>
                <a:gd name="connsiteX108" fmla="*/ 449998 w 733020"/>
                <a:gd name="connsiteY108" fmla="*/ 32376 h 60408"/>
                <a:gd name="connsiteX109" fmla="*/ 443286 w 733020"/>
                <a:gd name="connsiteY109" fmla="*/ 29149 h 60408"/>
                <a:gd name="connsiteX110" fmla="*/ 434503 w 733020"/>
                <a:gd name="connsiteY110" fmla="*/ 26860 h 60408"/>
                <a:gd name="connsiteX111" fmla="*/ 427188 w 733020"/>
                <a:gd name="connsiteY111" fmla="*/ 25111 h 60408"/>
                <a:gd name="connsiteX112" fmla="*/ 422017 w 733020"/>
                <a:gd name="connsiteY112" fmla="*/ 23128 h 60408"/>
                <a:gd name="connsiteX113" fmla="*/ 418981 w 733020"/>
                <a:gd name="connsiteY113" fmla="*/ 20424 h 60408"/>
                <a:gd name="connsiteX114" fmla="*/ 418008 w 733020"/>
                <a:gd name="connsiteY114" fmla="*/ 16422 h 60408"/>
                <a:gd name="connsiteX115" fmla="*/ 421404 w 733020"/>
                <a:gd name="connsiteY115" fmla="*/ 9302 h 60408"/>
                <a:gd name="connsiteX116" fmla="*/ 432124 w 733020"/>
                <a:gd name="connsiteY116" fmla="*/ 6706 h 60408"/>
                <a:gd name="connsiteX117" fmla="*/ 437530 w 733020"/>
                <a:gd name="connsiteY117" fmla="*/ 7256 h 60408"/>
                <a:gd name="connsiteX118" fmla="*/ 442340 w 733020"/>
                <a:gd name="connsiteY118" fmla="*/ 8680 h 60408"/>
                <a:gd name="connsiteX119" fmla="*/ 446313 w 733020"/>
                <a:gd name="connsiteY119" fmla="*/ 10645 h 60408"/>
                <a:gd name="connsiteX120" fmla="*/ 449142 w 733020"/>
                <a:gd name="connsiteY120" fmla="*/ 12898 h 60408"/>
                <a:gd name="connsiteX121" fmla="*/ 487122 w 733020"/>
                <a:gd name="connsiteY121" fmla="*/ 424 h 60408"/>
                <a:gd name="connsiteX122" fmla="*/ 479185 w 733020"/>
                <a:gd name="connsiteY122" fmla="*/ 424 h 60408"/>
                <a:gd name="connsiteX123" fmla="*/ 479185 w 733020"/>
                <a:gd name="connsiteY123" fmla="*/ 59831 h 60408"/>
                <a:gd name="connsiteX124" fmla="*/ 487122 w 733020"/>
                <a:gd name="connsiteY124" fmla="*/ 59831 h 60408"/>
                <a:gd name="connsiteX125" fmla="*/ 561434 w 733020"/>
                <a:gd name="connsiteY125" fmla="*/ 424 h 60408"/>
                <a:gd name="connsiteX126" fmla="*/ 510148 w 733020"/>
                <a:gd name="connsiteY126" fmla="*/ 424 h 60408"/>
                <a:gd name="connsiteX127" fmla="*/ 510148 w 733020"/>
                <a:gd name="connsiteY127" fmla="*/ 7129 h 60408"/>
                <a:gd name="connsiteX128" fmla="*/ 531769 w 733020"/>
                <a:gd name="connsiteY128" fmla="*/ 7129 h 60408"/>
                <a:gd name="connsiteX129" fmla="*/ 531769 w 733020"/>
                <a:gd name="connsiteY129" fmla="*/ 59840 h 60408"/>
                <a:gd name="connsiteX130" fmla="*/ 539696 w 733020"/>
                <a:gd name="connsiteY130" fmla="*/ 59840 h 60408"/>
                <a:gd name="connsiteX131" fmla="*/ 539696 w 733020"/>
                <a:gd name="connsiteY131" fmla="*/ 7129 h 60408"/>
                <a:gd name="connsiteX132" fmla="*/ 561317 w 733020"/>
                <a:gd name="connsiteY132" fmla="*/ 7129 h 60408"/>
                <a:gd name="connsiteX133" fmla="*/ 592496 w 733020"/>
                <a:gd name="connsiteY133" fmla="*/ 53134 h 60408"/>
                <a:gd name="connsiteX134" fmla="*/ 592496 w 733020"/>
                <a:gd name="connsiteY134" fmla="*/ 32628 h 60408"/>
                <a:gd name="connsiteX135" fmla="*/ 621873 w 733020"/>
                <a:gd name="connsiteY135" fmla="*/ 32628 h 60408"/>
                <a:gd name="connsiteX136" fmla="*/ 621873 w 733020"/>
                <a:gd name="connsiteY136" fmla="*/ 26319 h 60408"/>
                <a:gd name="connsiteX137" fmla="*/ 592496 w 733020"/>
                <a:gd name="connsiteY137" fmla="*/ 26319 h 60408"/>
                <a:gd name="connsiteX138" fmla="*/ 592496 w 733020"/>
                <a:gd name="connsiteY138" fmla="*/ 7129 h 60408"/>
                <a:gd name="connsiteX139" fmla="*/ 626287 w 733020"/>
                <a:gd name="connsiteY139" fmla="*/ 7129 h 60408"/>
                <a:gd name="connsiteX140" fmla="*/ 626287 w 733020"/>
                <a:gd name="connsiteY140" fmla="*/ 424 h 60408"/>
                <a:gd name="connsiteX141" fmla="*/ 584550 w 733020"/>
                <a:gd name="connsiteY141" fmla="*/ 424 h 60408"/>
                <a:gd name="connsiteX142" fmla="*/ 584550 w 733020"/>
                <a:gd name="connsiteY142" fmla="*/ 59840 h 60408"/>
                <a:gd name="connsiteX143" fmla="*/ 627080 w 733020"/>
                <a:gd name="connsiteY143" fmla="*/ 59840 h 60408"/>
                <a:gd name="connsiteX144" fmla="*/ 627080 w 733020"/>
                <a:gd name="connsiteY144" fmla="*/ 53134 h 60408"/>
                <a:gd name="connsiteX145" fmla="*/ 658718 w 733020"/>
                <a:gd name="connsiteY145" fmla="*/ 424 h 60408"/>
                <a:gd name="connsiteX146" fmla="*/ 650682 w 733020"/>
                <a:gd name="connsiteY146" fmla="*/ 424 h 60408"/>
                <a:gd name="connsiteX147" fmla="*/ 650682 w 733020"/>
                <a:gd name="connsiteY147" fmla="*/ 59831 h 60408"/>
                <a:gd name="connsiteX148" fmla="*/ 658628 w 733020"/>
                <a:gd name="connsiteY148" fmla="*/ 59831 h 60408"/>
                <a:gd name="connsiteX149" fmla="*/ 733021 w 733020"/>
                <a:gd name="connsiteY149" fmla="*/ 424 h 60408"/>
                <a:gd name="connsiteX150" fmla="*/ 681762 w 733020"/>
                <a:gd name="connsiteY150" fmla="*/ 424 h 60408"/>
                <a:gd name="connsiteX151" fmla="*/ 681762 w 733020"/>
                <a:gd name="connsiteY151" fmla="*/ 7129 h 60408"/>
                <a:gd name="connsiteX152" fmla="*/ 703382 w 733020"/>
                <a:gd name="connsiteY152" fmla="*/ 7129 h 60408"/>
                <a:gd name="connsiteX153" fmla="*/ 703382 w 733020"/>
                <a:gd name="connsiteY153" fmla="*/ 59840 h 60408"/>
                <a:gd name="connsiteX154" fmla="*/ 711328 w 733020"/>
                <a:gd name="connsiteY154" fmla="*/ 59840 h 60408"/>
                <a:gd name="connsiteX155" fmla="*/ 711328 w 733020"/>
                <a:gd name="connsiteY155" fmla="*/ 7129 h 60408"/>
                <a:gd name="connsiteX156" fmla="*/ 732949 w 733020"/>
                <a:gd name="connsiteY156" fmla="*/ 7129 h 6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733020" h="60408">
                  <a:moveTo>
                    <a:pt x="17657" y="51511"/>
                  </a:moveTo>
                  <a:cubicBezTo>
                    <a:pt x="15364" y="50270"/>
                    <a:pt x="13398" y="48503"/>
                    <a:pt x="11918" y="46356"/>
                  </a:cubicBezTo>
                  <a:cubicBezTo>
                    <a:pt x="10436" y="44137"/>
                    <a:pt x="9391" y="41656"/>
                    <a:pt x="8837" y="39046"/>
                  </a:cubicBezTo>
                  <a:cubicBezTo>
                    <a:pt x="8225" y="36224"/>
                    <a:pt x="7923" y="33344"/>
                    <a:pt x="7937" y="30456"/>
                  </a:cubicBezTo>
                  <a:lnTo>
                    <a:pt x="7937" y="424"/>
                  </a:lnTo>
                  <a:lnTo>
                    <a:pt x="0" y="424"/>
                  </a:lnTo>
                  <a:lnTo>
                    <a:pt x="0" y="30456"/>
                  </a:lnTo>
                  <a:cubicBezTo>
                    <a:pt x="-6" y="34194"/>
                    <a:pt x="454" y="37918"/>
                    <a:pt x="1369" y="41542"/>
                  </a:cubicBezTo>
                  <a:cubicBezTo>
                    <a:pt x="2211" y="44999"/>
                    <a:pt x="3743" y="48248"/>
                    <a:pt x="5874" y="51097"/>
                  </a:cubicBezTo>
                  <a:cubicBezTo>
                    <a:pt x="8058" y="53931"/>
                    <a:pt x="10882" y="56208"/>
                    <a:pt x="14117" y="57739"/>
                  </a:cubicBezTo>
                  <a:cubicBezTo>
                    <a:pt x="22094" y="61039"/>
                    <a:pt x="31045" y="61082"/>
                    <a:pt x="39052" y="57857"/>
                  </a:cubicBezTo>
                  <a:cubicBezTo>
                    <a:pt x="42282" y="56388"/>
                    <a:pt x="45112" y="54166"/>
                    <a:pt x="47304" y="51376"/>
                  </a:cubicBezTo>
                  <a:cubicBezTo>
                    <a:pt x="49466" y="48554"/>
                    <a:pt x="51041" y="45326"/>
                    <a:pt x="51935" y="41885"/>
                  </a:cubicBezTo>
                  <a:cubicBezTo>
                    <a:pt x="52925" y="38157"/>
                    <a:pt x="53416" y="34314"/>
                    <a:pt x="53394" y="30456"/>
                  </a:cubicBezTo>
                  <a:lnTo>
                    <a:pt x="53394" y="424"/>
                  </a:lnTo>
                  <a:lnTo>
                    <a:pt x="45448" y="424"/>
                  </a:lnTo>
                  <a:lnTo>
                    <a:pt x="45448" y="30456"/>
                  </a:lnTo>
                  <a:cubicBezTo>
                    <a:pt x="45448" y="33286"/>
                    <a:pt x="45146" y="36108"/>
                    <a:pt x="44548" y="38874"/>
                  </a:cubicBezTo>
                  <a:cubicBezTo>
                    <a:pt x="44012" y="41501"/>
                    <a:pt x="42979" y="44001"/>
                    <a:pt x="41503" y="46238"/>
                  </a:cubicBezTo>
                  <a:cubicBezTo>
                    <a:pt x="40029" y="48423"/>
                    <a:pt x="38048" y="50217"/>
                    <a:pt x="35728" y="51466"/>
                  </a:cubicBezTo>
                  <a:cubicBezTo>
                    <a:pt x="30015" y="54103"/>
                    <a:pt x="23437" y="54120"/>
                    <a:pt x="17711" y="51511"/>
                  </a:cubicBezTo>
                  <a:moveTo>
                    <a:pt x="127247" y="59840"/>
                  </a:moveTo>
                  <a:lnTo>
                    <a:pt x="133949" y="59840"/>
                  </a:lnTo>
                  <a:lnTo>
                    <a:pt x="133949" y="514"/>
                  </a:lnTo>
                  <a:lnTo>
                    <a:pt x="126012" y="514"/>
                  </a:lnTo>
                  <a:lnTo>
                    <a:pt x="126012" y="46698"/>
                  </a:lnTo>
                  <a:lnTo>
                    <a:pt x="87176" y="424"/>
                  </a:lnTo>
                  <a:lnTo>
                    <a:pt x="81014" y="424"/>
                  </a:lnTo>
                  <a:lnTo>
                    <a:pt x="81014" y="59840"/>
                  </a:lnTo>
                  <a:lnTo>
                    <a:pt x="88951" y="59840"/>
                  </a:lnTo>
                  <a:lnTo>
                    <a:pt x="88951" y="14475"/>
                  </a:lnTo>
                  <a:close/>
                  <a:moveTo>
                    <a:pt x="169416" y="424"/>
                  </a:moveTo>
                  <a:lnTo>
                    <a:pt x="161470" y="424"/>
                  </a:lnTo>
                  <a:lnTo>
                    <a:pt x="161470" y="59831"/>
                  </a:lnTo>
                  <a:lnTo>
                    <a:pt x="169416" y="59831"/>
                  </a:lnTo>
                  <a:close/>
                  <a:moveTo>
                    <a:pt x="191937" y="424"/>
                  </a:moveTo>
                  <a:lnTo>
                    <a:pt x="217612" y="59840"/>
                  </a:lnTo>
                  <a:lnTo>
                    <a:pt x="224494" y="59840"/>
                  </a:lnTo>
                  <a:lnTo>
                    <a:pt x="250088" y="424"/>
                  </a:lnTo>
                  <a:lnTo>
                    <a:pt x="241710" y="424"/>
                  </a:lnTo>
                  <a:lnTo>
                    <a:pt x="220972" y="50366"/>
                  </a:lnTo>
                  <a:lnTo>
                    <a:pt x="200252" y="424"/>
                  </a:lnTo>
                  <a:close/>
                  <a:moveTo>
                    <a:pt x="280618" y="53134"/>
                  </a:moveTo>
                  <a:lnTo>
                    <a:pt x="280618" y="32628"/>
                  </a:lnTo>
                  <a:lnTo>
                    <a:pt x="310013" y="32628"/>
                  </a:lnTo>
                  <a:lnTo>
                    <a:pt x="310013" y="26319"/>
                  </a:lnTo>
                  <a:lnTo>
                    <a:pt x="280546" y="26319"/>
                  </a:lnTo>
                  <a:lnTo>
                    <a:pt x="280546" y="7129"/>
                  </a:lnTo>
                  <a:lnTo>
                    <a:pt x="314346" y="7129"/>
                  </a:lnTo>
                  <a:lnTo>
                    <a:pt x="314346" y="424"/>
                  </a:lnTo>
                  <a:lnTo>
                    <a:pt x="272609" y="424"/>
                  </a:lnTo>
                  <a:lnTo>
                    <a:pt x="272609" y="59840"/>
                  </a:lnTo>
                  <a:lnTo>
                    <a:pt x="315148" y="59840"/>
                  </a:lnTo>
                  <a:lnTo>
                    <a:pt x="315148" y="53134"/>
                  </a:lnTo>
                  <a:close/>
                  <a:moveTo>
                    <a:pt x="348128" y="59840"/>
                  </a:moveTo>
                  <a:lnTo>
                    <a:pt x="348128" y="38487"/>
                  </a:lnTo>
                  <a:lnTo>
                    <a:pt x="364713" y="38487"/>
                  </a:lnTo>
                  <a:lnTo>
                    <a:pt x="379019" y="59840"/>
                  </a:lnTo>
                  <a:lnTo>
                    <a:pt x="388027" y="59840"/>
                  </a:lnTo>
                  <a:lnTo>
                    <a:pt x="372848" y="37063"/>
                  </a:lnTo>
                  <a:cubicBezTo>
                    <a:pt x="374785" y="36594"/>
                    <a:pt x="376614" y="35776"/>
                    <a:pt x="378253" y="34647"/>
                  </a:cubicBezTo>
                  <a:cubicBezTo>
                    <a:pt x="379848" y="33548"/>
                    <a:pt x="381253" y="32193"/>
                    <a:pt x="382406" y="30636"/>
                  </a:cubicBezTo>
                  <a:cubicBezTo>
                    <a:pt x="383559" y="29046"/>
                    <a:pt x="384451" y="27282"/>
                    <a:pt x="385046" y="25409"/>
                  </a:cubicBezTo>
                  <a:cubicBezTo>
                    <a:pt x="385658" y="23471"/>
                    <a:pt x="385964" y="21448"/>
                    <a:pt x="385946" y="19415"/>
                  </a:cubicBezTo>
                  <a:cubicBezTo>
                    <a:pt x="385937" y="17042"/>
                    <a:pt x="385460" y="14695"/>
                    <a:pt x="384532" y="12510"/>
                  </a:cubicBezTo>
                  <a:cubicBezTo>
                    <a:pt x="383586" y="10263"/>
                    <a:pt x="382262" y="8198"/>
                    <a:pt x="380604" y="6408"/>
                  </a:cubicBezTo>
                  <a:cubicBezTo>
                    <a:pt x="378911" y="4576"/>
                    <a:pt x="376866" y="3096"/>
                    <a:pt x="374596" y="2055"/>
                  </a:cubicBezTo>
                  <a:cubicBezTo>
                    <a:pt x="372199" y="954"/>
                    <a:pt x="369596" y="397"/>
                    <a:pt x="366965" y="424"/>
                  </a:cubicBezTo>
                  <a:lnTo>
                    <a:pt x="340138" y="424"/>
                  </a:lnTo>
                  <a:lnTo>
                    <a:pt x="340138" y="59840"/>
                  </a:lnTo>
                  <a:close/>
                  <a:moveTo>
                    <a:pt x="348128" y="7129"/>
                  </a:moveTo>
                  <a:lnTo>
                    <a:pt x="366569" y="7129"/>
                  </a:lnTo>
                  <a:cubicBezTo>
                    <a:pt x="368082" y="7125"/>
                    <a:pt x="369569" y="7448"/>
                    <a:pt x="370947" y="8076"/>
                  </a:cubicBezTo>
                  <a:cubicBezTo>
                    <a:pt x="372316" y="8724"/>
                    <a:pt x="373542" y="9644"/>
                    <a:pt x="374551" y="10780"/>
                  </a:cubicBezTo>
                  <a:cubicBezTo>
                    <a:pt x="375596" y="11946"/>
                    <a:pt x="376424" y="13281"/>
                    <a:pt x="377019" y="14728"/>
                  </a:cubicBezTo>
                  <a:cubicBezTo>
                    <a:pt x="377631" y="16222"/>
                    <a:pt x="377938" y="17826"/>
                    <a:pt x="377920" y="19442"/>
                  </a:cubicBezTo>
                  <a:cubicBezTo>
                    <a:pt x="377920" y="21041"/>
                    <a:pt x="377650" y="22628"/>
                    <a:pt x="377127" y="24138"/>
                  </a:cubicBezTo>
                  <a:cubicBezTo>
                    <a:pt x="376632" y="25576"/>
                    <a:pt x="375884" y="26916"/>
                    <a:pt x="374920" y="28095"/>
                  </a:cubicBezTo>
                  <a:cubicBezTo>
                    <a:pt x="373992" y="29226"/>
                    <a:pt x="372830" y="30147"/>
                    <a:pt x="371524" y="30799"/>
                  </a:cubicBezTo>
                  <a:cubicBezTo>
                    <a:pt x="370136" y="31487"/>
                    <a:pt x="368614" y="31833"/>
                    <a:pt x="367064" y="31808"/>
                  </a:cubicBezTo>
                  <a:lnTo>
                    <a:pt x="348092" y="31808"/>
                  </a:lnTo>
                  <a:close/>
                  <a:moveTo>
                    <a:pt x="452781" y="6787"/>
                  </a:moveTo>
                  <a:cubicBezTo>
                    <a:pt x="450034" y="4665"/>
                    <a:pt x="446971" y="2998"/>
                    <a:pt x="443701" y="1848"/>
                  </a:cubicBezTo>
                  <a:cubicBezTo>
                    <a:pt x="437088" y="-344"/>
                    <a:pt x="429980" y="-591"/>
                    <a:pt x="423233" y="1136"/>
                  </a:cubicBezTo>
                  <a:cubicBezTo>
                    <a:pt x="420657" y="1799"/>
                    <a:pt x="418224" y="2949"/>
                    <a:pt x="416080" y="4525"/>
                  </a:cubicBezTo>
                  <a:cubicBezTo>
                    <a:pt x="411945" y="7571"/>
                    <a:pt x="409567" y="12451"/>
                    <a:pt x="409720" y="17585"/>
                  </a:cubicBezTo>
                  <a:cubicBezTo>
                    <a:pt x="409666" y="19661"/>
                    <a:pt x="410098" y="21720"/>
                    <a:pt x="410963" y="23606"/>
                  </a:cubicBezTo>
                  <a:cubicBezTo>
                    <a:pt x="411810" y="25309"/>
                    <a:pt x="413071" y="26773"/>
                    <a:pt x="414621" y="27869"/>
                  </a:cubicBezTo>
                  <a:cubicBezTo>
                    <a:pt x="416477" y="29159"/>
                    <a:pt x="418513" y="30170"/>
                    <a:pt x="420666" y="30871"/>
                  </a:cubicBezTo>
                  <a:cubicBezTo>
                    <a:pt x="423413" y="31813"/>
                    <a:pt x="426215" y="32598"/>
                    <a:pt x="429053" y="33223"/>
                  </a:cubicBezTo>
                  <a:cubicBezTo>
                    <a:pt x="431935" y="33890"/>
                    <a:pt x="434458" y="34548"/>
                    <a:pt x="436773" y="35197"/>
                  </a:cubicBezTo>
                  <a:cubicBezTo>
                    <a:pt x="438746" y="35723"/>
                    <a:pt x="440656" y="36463"/>
                    <a:pt x="442466" y="37405"/>
                  </a:cubicBezTo>
                  <a:cubicBezTo>
                    <a:pt x="443854" y="38106"/>
                    <a:pt x="445043" y="39129"/>
                    <a:pt x="445953" y="40389"/>
                  </a:cubicBezTo>
                  <a:cubicBezTo>
                    <a:pt x="446781" y="41635"/>
                    <a:pt x="447196" y="43111"/>
                    <a:pt x="447142" y="44607"/>
                  </a:cubicBezTo>
                  <a:cubicBezTo>
                    <a:pt x="447268" y="47379"/>
                    <a:pt x="445845" y="49992"/>
                    <a:pt x="443439" y="51376"/>
                  </a:cubicBezTo>
                  <a:cubicBezTo>
                    <a:pt x="440971" y="52890"/>
                    <a:pt x="437503" y="53645"/>
                    <a:pt x="433025" y="53638"/>
                  </a:cubicBezTo>
                  <a:cubicBezTo>
                    <a:pt x="430701" y="53643"/>
                    <a:pt x="428377" y="53408"/>
                    <a:pt x="426098" y="52935"/>
                  </a:cubicBezTo>
                  <a:cubicBezTo>
                    <a:pt x="423990" y="52500"/>
                    <a:pt x="421927" y="51897"/>
                    <a:pt x="419918" y="51133"/>
                  </a:cubicBezTo>
                  <a:cubicBezTo>
                    <a:pt x="418134" y="50435"/>
                    <a:pt x="416422" y="49575"/>
                    <a:pt x="414801" y="48564"/>
                  </a:cubicBezTo>
                  <a:cubicBezTo>
                    <a:pt x="413477" y="47759"/>
                    <a:pt x="412242" y="46807"/>
                    <a:pt x="411134" y="45725"/>
                  </a:cubicBezTo>
                  <a:lnTo>
                    <a:pt x="407342" y="52034"/>
                  </a:lnTo>
                  <a:cubicBezTo>
                    <a:pt x="410882" y="54776"/>
                    <a:pt x="414864" y="56883"/>
                    <a:pt x="419125" y="58262"/>
                  </a:cubicBezTo>
                  <a:cubicBezTo>
                    <a:pt x="423557" y="59706"/>
                    <a:pt x="428188" y="60431"/>
                    <a:pt x="432845" y="60407"/>
                  </a:cubicBezTo>
                  <a:cubicBezTo>
                    <a:pt x="435872" y="60433"/>
                    <a:pt x="438899" y="60109"/>
                    <a:pt x="441854" y="59443"/>
                  </a:cubicBezTo>
                  <a:cubicBezTo>
                    <a:pt x="444421" y="58893"/>
                    <a:pt x="446863" y="57869"/>
                    <a:pt x="449061" y="56423"/>
                  </a:cubicBezTo>
                  <a:cubicBezTo>
                    <a:pt x="451052" y="55103"/>
                    <a:pt x="452709" y="53326"/>
                    <a:pt x="453880" y="51241"/>
                  </a:cubicBezTo>
                  <a:cubicBezTo>
                    <a:pt x="455114" y="48975"/>
                    <a:pt x="455736" y="46429"/>
                    <a:pt x="455682" y="43850"/>
                  </a:cubicBezTo>
                  <a:cubicBezTo>
                    <a:pt x="455763" y="41500"/>
                    <a:pt x="455259" y="39167"/>
                    <a:pt x="454232" y="37054"/>
                  </a:cubicBezTo>
                  <a:cubicBezTo>
                    <a:pt x="453214" y="35177"/>
                    <a:pt x="451763" y="33573"/>
                    <a:pt x="449998" y="32376"/>
                  </a:cubicBezTo>
                  <a:cubicBezTo>
                    <a:pt x="447926" y="30990"/>
                    <a:pt x="445664" y="29904"/>
                    <a:pt x="443286" y="29149"/>
                  </a:cubicBezTo>
                  <a:cubicBezTo>
                    <a:pt x="440403" y="28223"/>
                    <a:pt x="437467" y="27458"/>
                    <a:pt x="434503" y="26860"/>
                  </a:cubicBezTo>
                  <a:cubicBezTo>
                    <a:pt x="431683" y="26238"/>
                    <a:pt x="429242" y="25661"/>
                    <a:pt x="427188" y="25111"/>
                  </a:cubicBezTo>
                  <a:cubicBezTo>
                    <a:pt x="425395" y="24650"/>
                    <a:pt x="423656" y="23984"/>
                    <a:pt x="422017" y="23128"/>
                  </a:cubicBezTo>
                  <a:cubicBezTo>
                    <a:pt x="420783" y="22514"/>
                    <a:pt x="419729" y="21581"/>
                    <a:pt x="418981" y="20424"/>
                  </a:cubicBezTo>
                  <a:cubicBezTo>
                    <a:pt x="418296" y="19206"/>
                    <a:pt x="417954" y="17821"/>
                    <a:pt x="418008" y="16422"/>
                  </a:cubicBezTo>
                  <a:cubicBezTo>
                    <a:pt x="417900" y="13633"/>
                    <a:pt x="419170" y="10970"/>
                    <a:pt x="421404" y="9302"/>
                  </a:cubicBezTo>
                  <a:cubicBezTo>
                    <a:pt x="423665" y="7571"/>
                    <a:pt x="427233" y="6706"/>
                    <a:pt x="432124" y="6706"/>
                  </a:cubicBezTo>
                  <a:cubicBezTo>
                    <a:pt x="433944" y="6700"/>
                    <a:pt x="435755" y="6883"/>
                    <a:pt x="437530" y="7256"/>
                  </a:cubicBezTo>
                  <a:cubicBezTo>
                    <a:pt x="439178" y="7580"/>
                    <a:pt x="440782" y="8057"/>
                    <a:pt x="442340" y="8680"/>
                  </a:cubicBezTo>
                  <a:cubicBezTo>
                    <a:pt x="443719" y="9220"/>
                    <a:pt x="445043" y="9878"/>
                    <a:pt x="446313" y="10645"/>
                  </a:cubicBezTo>
                  <a:cubicBezTo>
                    <a:pt x="447358" y="11260"/>
                    <a:pt x="448304" y="12019"/>
                    <a:pt x="449142" y="12898"/>
                  </a:cubicBezTo>
                  <a:close/>
                  <a:moveTo>
                    <a:pt x="487122" y="424"/>
                  </a:moveTo>
                  <a:lnTo>
                    <a:pt x="479185" y="424"/>
                  </a:lnTo>
                  <a:lnTo>
                    <a:pt x="479185" y="59831"/>
                  </a:lnTo>
                  <a:lnTo>
                    <a:pt x="487122" y="59831"/>
                  </a:lnTo>
                  <a:close/>
                  <a:moveTo>
                    <a:pt x="561434" y="424"/>
                  </a:moveTo>
                  <a:lnTo>
                    <a:pt x="510148" y="424"/>
                  </a:lnTo>
                  <a:lnTo>
                    <a:pt x="510148" y="7129"/>
                  </a:lnTo>
                  <a:lnTo>
                    <a:pt x="531769" y="7129"/>
                  </a:lnTo>
                  <a:lnTo>
                    <a:pt x="531769" y="59840"/>
                  </a:lnTo>
                  <a:lnTo>
                    <a:pt x="539696" y="59840"/>
                  </a:lnTo>
                  <a:lnTo>
                    <a:pt x="539696" y="7129"/>
                  </a:lnTo>
                  <a:lnTo>
                    <a:pt x="561317" y="7129"/>
                  </a:lnTo>
                  <a:close/>
                  <a:moveTo>
                    <a:pt x="592496" y="53134"/>
                  </a:moveTo>
                  <a:lnTo>
                    <a:pt x="592496" y="32628"/>
                  </a:lnTo>
                  <a:lnTo>
                    <a:pt x="621873" y="32628"/>
                  </a:lnTo>
                  <a:lnTo>
                    <a:pt x="621873" y="26319"/>
                  </a:lnTo>
                  <a:lnTo>
                    <a:pt x="592496" y="26319"/>
                  </a:lnTo>
                  <a:lnTo>
                    <a:pt x="592496" y="7129"/>
                  </a:lnTo>
                  <a:lnTo>
                    <a:pt x="626287" y="7129"/>
                  </a:lnTo>
                  <a:lnTo>
                    <a:pt x="626287" y="424"/>
                  </a:lnTo>
                  <a:lnTo>
                    <a:pt x="584550" y="424"/>
                  </a:lnTo>
                  <a:lnTo>
                    <a:pt x="584550" y="59840"/>
                  </a:lnTo>
                  <a:lnTo>
                    <a:pt x="627080" y="59840"/>
                  </a:lnTo>
                  <a:lnTo>
                    <a:pt x="627080" y="53134"/>
                  </a:lnTo>
                  <a:close/>
                  <a:moveTo>
                    <a:pt x="658718" y="424"/>
                  </a:moveTo>
                  <a:lnTo>
                    <a:pt x="650682" y="424"/>
                  </a:lnTo>
                  <a:lnTo>
                    <a:pt x="650682" y="59831"/>
                  </a:lnTo>
                  <a:lnTo>
                    <a:pt x="658628" y="59831"/>
                  </a:lnTo>
                  <a:close/>
                  <a:moveTo>
                    <a:pt x="733021" y="424"/>
                  </a:moveTo>
                  <a:lnTo>
                    <a:pt x="681762" y="424"/>
                  </a:lnTo>
                  <a:lnTo>
                    <a:pt x="681762" y="7129"/>
                  </a:lnTo>
                  <a:lnTo>
                    <a:pt x="703382" y="7129"/>
                  </a:lnTo>
                  <a:lnTo>
                    <a:pt x="703382" y="59840"/>
                  </a:lnTo>
                  <a:lnTo>
                    <a:pt x="711328" y="59840"/>
                  </a:lnTo>
                  <a:lnTo>
                    <a:pt x="711328" y="7129"/>
                  </a:lnTo>
                  <a:lnTo>
                    <a:pt x="732949" y="7129"/>
                  </a:lnTo>
                  <a:close/>
                </a:path>
              </a:pathLst>
            </a:custGeom>
            <a:solidFill>
              <a:schemeClr val="accent2"/>
            </a:solidFill>
            <a:ln w="899"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val="13794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Layout #5 Steel Grey + Supergraphic">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7554710-8F1D-E446-B7B1-421FDE4DB8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77318" y="260350"/>
            <a:ext cx="11647358" cy="6337300"/>
          </a:xfrm>
          <a:prstGeom prst="rect">
            <a:avLst/>
          </a:prstGeom>
        </p:spPr>
      </p:pic>
      <p:pic>
        <p:nvPicPr>
          <p:cNvPr id="4" name="Graphic 3">
            <a:extLst>
              <a:ext uri="{FF2B5EF4-FFF2-40B4-BE49-F238E27FC236}">
                <a16:creationId xmlns:a16="http://schemas.microsoft.com/office/drawing/2014/main" id="{AB9C9224-504F-644E-A22A-8E7B89A25A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6984" y="944563"/>
            <a:ext cx="4965238" cy="1033410"/>
          </a:xfrm>
          <a:prstGeom prst="rect">
            <a:avLst/>
          </a:prstGeom>
        </p:spPr>
      </p:pic>
      <p:sp>
        <p:nvSpPr>
          <p:cNvPr id="5" name="Title 1">
            <a:extLst>
              <a:ext uri="{FF2B5EF4-FFF2-40B4-BE49-F238E27FC236}">
                <a16:creationId xmlns:a16="http://schemas.microsoft.com/office/drawing/2014/main" id="{763477BA-1E73-034F-9408-57C6C95D9962}"/>
              </a:ext>
            </a:extLst>
          </p:cNvPr>
          <p:cNvSpPr>
            <a:spLocks noGrp="1"/>
          </p:cNvSpPr>
          <p:nvPr>
            <p:ph type="title" hasCustomPrompt="1"/>
          </p:nvPr>
        </p:nvSpPr>
        <p:spPr>
          <a:xfrm>
            <a:off x="550863" y="2548952"/>
            <a:ext cx="10491511" cy="1019176"/>
          </a:xfrm>
          <a:prstGeom prst="rect">
            <a:avLst/>
          </a:prstGeom>
        </p:spPr>
        <p:txBody>
          <a:bodyPr/>
          <a:lstStyle>
            <a:lvl1pPr>
              <a:defRPr>
                <a:solidFill>
                  <a:schemeClr val="bg1"/>
                </a:solidFill>
              </a:defRPr>
            </a:lvl1pPr>
          </a:lstStyle>
          <a:p>
            <a:r>
              <a:rPr lang="en-US" dirty="0"/>
              <a:t>SLIDE TITLE</a:t>
            </a:r>
          </a:p>
        </p:txBody>
      </p:sp>
      <p:sp>
        <p:nvSpPr>
          <p:cNvPr id="6" name="Content Placeholder 2">
            <a:extLst>
              <a:ext uri="{FF2B5EF4-FFF2-40B4-BE49-F238E27FC236}">
                <a16:creationId xmlns:a16="http://schemas.microsoft.com/office/drawing/2014/main" id="{0E710515-7550-994E-91CE-53CA0C1E1765}"/>
              </a:ext>
            </a:extLst>
          </p:cNvPr>
          <p:cNvSpPr>
            <a:spLocks noGrp="1"/>
          </p:cNvSpPr>
          <p:nvPr>
            <p:ph idx="1"/>
          </p:nvPr>
        </p:nvSpPr>
        <p:spPr>
          <a:xfrm>
            <a:off x="550863" y="4619855"/>
            <a:ext cx="11106224" cy="1741188"/>
          </a:xfrm>
          <a:prstGeom prst="rect">
            <a:avLst/>
          </a:prstGeom>
        </p:spPr>
        <p:txBody>
          <a:bodyPr/>
          <a:lstStyle>
            <a:lvl1pPr>
              <a:defRPr b="0" i="0">
                <a:solidFill>
                  <a:schemeClr val="bg1"/>
                </a:solidFill>
                <a:latin typeface="Raleway Light" panose="020B0403030101060003" pitchFamily="34" charset="77"/>
              </a:defRPr>
            </a:lvl1pPr>
            <a:lvl2pPr>
              <a:defRPr b="0" i="0">
                <a:solidFill>
                  <a:schemeClr val="bg1"/>
                </a:solidFill>
                <a:latin typeface="Raleway Light" panose="020B0403030101060003" pitchFamily="34" charset="77"/>
              </a:defRPr>
            </a:lvl2pPr>
            <a:lvl3pPr>
              <a:defRPr b="0" i="0">
                <a:solidFill>
                  <a:schemeClr val="bg1"/>
                </a:solidFill>
                <a:latin typeface="Raleway Light" panose="020B0403030101060003" pitchFamily="34" charset="77"/>
              </a:defRPr>
            </a:lvl3pPr>
            <a:lvl4pPr>
              <a:defRPr b="0" i="0">
                <a:solidFill>
                  <a:schemeClr val="bg1"/>
                </a:solidFill>
                <a:latin typeface="Raleway Light" panose="020B0403030101060003" pitchFamily="34" charset="77"/>
              </a:defRPr>
            </a:lvl4pPr>
            <a:lvl5pPr>
              <a:defRPr b="0" i="0">
                <a:solidFill>
                  <a:schemeClr val="bg1"/>
                </a:solidFill>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ext Placeholder 7">
            <a:extLst>
              <a:ext uri="{FF2B5EF4-FFF2-40B4-BE49-F238E27FC236}">
                <a16:creationId xmlns:a16="http://schemas.microsoft.com/office/drawing/2014/main" id="{6E993E8A-8EFD-4149-B245-6D4F4AD5EC56}"/>
              </a:ext>
            </a:extLst>
          </p:cNvPr>
          <p:cNvSpPr>
            <a:spLocks noGrp="1"/>
          </p:cNvSpPr>
          <p:nvPr>
            <p:ph type="body" sz="quarter" idx="11"/>
          </p:nvPr>
        </p:nvSpPr>
        <p:spPr>
          <a:xfrm>
            <a:off x="550863" y="3620557"/>
            <a:ext cx="10491510" cy="921625"/>
          </a:xfrm>
        </p:spPr>
        <p:txBody>
          <a:bodyPr anchor="ctr"/>
          <a:lstStyle>
            <a:lvl1pPr marL="0" indent="0">
              <a:buFontTx/>
              <a:buNone/>
              <a:defRPr sz="2800" b="0" i="0">
                <a:solidFill>
                  <a:schemeClr val="accent2"/>
                </a:solidFill>
                <a:latin typeface="Raleway Medium" panose="020B0003030101060003" pitchFamily="34" charset="0"/>
              </a:defRPr>
            </a:lvl1pPr>
            <a:lvl2pPr marL="457200" indent="0">
              <a:buFontTx/>
              <a:buNone/>
              <a:defRPr sz="2800" b="0" i="0">
                <a:solidFill>
                  <a:schemeClr val="bg2"/>
                </a:solidFill>
                <a:latin typeface="Trebuchet MS" panose="020B0703020202090204" pitchFamily="34" charset="0"/>
              </a:defRPr>
            </a:lvl2pPr>
            <a:lvl3pPr marL="914400" indent="0">
              <a:buFontTx/>
              <a:buNone/>
              <a:defRPr sz="2800" b="0" i="0">
                <a:solidFill>
                  <a:schemeClr val="bg2"/>
                </a:solidFill>
                <a:latin typeface="Trebuchet MS" panose="020B0703020202090204" pitchFamily="34" charset="0"/>
              </a:defRPr>
            </a:lvl3pPr>
            <a:lvl4pPr marL="1371600" indent="0">
              <a:buFontTx/>
              <a:buNone/>
              <a:defRPr sz="2800" b="0" i="0">
                <a:solidFill>
                  <a:schemeClr val="bg2"/>
                </a:solidFill>
                <a:latin typeface="Trebuchet MS" panose="020B0703020202090204" pitchFamily="34" charset="0"/>
              </a:defRPr>
            </a:lvl4pPr>
            <a:lvl5pPr marL="1828800" indent="0">
              <a:buFontTx/>
              <a:buNone/>
              <a:defRPr sz="2800" b="0" i="0">
                <a:solidFill>
                  <a:schemeClr val="bg2"/>
                </a:solidFill>
                <a:latin typeface="Trebuchet MS" panose="020B0703020202090204" pitchFamily="34" charset="0"/>
              </a:defRPr>
            </a:lvl5pPr>
          </a:lstStyle>
          <a:p>
            <a:pPr lvl="0"/>
            <a:endParaRPr lang="en-GB" dirty="0"/>
          </a:p>
        </p:txBody>
      </p:sp>
    </p:spTree>
    <p:extLst>
      <p:ext uri="{BB962C8B-B14F-4D97-AF65-F5344CB8AC3E}">
        <p14:creationId xmlns:p14="http://schemas.microsoft.com/office/powerpoint/2010/main" val="16030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heading and content on Supergraphic">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4E744ED8-8638-534D-A98F-8D6EC83893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526" y="254000"/>
            <a:ext cx="11664950" cy="6349999"/>
          </a:xfrm>
          <a:prstGeom prst="rect">
            <a:avLst/>
          </a:prstGeom>
        </p:spPr>
      </p:pic>
      <p:sp>
        <p:nvSpPr>
          <p:cNvPr id="35" name="Content Placeholder 2">
            <a:extLst>
              <a:ext uri="{FF2B5EF4-FFF2-40B4-BE49-F238E27FC236}">
                <a16:creationId xmlns:a16="http://schemas.microsoft.com/office/drawing/2014/main" id="{5764646E-3172-E74F-8EA1-93A9D3F9B659}"/>
              </a:ext>
            </a:extLst>
          </p:cNvPr>
          <p:cNvSpPr>
            <a:spLocks noGrp="1"/>
          </p:cNvSpPr>
          <p:nvPr>
            <p:ph idx="1"/>
          </p:nvPr>
        </p:nvSpPr>
        <p:spPr>
          <a:xfrm>
            <a:off x="550863" y="2374053"/>
            <a:ext cx="11112280" cy="42299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6" name="Text Placeholder 6">
            <a:extLst>
              <a:ext uri="{FF2B5EF4-FFF2-40B4-BE49-F238E27FC236}">
                <a16:creationId xmlns:a16="http://schemas.microsoft.com/office/drawing/2014/main" id="{3C004075-9BA0-6140-BAB4-E75EFB658296}"/>
              </a:ext>
            </a:extLst>
          </p:cNvPr>
          <p:cNvSpPr>
            <a:spLocks noGrp="1"/>
          </p:cNvSpPr>
          <p:nvPr>
            <p:ph type="body" sz="quarter" idx="10" hasCustomPrompt="1"/>
          </p:nvPr>
        </p:nvSpPr>
        <p:spPr>
          <a:xfrm>
            <a:off x="550863" y="1334558"/>
            <a:ext cx="8813808" cy="1019175"/>
          </a:xfrm>
          <a:prstGeom prst="rect">
            <a:avLst/>
          </a:prstGeom>
        </p:spPr>
        <p:txBody>
          <a:bodyPr anchor="ctr">
            <a:normAutofit/>
          </a:bodyPr>
          <a:lstStyle>
            <a:lvl1pPr marL="0" indent="0">
              <a:buFontTx/>
              <a:buNone/>
              <a:defRPr lang="en-US" sz="2800" b="0" i="0" kern="1200" dirty="0">
                <a:solidFill>
                  <a:schemeClr val="accent2"/>
                </a:solidFill>
                <a:latin typeface="Raleway Medium" panose="020B0003030101060003" pitchFamily="34" charset="0"/>
                <a:ea typeface="+mn-ea"/>
                <a:cs typeface="+mn-cs"/>
              </a:defRPr>
            </a:lvl1pPr>
            <a:lvl2pPr marL="457200" indent="0">
              <a:buFontTx/>
              <a:buNone/>
              <a:defRPr/>
            </a:lvl2pPr>
            <a:lvl3pPr marL="914400" indent="0">
              <a:buFontTx/>
              <a:buNone/>
              <a:defRPr/>
            </a:lvl3pPr>
            <a:lvl4pPr marL="1371600" indent="0">
              <a:buFontTx/>
              <a:buNone/>
              <a:defRPr/>
            </a:lvl4pPr>
          </a:lstStyle>
          <a:p>
            <a:r>
              <a:rPr lang="en-US" sz="2800" b="0" dirty="0">
                <a:solidFill>
                  <a:schemeClr val="accent2"/>
                </a:solidFill>
              </a:rPr>
              <a:t>Sub-heading</a:t>
            </a:r>
          </a:p>
        </p:txBody>
      </p:sp>
      <p:sp>
        <p:nvSpPr>
          <p:cNvPr id="37" name="Title 1">
            <a:extLst>
              <a:ext uri="{FF2B5EF4-FFF2-40B4-BE49-F238E27FC236}">
                <a16:creationId xmlns:a16="http://schemas.microsoft.com/office/drawing/2014/main" id="{9D65A605-10E6-7648-BF36-3719B19FE886}"/>
              </a:ext>
            </a:extLst>
          </p:cNvPr>
          <p:cNvSpPr>
            <a:spLocks noGrp="1"/>
          </p:cNvSpPr>
          <p:nvPr>
            <p:ph type="title" hasCustomPrompt="1"/>
          </p:nvPr>
        </p:nvSpPr>
        <p:spPr>
          <a:xfrm>
            <a:off x="550863" y="282830"/>
            <a:ext cx="8777768" cy="1019176"/>
          </a:xfrm>
          <a:prstGeom prst="rect">
            <a:avLst/>
          </a:prstGeom>
        </p:spPr>
        <p:txBody>
          <a:bodyPr/>
          <a:lstStyle>
            <a:lvl1pPr>
              <a:defRPr>
                <a:solidFill>
                  <a:schemeClr val="bg1"/>
                </a:solidFill>
              </a:defRPr>
            </a:lvl1pPr>
          </a:lstStyle>
          <a:p>
            <a:r>
              <a:rPr lang="en-US" dirty="0"/>
              <a:t>SLIDE TITLE</a:t>
            </a:r>
          </a:p>
        </p:txBody>
      </p:sp>
    </p:spTree>
    <p:extLst>
      <p:ext uri="{BB962C8B-B14F-4D97-AF65-F5344CB8AC3E}">
        <p14:creationId xmlns:p14="http://schemas.microsoft.com/office/powerpoint/2010/main" val="22883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Divider">
    <p:bg>
      <p:bgPr>
        <a:solidFill>
          <a:srgbClr val="60223B"/>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0D22A5C3-C7B5-DA4D-89D8-8F3722DBAB2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208748" y="-72748"/>
            <a:ext cx="2120833" cy="2861930"/>
          </a:xfrm>
          <a:prstGeom prst="rect">
            <a:avLst/>
          </a:prstGeom>
        </p:spPr>
      </p:pic>
      <p:pic>
        <p:nvPicPr>
          <p:cNvPr id="7" name="Graphic 6">
            <a:extLst>
              <a:ext uri="{FF2B5EF4-FFF2-40B4-BE49-F238E27FC236}">
                <a16:creationId xmlns:a16="http://schemas.microsoft.com/office/drawing/2014/main" id="{56363BD9-3E0F-B747-B6B3-7B8D1FD206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flipH="1">
            <a:off x="1208748" y="4066862"/>
            <a:ext cx="2120833" cy="2861930"/>
          </a:xfrm>
          <a:prstGeom prst="rect">
            <a:avLst/>
          </a:prstGeom>
        </p:spPr>
      </p:pic>
      <p:sp>
        <p:nvSpPr>
          <p:cNvPr id="4" name="Title 1">
            <a:extLst>
              <a:ext uri="{FF2B5EF4-FFF2-40B4-BE49-F238E27FC236}">
                <a16:creationId xmlns:a16="http://schemas.microsoft.com/office/drawing/2014/main" id="{539AFE50-141A-204C-8269-30FA4A3214CD}"/>
              </a:ext>
            </a:extLst>
          </p:cNvPr>
          <p:cNvSpPr>
            <a:spLocks noGrp="1"/>
          </p:cNvSpPr>
          <p:nvPr>
            <p:ph type="title"/>
          </p:nvPr>
        </p:nvSpPr>
        <p:spPr>
          <a:xfrm>
            <a:off x="838199" y="2402510"/>
            <a:ext cx="3149266" cy="1019176"/>
          </a:xfrm>
          <a:prstGeom prst="rect">
            <a:avLst/>
          </a:prstGeom>
        </p:spPr>
        <p:txBody>
          <a:bodyPr/>
          <a:lstStyle>
            <a:lvl1pPr>
              <a:defRPr>
                <a:solidFill>
                  <a:schemeClr val="bg1"/>
                </a:solidFill>
              </a:defRPr>
            </a:lvl1pPr>
          </a:lstStyle>
          <a:p>
            <a:endParaRPr lang="en-US" dirty="0"/>
          </a:p>
        </p:txBody>
      </p:sp>
      <p:sp>
        <p:nvSpPr>
          <p:cNvPr id="5" name="Content Placeholder 2">
            <a:extLst>
              <a:ext uri="{FF2B5EF4-FFF2-40B4-BE49-F238E27FC236}">
                <a16:creationId xmlns:a16="http://schemas.microsoft.com/office/drawing/2014/main" id="{B42E7065-7CEA-2B43-84C2-71B3BFBD46C7}"/>
              </a:ext>
            </a:extLst>
          </p:cNvPr>
          <p:cNvSpPr>
            <a:spLocks noGrp="1"/>
          </p:cNvSpPr>
          <p:nvPr>
            <p:ph idx="1"/>
          </p:nvPr>
        </p:nvSpPr>
        <p:spPr>
          <a:xfrm>
            <a:off x="4075043" y="606287"/>
            <a:ext cx="7582043" cy="5977392"/>
          </a:xfrm>
          <a:prstGeom prst="rect">
            <a:avLst/>
          </a:prstGeom>
        </p:spPr>
        <p:txBody>
          <a:bodyPr/>
          <a:lstStyle>
            <a:lvl1pPr>
              <a:defRPr b="0" i="0">
                <a:solidFill>
                  <a:schemeClr val="bg1"/>
                </a:solidFill>
                <a:latin typeface="Raleway Light" panose="020B0403030101060003" pitchFamily="34" charset="77"/>
              </a:defRPr>
            </a:lvl1pPr>
            <a:lvl2pPr>
              <a:defRPr b="0" i="0">
                <a:solidFill>
                  <a:schemeClr val="bg1"/>
                </a:solidFill>
                <a:latin typeface="Raleway Light" panose="020B0403030101060003" pitchFamily="34" charset="77"/>
              </a:defRPr>
            </a:lvl2pPr>
            <a:lvl3pPr>
              <a:defRPr b="0" i="0">
                <a:solidFill>
                  <a:schemeClr val="bg1"/>
                </a:solidFill>
                <a:latin typeface="Raleway Light" panose="020B0403030101060003" pitchFamily="34" charset="77"/>
              </a:defRPr>
            </a:lvl3pPr>
            <a:lvl4pPr>
              <a:defRPr b="0" i="0">
                <a:solidFill>
                  <a:schemeClr val="bg1"/>
                </a:solidFill>
                <a:latin typeface="Raleway Light" panose="020B0403030101060003" pitchFamily="34" charset="77"/>
              </a:defRPr>
            </a:lvl4pPr>
            <a:lvl5pPr>
              <a:defRPr b="0" i="0">
                <a:solidFill>
                  <a:schemeClr val="bg1"/>
                </a:solidFill>
                <a:latin typeface="Raleway Light" panose="020B0403030101060003" pitchFamily="34"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7">
            <a:extLst>
              <a:ext uri="{FF2B5EF4-FFF2-40B4-BE49-F238E27FC236}">
                <a16:creationId xmlns:a16="http://schemas.microsoft.com/office/drawing/2014/main" id="{F5550619-0EA7-464C-A7DF-9D5387B796BC}"/>
              </a:ext>
            </a:extLst>
          </p:cNvPr>
          <p:cNvSpPr>
            <a:spLocks noGrp="1"/>
          </p:cNvSpPr>
          <p:nvPr>
            <p:ph type="body" sz="quarter" idx="11"/>
          </p:nvPr>
        </p:nvSpPr>
        <p:spPr>
          <a:xfrm>
            <a:off x="838199" y="3473705"/>
            <a:ext cx="3149266" cy="921625"/>
          </a:xfrm>
        </p:spPr>
        <p:txBody>
          <a:bodyPr anchor="ctr">
            <a:normAutofit/>
          </a:bodyPr>
          <a:lstStyle>
            <a:lvl1pPr marL="0" indent="0">
              <a:buFontTx/>
              <a:buNone/>
              <a:defRPr lang="en-GB" sz="2800" b="0" i="0" kern="1200" dirty="0">
                <a:solidFill>
                  <a:schemeClr val="accent2"/>
                </a:solidFill>
                <a:latin typeface="Raleway Medium" panose="020B0003030101060003" pitchFamily="34" charset="0"/>
                <a:ea typeface="+mn-ea"/>
                <a:cs typeface="+mn-cs"/>
              </a:defRPr>
            </a:lvl1pPr>
            <a:lvl2pPr marL="457200" indent="0">
              <a:buFontTx/>
              <a:buNone/>
              <a:defRPr sz="2800" b="0" i="0">
                <a:solidFill>
                  <a:schemeClr val="bg2"/>
                </a:solidFill>
                <a:latin typeface="Trebuchet MS" panose="020B0703020202090204" pitchFamily="34" charset="0"/>
              </a:defRPr>
            </a:lvl2pPr>
            <a:lvl3pPr marL="914400" indent="0">
              <a:buFontTx/>
              <a:buNone/>
              <a:defRPr sz="2800" b="0" i="0">
                <a:solidFill>
                  <a:schemeClr val="bg2"/>
                </a:solidFill>
                <a:latin typeface="Trebuchet MS" panose="020B0703020202090204" pitchFamily="34" charset="0"/>
              </a:defRPr>
            </a:lvl3pPr>
            <a:lvl4pPr marL="1371600" indent="0">
              <a:buFontTx/>
              <a:buNone/>
              <a:defRPr sz="2800" b="0" i="0">
                <a:solidFill>
                  <a:schemeClr val="bg2"/>
                </a:solidFill>
                <a:latin typeface="Trebuchet MS" panose="020B0703020202090204" pitchFamily="34" charset="0"/>
              </a:defRPr>
            </a:lvl4pPr>
            <a:lvl5pPr marL="1828800" indent="0">
              <a:buFontTx/>
              <a:buNone/>
              <a:defRPr sz="2800" b="0" i="0">
                <a:solidFill>
                  <a:schemeClr val="bg2"/>
                </a:solidFill>
                <a:latin typeface="Trebuchet MS" panose="020B0703020202090204" pitchFamily="34" charset="0"/>
              </a:defRPr>
            </a:lvl5pPr>
          </a:lstStyle>
          <a:p>
            <a:pPr lvl="0"/>
            <a:endParaRPr lang="en-GB" dirty="0"/>
          </a:p>
        </p:txBody>
      </p:sp>
    </p:spTree>
    <p:extLst>
      <p:ext uri="{BB962C8B-B14F-4D97-AF65-F5344CB8AC3E}">
        <p14:creationId xmlns:p14="http://schemas.microsoft.com/office/powerpoint/2010/main" val="60077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Layout #1">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1DFA44A9-37FF-7F4A-A7D2-A0F99F030500}"/>
              </a:ext>
            </a:extLst>
          </p:cNvPr>
          <p:cNvGrpSpPr/>
          <p:nvPr userDrawn="1"/>
        </p:nvGrpSpPr>
        <p:grpSpPr>
          <a:xfrm>
            <a:off x="270904" y="1059274"/>
            <a:ext cx="11657571" cy="4733576"/>
            <a:chOff x="270904" y="1059274"/>
            <a:chExt cx="11636455" cy="4733576"/>
          </a:xfrm>
        </p:grpSpPr>
        <p:grpSp>
          <p:nvGrpSpPr>
            <p:cNvPr id="4" name="Graphic 9">
              <a:extLst>
                <a:ext uri="{FF2B5EF4-FFF2-40B4-BE49-F238E27FC236}">
                  <a16:creationId xmlns:a16="http://schemas.microsoft.com/office/drawing/2014/main" id="{7BF14F8A-83D6-E64A-9C44-E0BCD6B99CD6}"/>
                </a:ext>
              </a:extLst>
            </p:cNvPr>
            <p:cNvGrpSpPr/>
            <p:nvPr/>
          </p:nvGrpSpPr>
          <p:grpSpPr>
            <a:xfrm>
              <a:off x="270904" y="1059274"/>
              <a:ext cx="11636455" cy="4733576"/>
              <a:chOff x="270904" y="1059274"/>
              <a:chExt cx="11636455" cy="4733576"/>
            </a:xfrm>
          </p:grpSpPr>
          <p:grpSp>
            <p:nvGrpSpPr>
              <p:cNvPr id="6" name="Graphic 9">
                <a:extLst>
                  <a:ext uri="{FF2B5EF4-FFF2-40B4-BE49-F238E27FC236}">
                    <a16:creationId xmlns:a16="http://schemas.microsoft.com/office/drawing/2014/main" id="{56A63689-C89E-8B42-AA16-1C22ECB02E3E}"/>
                  </a:ext>
                </a:extLst>
              </p:cNvPr>
              <p:cNvGrpSpPr/>
              <p:nvPr/>
            </p:nvGrpSpPr>
            <p:grpSpPr>
              <a:xfrm>
                <a:off x="11190041" y="1059274"/>
                <a:ext cx="717318" cy="1689520"/>
                <a:chOff x="11190041" y="1059274"/>
                <a:chExt cx="717318" cy="1689520"/>
              </a:xfrm>
            </p:grpSpPr>
            <p:sp>
              <p:nvSpPr>
                <p:cNvPr id="7" name="Freeform 6">
                  <a:extLst>
                    <a:ext uri="{FF2B5EF4-FFF2-40B4-BE49-F238E27FC236}">
                      <a16:creationId xmlns:a16="http://schemas.microsoft.com/office/drawing/2014/main" id="{06798C45-361F-494C-B053-4C4F73BCFA56}"/>
                    </a:ext>
                  </a:extLst>
                </p:cNvPr>
                <p:cNvSpPr/>
                <p:nvPr/>
              </p:nvSpPr>
              <p:spPr>
                <a:xfrm>
                  <a:off x="11827901" y="2692341"/>
                  <a:ext cx="33584" cy="56453"/>
                </a:xfrm>
                <a:custGeom>
                  <a:avLst/>
                  <a:gdLst>
                    <a:gd name="connsiteX0" fmla="*/ 33584 w 33584"/>
                    <a:gd name="connsiteY0" fmla="*/ 56393 h 56453"/>
                    <a:gd name="connsiteX1" fmla="*/ 30421 w 33584"/>
                    <a:gd name="connsiteY1" fmla="*/ 52129 h 56453"/>
                    <a:gd name="connsiteX2" fmla="*/ 0 w 33584"/>
                    <a:gd name="connsiteY2" fmla="*/ 0 h 56453"/>
                    <a:gd name="connsiteX3" fmla="*/ 0 w 33584"/>
                    <a:gd name="connsiteY3" fmla="*/ 0 h 56453"/>
                    <a:gd name="connsiteX4" fmla="*/ 30421 w 33584"/>
                    <a:gd name="connsiteY4" fmla="*/ 52189 h 56453"/>
                    <a:gd name="connsiteX5" fmla="*/ 33584 w 33584"/>
                    <a:gd name="connsiteY5" fmla="*/ 56453 h 56453"/>
                    <a:gd name="connsiteX6" fmla="*/ 33584 w 33584"/>
                    <a:gd name="connsiteY6" fmla="*/ 56453 h 5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84" h="56453">
                      <a:moveTo>
                        <a:pt x="33584" y="56393"/>
                      </a:moveTo>
                      <a:cubicBezTo>
                        <a:pt x="32428" y="55024"/>
                        <a:pt x="31394" y="53601"/>
                        <a:pt x="30421" y="52129"/>
                      </a:cubicBezTo>
                      <a:cubicBezTo>
                        <a:pt x="22146" y="35554"/>
                        <a:pt x="11742" y="18137"/>
                        <a:pt x="0" y="0"/>
                      </a:cubicBezTo>
                      <a:lnTo>
                        <a:pt x="0" y="0"/>
                      </a:lnTo>
                      <a:cubicBezTo>
                        <a:pt x="11134" y="16816"/>
                        <a:pt x="21294" y="34238"/>
                        <a:pt x="30421" y="52189"/>
                      </a:cubicBezTo>
                      <a:cubicBezTo>
                        <a:pt x="31394" y="53661"/>
                        <a:pt x="32428" y="55084"/>
                        <a:pt x="33584" y="56453"/>
                      </a:cubicBezTo>
                      <a:lnTo>
                        <a:pt x="33584" y="56453"/>
                      </a:lnTo>
                    </a:path>
                  </a:pathLst>
                </a:custGeom>
                <a:solidFill>
                  <a:srgbClr val="DBD0BA"/>
                </a:solidFill>
                <a:ln w="6079"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A0C1C1AC-7D45-8D40-9E85-9A5895A7F174}"/>
                    </a:ext>
                  </a:extLst>
                </p:cNvPr>
                <p:cNvSpPr/>
                <p:nvPr/>
              </p:nvSpPr>
              <p:spPr>
                <a:xfrm>
                  <a:off x="11901275" y="2694202"/>
                  <a:ext cx="6084" cy="6005"/>
                </a:xfrm>
                <a:custGeom>
                  <a:avLst/>
                  <a:gdLst>
                    <a:gd name="connsiteX0" fmla="*/ 0 w 6084"/>
                    <a:gd name="connsiteY0" fmla="*/ 0 h 6005"/>
                    <a:gd name="connsiteX1" fmla="*/ 0 w 6084"/>
                    <a:gd name="connsiteY1" fmla="*/ 0 h 6005"/>
                  </a:gdLst>
                  <a:ahLst/>
                  <a:cxnLst>
                    <a:cxn ang="0">
                      <a:pos x="connsiteX0" y="connsiteY0"/>
                    </a:cxn>
                    <a:cxn ang="0">
                      <a:pos x="connsiteX1" y="connsiteY1"/>
                    </a:cxn>
                  </a:cxnLst>
                  <a:rect l="l" t="t" r="r" b="b"/>
                  <a:pathLst>
                    <a:path w="6084" h="6005">
                      <a:moveTo>
                        <a:pt x="0" y="0"/>
                      </a:moveTo>
                      <a:lnTo>
                        <a:pt x="0" y="0"/>
                      </a:lnTo>
                      <a:close/>
                    </a:path>
                  </a:pathLst>
                </a:custGeom>
                <a:solidFill>
                  <a:srgbClr val="C9BEAA"/>
                </a:solidFill>
                <a:ln w="6079" cap="flat">
                  <a:noFill/>
                  <a:prstDash val="solid"/>
                  <a:miter/>
                </a:ln>
              </p:spPr>
              <p:txBody>
                <a:bodyPr rtlCol="0" anchor="ctr"/>
                <a:lstStyle/>
                <a:p>
                  <a:endParaRPr lang="en-GB"/>
                </a:p>
              </p:txBody>
            </p:sp>
            <p:sp>
              <p:nvSpPr>
                <p:cNvPr id="13" name="Freeform 12">
                  <a:extLst>
                    <a:ext uri="{FF2B5EF4-FFF2-40B4-BE49-F238E27FC236}">
                      <a16:creationId xmlns:a16="http://schemas.microsoft.com/office/drawing/2014/main" id="{86420E18-68E5-6B44-B0DD-9183F58EAAEC}"/>
                    </a:ext>
                  </a:extLst>
                </p:cNvPr>
                <p:cNvSpPr/>
                <p:nvPr/>
              </p:nvSpPr>
              <p:spPr>
                <a:xfrm>
                  <a:off x="11759332" y="2595169"/>
                  <a:ext cx="27743" cy="36934"/>
                </a:xfrm>
                <a:custGeom>
                  <a:avLst/>
                  <a:gdLst>
                    <a:gd name="connsiteX0" fmla="*/ 27743 w 27743"/>
                    <a:gd name="connsiteY0" fmla="*/ 36935 h 36934"/>
                    <a:gd name="connsiteX1" fmla="*/ 27743 w 27743"/>
                    <a:gd name="connsiteY1" fmla="*/ 36935 h 36934"/>
                    <a:gd name="connsiteX2" fmla="*/ 0 w 27743"/>
                    <a:gd name="connsiteY2" fmla="*/ 0 h 36934"/>
                    <a:gd name="connsiteX3" fmla="*/ 27743 w 27743"/>
                    <a:gd name="connsiteY3" fmla="*/ 36935 h 36934"/>
                  </a:gdLst>
                  <a:ahLst/>
                  <a:cxnLst>
                    <a:cxn ang="0">
                      <a:pos x="connsiteX0" y="connsiteY0"/>
                    </a:cxn>
                    <a:cxn ang="0">
                      <a:pos x="connsiteX1" y="connsiteY1"/>
                    </a:cxn>
                    <a:cxn ang="0">
                      <a:pos x="connsiteX2" y="connsiteY2"/>
                    </a:cxn>
                    <a:cxn ang="0">
                      <a:pos x="connsiteX3" y="connsiteY3"/>
                    </a:cxn>
                  </a:cxnLst>
                  <a:rect l="l" t="t" r="r" b="b"/>
                  <a:pathLst>
                    <a:path w="27743" h="36934">
                      <a:moveTo>
                        <a:pt x="27743" y="36935"/>
                      </a:moveTo>
                      <a:lnTo>
                        <a:pt x="27743" y="36935"/>
                      </a:lnTo>
                      <a:cubicBezTo>
                        <a:pt x="19104" y="24924"/>
                        <a:pt x="9491" y="12552"/>
                        <a:pt x="0" y="0"/>
                      </a:cubicBezTo>
                      <a:cubicBezTo>
                        <a:pt x="9734" y="12552"/>
                        <a:pt x="19104" y="24804"/>
                        <a:pt x="27743" y="36935"/>
                      </a:cubicBezTo>
                    </a:path>
                  </a:pathLst>
                </a:custGeom>
                <a:solidFill>
                  <a:srgbClr val="DBD0BA"/>
                </a:solidFill>
                <a:ln w="6079"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81F3AA43-03DB-724D-B354-8EBCB8E0A804}"/>
                    </a:ext>
                  </a:extLst>
                </p:cNvPr>
                <p:cNvSpPr/>
                <p:nvPr/>
              </p:nvSpPr>
              <p:spPr>
                <a:xfrm>
                  <a:off x="11787076" y="2631924"/>
                  <a:ext cx="5172" cy="7206"/>
                </a:xfrm>
                <a:custGeom>
                  <a:avLst/>
                  <a:gdLst>
                    <a:gd name="connsiteX0" fmla="*/ 5172 w 5172"/>
                    <a:gd name="connsiteY0" fmla="*/ 7207 h 7206"/>
                    <a:gd name="connsiteX1" fmla="*/ 0 w 5172"/>
                    <a:gd name="connsiteY1" fmla="*/ 0 h 7206"/>
                    <a:gd name="connsiteX2" fmla="*/ 5172 w 5172"/>
                    <a:gd name="connsiteY2" fmla="*/ 7207 h 7206"/>
                  </a:gdLst>
                  <a:ahLst/>
                  <a:cxnLst>
                    <a:cxn ang="0">
                      <a:pos x="connsiteX0" y="connsiteY0"/>
                    </a:cxn>
                    <a:cxn ang="0">
                      <a:pos x="connsiteX1" y="connsiteY1"/>
                    </a:cxn>
                    <a:cxn ang="0">
                      <a:pos x="connsiteX2" y="connsiteY2"/>
                    </a:cxn>
                  </a:cxnLst>
                  <a:rect l="l" t="t" r="r" b="b"/>
                  <a:pathLst>
                    <a:path w="5172" h="7206">
                      <a:moveTo>
                        <a:pt x="5172" y="7207"/>
                      </a:moveTo>
                      <a:cubicBezTo>
                        <a:pt x="3407" y="4865"/>
                        <a:pt x="1704" y="2462"/>
                        <a:pt x="0" y="0"/>
                      </a:cubicBezTo>
                      <a:cubicBezTo>
                        <a:pt x="1704" y="2462"/>
                        <a:pt x="3407" y="4865"/>
                        <a:pt x="5172" y="7207"/>
                      </a:cubicBezTo>
                    </a:path>
                  </a:pathLst>
                </a:custGeom>
                <a:solidFill>
                  <a:srgbClr val="99C8AC"/>
                </a:solidFill>
                <a:ln w="6079"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62D0A60F-D66C-4740-8762-F92A0B140D6A}"/>
                    </a:ext>
                  </a:extLst>
                </p:cNvPr>
                <p:cNvSpPr/>
                <p:nvPr/>
              </p:nvSpPr>
              <p:spPr>
                <a:xfrm>
                  <a:off x="11901275" y="2436619"/>
                  <a:ext cx="6084" cy="151823"/>
                </a:xfrm>
                <a:custGeom>
                  <a:avLst/>
                  <a:gdLst>
                    <a:gd name="connsiteX0" fmla="*/ 0 w 6084"/>
                    <a:gd name="connsiteY0" fmla="*/ 151824 h 151823"/>
                    <a:gd name="connsiteX1" fmla="*/ 0 w 6084"/>
                    <a:gd name="connsiteY1" fmla="*/ 103778 h 151823"/>
                    <a:gd name="connsiteX2" fmla="*/ 0 w 6084"/>
                    <a:gd name="connsiteY2" fmla="*/ 103778 h 151823"/>
                    <a:gd name="connsiteX3" fmla="*/ 0 w 6084"/>
                    <a:gd name="connsiteY3" fmla="*/ 151824 h 151823"/>
                    <a:gd name="connsiteX4" fmla="*/ 0 w 6084"/>
                    <a:gd name="connsiteY4" fmla="*/ 48046 h 151823"/>
                    <a:gd name="connsiteX5" fmla="*/ 0 w 6084"/>
                    <a:gd name="connsiteY5" fmla="*/ 0 h 151823"/>
                    <a:gd name="connsiteX6" fmla="*/ 0 w 6084"/>
                    <a:gd name="connsiteY6" fmla="*/ 0 h 151823"/>
                    <a:gd name="connsiteX7" fmla="*/ 0 w 6084"/>
                    <a:gd name="connsiteY7" fmla="*/ 48046 h 15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4" h="151823">
                      <a:moveTo>
                        <a:pt x="0" y="151824"/>
                      </a:moveTo>
                      <a:lnTo>
                        <a:pt x="0" y="103778"/>
                      </a:lnTo>
                      <a:lnTo>
                        <a:pt x="0" y="103778"/>
                      </a:lnTo>
                      <a:lnTo>
                        <a:pt x="0" y="151824"/>
                      </a:lnTo>
                      <a:close/>
                      <a:moveTo>
                        <a:pt x="0" y="48046"/>
                      </a:moveTo>
                      <a:lnTo>
                        <a:pt x="0" y="0"/>
                      </a:lnTo>
                      <a:lnTo>
                        <a:pt x="0" y="0"/>
                      </a:lnTo>
                      <a:lnTo>
                        <a:pt x="0" y="48046"/>
                      </a:lnTo>
                    </a:path>
                  </a:pathLst>
                </a:custGeom>
                <a:solidFill>
                  <a:srgbClr val="C9BEAA"/>
                </a:solidFill>
                <a:ln w="6079"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49D6FB5B-CE9C-044C-85A3-1A6336700AA5}"/>
                    </a:ext>
                  </a:extLst>
                </p:cNvPr>
                <p:cNvSpPr/>
                <p:nvPr/>
              </p:nvSpPr>
              <p:spPr>
                <a:xfrm>
                  <a:off x="11190041" y="2008954"/>
                  <a:ext cx="286197" cy="274159"/>
                </a:xfrm>
                <a:custGeom>
                  <a:avLst/>
                  <a:gdLst>
                    <a:gd name="connsiteX0" fmla="*/ 286197 w 286197"/>
                    <a:gd name="connsiteY0" fmla="*/ 274160 h 274159"/>
                    <a:gd name="connsiteX1" fmla="*/ 284859 w 286197"/>
                    <a:gd name="connsiteY1" fmla="*/ 272658 h 274159"/>
                    <a:gd name="connsiteX2" fmla="*/ 286197 w 286197"/>
                    <a:gd name="connsiteY2" fmla="*/ 274160 h 274159"/>
                    <a:gd name="connsiteX3" fmla="*/ 245373 w 286197"/>
                    <a:gd name="connsiteY3" fmla="*/ 234042 h 274159"/>
                    <a:gd name="connsiteX4" fmla="*/ 211484 w 286197"/>
                    <a:gd name="connsiteY4" fmla="*/ 201070 h 274159"/>
                    <a:gd name="connsiteX5" fmla="*/ 211484 w 286197"/>
                    <a:gd name="connsiteY5" fmla="*/ 201070 h 274159"/>
                    <a:gd name="connsiteX6" fmla="*/ 245373 w 286197"/>
                    <a:gd name="connsiteY6" fmla="*/ 234102 h 274159"/>
                    <a:gd name="connsiteX7" fmla="*/ 195179 w 286197"/>
                    <a:gd name="connsiteY7" fmla="*/ 185456 h 274159"/>
                    <a:gd name="connsiteX8" fmla="*/ 195179 w 286197"/>
                    <a:gd name="connsiteY8" fmla="*/ 185456 h 274159"/>
                    <a:gd name="connsiteX9" fmla="*/ 162325 w 286197"/>
                    <a:gd name="connsiteY9" fmla="*/ 154286 h 274159"/>
                    <a:gd name="connsiteX10" fmla="*/ 151617 w 286197"/>
                    <a:gd name="connsiteY10" fmla="*/ 144377 h 274159"/>
                    <a:gd name="connsiteX11" fmla="*/ 162325 w 286197"/>
                    <a:gd name="connsiteY11" fmla="*/ 154286 h 274159"/>
                    <a:gd name="connsiteX12" fmla="*/ 195179 w 286197"/>
                    <a:gd name="connsiteY12" fmla="*/ 185456 h 274159"/>
                    <a:gd name="connsiteX13" fmla="*/ 112131 w 286197"/>
                    <a:gd name="connsiteY13" fmla="*/ 106661 h 274159"/>
                    <a:gd name="connsiteX14" fmla="*/ 112131 w 286197"/>
                    <a:gd name="connsiteY14" fmla="*/ 106661 h 274159"/>
                    <a:gd name="connsiteX15" fmla="*/ 76478 w 286197"/>
                    <a:gd name="connsiteY15" fmla="*/ 73029 h 274159"/>
                    <a:gd name="connsiteX16" fmla="*/ 112131 w 286197"/>
                    <a:gd name="connsiteY16" fmla="*/ 106661 h 274159"/>
                    <a:gd name="connsiteX17" fmla="*/ 34984 w 286197"/>
                    <a:gd name="connsiteY17" fmla="*/ 33632 h 274159"/>
                    <a:gd name="connsiteX18" fmla="*/ 34984 w 286197"/>
                    <a:gd name="connsiteY18" fmla="*/ 33632 h 274159"/>
                    <a:gd name="connsiteX19" fmla="*/ 0 w 286197"/>
                    <a:gd name="connsiteY19" fmla="*/ 0 h 274159"/>
                    <a:gd name="connsiteX20" fmla="*/ 34984 w 286197"/>
                    <a:gd name="connsiteY20" fmla="*/ 33632 h 2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97" h="274159">
                      <a:moveTo>
                        <a:pt x="286197" y="274160"/>
                      </a:moveTo>
                      <a:cubicBezTo>
                        <a:pt x="286197" y="273679"/>
                        <a:pt x="285163" y="273139"/>
                        <a:pt x="284859" y="272658"/>
                      </a:cubicBezTo>
                      <a:cubicBezTo>
                        <a:pt x="284859" y="273139"/>
                        <a:pt x="285893" y="273679"/>
                        <a:pt x="286197" y="274160"/>
                      </a:cubicBezTo>
                      <a:moveTo>
                        <a:pt x="245373" y="234042"/>
                      </a:moveTo>
                      <a:cubicBezTo>
                        <a:pt x="233996" y="222871"/>
                        <a:pt x="222861" y="211881"/>
                        <a:pt x="211484" y="201070"/>
                      </a:cubicBezTo>
                      <a:lnTo>
                        <a:pt x="211484" y="201070"/>
                      </a:lnTo>
                      <a:cubicBezTo>
                        <a:pt x="222861" y="211941"/>
                        <a:pt x="233996" y="222931"/>
                        <a:pt x="245373" y="234102"/>
                      </a:cubicBezTo>
                      <a:moveTo>
                        <a:pt x="195179" y="185456"/>
                      </a:moveTo>
                      <a:lnTo>
                        <a:pt x="195179" y="185456"/>
                      </a:lnTo>
                      <a:cubicBezTo>
                        <a:pt x="184106" y="174886"/>
                        <a:pt x="173033" y="164496"/>
                        <a:pt x="162325" y="154286"/>
                      </a:cubicBezTo>
                      <a:cubicBezTo>
                        <a:pt x="158857" y="150983"/>
                        <a:pt x="155389" y="147680"/>
                        <a:pt x="151617" y="144377"/>
                      </a:cubicBezTo>
                      <a:cubicBezTo>
                        <a:pt x="155389" y="147680"/>
                        <a:pt x="158857" y="150983"/>
                        <a:pt x="162325" y="154286"/>
                      </a:cubicBezTo>
                      <a:cubicBezTo>
                        <a:pt x="173033" y="164496"/>
                        <a:pt x="184106" y="174886"/>
                        <a:pt x="195179" y="185456"/>
                      </a:cubicBezTo>
                      <a:moveTo>
                        <a:pt x="112131" y="106661"/>
                      </a:moveTo>
                      <a:lnTo>
                        <a:pt x="112131" y="106661"/>
                      </a:lnTo>
                      <a:cubicBezTo>
                        <a:pt x="99962" y="95430"/>
                        <a:pt x="88281" y="84260"/>
                        <a:pt x="76478" y="73029"/>
                      </a:cubicBezTo>
                      <a:cubicBezTo>
                        <a:pt x="88281" y="84200"/>
                        <a:pt x="100023" y="95430"/>
                        <a:pt x="112131" y="106661"/>
                      </a:cubicBezTo>
                      <a:moveTo>
                        <a:pt x="34984" y="33632"/>
                      </a:moveTo>
                      <a:lnTo>
                        <a:pt x="34984" y="33632"/>
                      </a:lnTo>
                      <a:cubicBezTo>
                        <a:pt x="23181" y="22401"/>
                        <a:pt x="11438" y="11171"/>
                        <a:pt x="0" y="0"/>
                      </a:cubicBezTo>
                      <a:cubicBezTo>
                        <a:pt x="11438" y="11171"/>
                        <a:pt x="23181" y="22401"/>
                        <a:pt x="34984" y="33632"/>
                      </a:cubicBezTo>
                    </a:path>
                  </a:pathLst>
                </a:custGeom>
                <a:solidFill>
                  <a:srgbClr val="DBD0BA"/>
                </a:solidFill>
                <a:ln w="6079"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ABB6CC62-19A2-FB4B-8FB5-C430FA0CBA43}"/>
                    </a:ext>
                  </a:extLst>
                </p:cNvPr>
                <p:cNvSpPr/>
                <p:nvPr/>
              </p:nvSpPr>
              <p:spPr>
                <a:xfrm>
                  <a:off x="11901275" y="2164681"/>
                  <a:ext cx="6084" cy="218366"/>
                </a:xfrm>
                <a:custGeom>
                  <a:avLst/>
                  <a:gdLst>
                    <a:gd name="connsiteX0" fmla="*/ 0 w 6084"/>
                    <a:gd name="connsiteY0" fmla="*/ 218367 h 218366"/>
                    <a:gd name="connsiteX1" fmla="*/ 0 w 6084"/>
                    <a:gd name="connsiteY1" fmla="*/ 218367 h 218366"/>
                    <a:gd name="connsiteX2" fmla="*/ 0 w 6084"/>
                    <a:gd name="connsiteY2" fmla="*/ 0 h 218366"/>
                    <a:gd name="connsiteX3" fmla="*/ 0 w 6084"/>
                    <a:gd name="connsiteY3" fmla="*/ 0 h 218366"/>
                  </a:gdLst>
                  <a:ahLst/>
                  <a:cxnLst>
                    <a:cxn ang="0">
                      <a:pos x="connsiteX0" y="connsiteY0"/>
                    </a:cxn>
                    <a:cxn ang="0">
                      <a:pos x="connsiteX1" y="connsiteY1"/>
                    </a:cxn>
                    <a:cxn ang="0">
                      <a:pos x="connsiteX2" y="connsiteY2"/>
                    </a:cxn>
                    <a:cxn ang="0">
                      <a:pos x="connsiteX3" y="connsiteY3"/>
                    </a:cxn>
                  </a:cxnLst>
                  <a:rect l="l" t="t" r="r" b="b"/>
                  <a:pathLst>
                    <a:path w="6084" h="218366">
                      <a:moveTo>
                        <a:pt x="0" y="218367"/>
                      </a:moveTo>
                      <a:lnTo>
                        <a:pt x="0" y="218367"/>
                      </a:lnTo>
                      <a:close/>
                      <a:moveTo>
                        <a:pt x="0" y="0"/>
                      </a:moveTo>
                      <a:lnTo>
                        <a:pt x="0" y="0"/>
                      </a:lnTo>
                    </a:path>
                  </a:pathLst>
                </a:custGeom>
                <a:solidFill>
                  <a:srgbClr val="C9BEAA"/>
                </a:solidFill>
                <a:ln w="6079"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D57C421E-76EA-1741-BBC0-A6F495F94206}"/>
                    </a:ext>
                  </a:extLst>
                </p:cNvPr>
                <p:cNvSpPr/>
                <p:nvPr/>
              </p:nvSpPr>
              <p:spPr>
                <a:xfrm>
                  <a:off x="11901275" y="1521712"/>
                  <a:ext cx="6084" cy="33571"/>
                </a:xfrm>
                <a:custGeom>
                  <a:avLst/>
                  <a:gdLst>
                    <a:gd name="connsiteX0" fmla="*/ 0 w 6084"/>
                    <a:gd name="connsiteY0" fmla="*/ 33572 h 33571"/>
                    <a:gd name="connsiteX1" fmla="*/ 0 w 6084"/>
                    <a:gd name="connsiteY1" fmla="*/ 33572 h 33571"/>
                    <a:gd name="connsiteX2" fmla="*/ 0 w 6084"/>
                    <a:gd name="connsiteY2" fmla="*/ 0 h 33571"/>
                    <a:gd name="connsiteX3" fmla="*/ 0 w 6084"/>
                    <a:gd name="connsiteY3" fmla="*/ 33572 h 33571"/>
                  </a:gdLst>
                  <a:ahLst/>
                  <a:cxnLst>
                    <a:cxn ang="0">
                      <a:pos x="connsiteX0" y="connsiteY0"/>
                    </a:cxn>
                    <a:cxn ang="0">
                      <a:pos x="connsiteX1" y="connsiteY1"/>
                    </a:cxn>
                    <a:cxn ang="0">
                      <a:pos x="connsiteX2" y="connsiteY2"/>
                    </a:cxn>
                    <a:cxn ang="0">
                      <a:pos x="connsiteX3" y="connsiteY3"/>
                    </a:cxn>
                  </a:cxnLst>
                  <a:rect l="l" t="t" r="r" b="b"/>
                  <a:pathLst>
                    <a:path w="6084" h="33571">
                      <a:moveTo>
                        <a:pt x="0" y="33572"/>
                      </a:moveTo>
                      <a:lnTo>
                        <a:pt x="0" y="33572"/>
                      </a:lnTo>
                      <a:lnTo>
                        <a:pt x="0" y="0"/>
                      </a:lnTo>
                      <a:lnTo>
                        <a:pt x="0" y="33572"/>
                      </a:lnTo>
                      <a:close/>
                    </a:path>
                  </a:pathLst>
                </a:custGeom>
                <a:solidFill>
                  <a:srgbClr val="C9BEAA"/>
                </a:solidFill>
                <a:ln w="6079"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C2C15F6E-DC29-AB40-946D-9B0257C82D5E}"/>
                    </a:ext>
                  </a:extLst>
                </p:cNvPr>
                <p:cNvSpPr/>
                <p:nvPr/>
              </p:nvSpPr>
              <p:spPr>
                <a:xfrm>
                  <a:off x="11901275" y="1345505"/>
                  <a:ext cx="6084" cy="144737"/>
                </a:xfrm>
                <a:custGeom>
                  <a:avLst/>
                  <a:gdLst>
                    <a:gd name="connsiteX0" fmla="*/ 0 w 6084"/>
                    <a:gd name="connsiteY0" fmla="*/ 144737 h 144737"/>
                    <a:gd name="connsiteX1" fmla="*/ 0 w 6084"/>
                    <a:gd name="connsiteY1" fmla="*/ 144737 h 144737"/>
                    <a:gd name="connsiteX2" fmla="*/ 0 w 6084"/>
                    <a:gd name="connsiteY2" fmla="*/ 144737 h 144737"/>
                    <a:gd name="connsiteX3" fmla="*/ 0 w 6084"/>
                    <a:gd name="connsiteY3" fmla="*/ 74831 h 144737"/>
                    <a:gd name="connsiteX4" fmla="*/ 0 w 6084"/>
                    <a:gd name="connsiteY4" fmla="*/ 74831 h 144737"/>
                    <a:gd name="connsiteX5" fmla="*/ 0 w 6084"/>
                    <a:gd name="connsiteY5" fmla="*/ 74831 h 144737"/>
                    <a:gd name="connsiteX6" fmla="*/ 0 w 6084"/>
                    <a:gd name="connsiteY6" fmla="*/ 0 h 144737"/>
                    <a:gd name="connsiteX7" fmla="*/ 0 w 6084"/>
                    <a:gd name="connsiteY7" fmla="*/ 0 h 144737"/>
                    <a:gd name="connsiteX8" fmla="*/ 0 w 6084"/>
                    <a:gd name="connsiteY8" fmla="*/ 0 h 14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4" h="144737">
                      <a:moveTo>
                        <a:pt x="0" y="144737"/>
                      </a:moveTo>
                      <a:lnTo>
                        <a:pt x="0" y="144737"/>
                      </a:lnTo>
                      <a:lnTo>
                        <a:pt x="0" y="144737"/>
                      </a:lnTo>
                      <a:close/>
                      <a:moveTo>
                        <a:pt x="0" y="74831"/>
                      </a:moveTo>
                      <a:lnTo>
                        <a:pt x="0" y="74831"/>
                      </a:lnTo>
                      <a:lnTo>
                        <a:pt x="0" y="74831"/>
                      </a:lnTo>
                      <a:moveTo>
                        <a:pt x="0" y="0"/>
                      </a:moveTo>
                      <a:lnTo>
                        <a:pt x="0" y="0"/>
                      </a:lnTo>
                      <a:lnTo>
                        <a:pt x="0" y="0"/>
                      </a:lnTo>
                    </a:path>
                  </a:pathLst>
                </a:custGeom>
                <a:solidFill>
                  <a:srgbClr val="C9BEAA"/>
                </a:solidFill>
                <a:ln w="6079"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8E11B063-1348-894A-93FD-316288ED12E9}"/>
                    </a:ext>
                  </a:extLst>
                </p:cNvPr>
                <p:cNvSpPr/>
                <p:nvPr/>
              </p:nvSpPr>
              <p:spPr>
                <a:xfrm>
                  <a:off x="11901275" y="1237643"/>
                  <a:ext cx="6084" cy="39517"/>
                </a:xfrm>
                <a:custGeom>
                  <a:avLst/>
                  <a:gdLst>
                    <a:gd name="connsiteX0" fmla="*/ 0 w 6084"/>
                    <a:gd name="connsiteY0" fmla="*/ 39517 h 39517"/>
                    <a:gd name="connsiteX1" fmla="*/ 0 w 6084"/>
                    <a:gd name="connsiteY1" fmla="*/ 39517 h 39517"/>
                    <a:gd name="connsiteX2" fmla="*/ 0 w 6084"/>
                    <a:gd name="connsiteY2" fmla="*/ 0 h 39517"/>
                    <a:gd name="connsiteX3" fmla="*/ 0 w 6084"/>
                    <a:gd name="connsiteY3" fmla="*/ 39517 h 39517"/>
                  </a:gdLst>
                  <a:ahLst/>
                  <a:cxnLst>
                    <a:cxn ang="0">
                      <a:pos x="connsiteX0" y="connsiteY0"/>
                    </a:cxn>
                    <a:cxn ang="0">
                      <a:pos x="connsiteX1" y="connsiteY1"/>
                    </a:cxn>
                    <a:cxn ang="0">
                      <a:pos x="connsiteX2" y="connsiteY2"/>
                    </a:cxn>
                    <a:cxn ang="0">
                      <a:pos x="connsiteX3" y="connsiteY3"/>
                    </a:cxn>
                  </a:cxnLst>
                  <a:rect l="l" t="t" r="r" b="b"/>
                  <a:pathLst>
                    <a:path w="6084" h="39517">
                      <a:moveTo>
                        <a:pt x="0" y="39517"/>
                      </a:moveTo>
                      <a:lnTo>
                        <a:pt x="0" y="39517"/>
                      </a:lnTo>
                      <a:lnTo>
                        <a:pt x="0" y="0"/>
                      </a:lnTo>
                      <a:lnTo>
                        <a:pt x="0" y="39517"/>
                      </a:lnTo>
                      <a:close/>
                    </a:path>
                  </a:pathLst>
                </a:custGeom>
                <a:solidFill>
                  <a:srgbClr val="C9BEAA"/>
                </a:solidFill>
                <a:ln w="6079"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8CBBA9A8-BA8B-5C42-980A-DDAC6D43E21E}"/>
                    </a:ext>
                  </a:extLst>
                </p:cNvPr>
                <p:cNvSpPr/>
                <p:nvPr/>
              </p:nvSpPr>
              <p:spPr>
                <a:xfrm>
                  <a:off x="11901275" y="1159809"/>
                  <a:ext cx="6084" cy="41018"/>
                </a:xfrm>
                <a:custGeom>
                  <a:avLst/>
                  <a:gdLst>
                    <a:gd name="connsiteX0" fmla="*/ 0 w 6084"/>
                    <a:gd name="connsiteY0" fmla="*/ 41019 h 41018"/>
                    <a:gd name="connsiteX1" fmla="*/ 0 w 6084"/>
                    <a:gd name="connsiteY1" fmla="*/ 41019 h 41018"/>
                    <a:gd name="connsiteX2" fmla="*/ 0 w 6084"/>
                    <a:gd name="connsiteY2" fmla="*/ 0 h 41018"/>
                    <a:gd name="connsiteX3" fmla="*/ 0 w 6084"/>
                    <a:gd name="connsiteY3" fmla="*/ 41019 h 41018"/>
                  </a:gdLst>
                  <a:ahLst/>
                  <a:cxnLst>
                    <a:cxn ang="0">
                      <a:pos x="connsiteX0" y="connsiteY0"/>
                    </a:cxn>
                    <a:cxn ang="0">
                      <a:pos x="connsiteX1" y="connsiteY1"/>
                    </a:cxn>
                    <a:cxn ang="0">
                      <a:pos x="connsiteX2" y="connsiteY2"/>
                    </a:cxn>
                    <a:cxn ang="0">
                      <a:pos x="connsiteX3" y="connsiteY3"/>
                    </a:cxn>
                  </a:cxnLst>
                  <a:rect l="l" t="t" r="r" b="b"/>
                  <a:pathLst>
                    <a:path w="6084" h="41018">
                      <a:moveTo>
                        <a:pt x="0" y="41019"/>
                      </a:moveTo>
                      <a:lnTo>
                        <a:pt x="0" y="41019"/>
                      </a:lnTo>
                      <a:lnTo>
                        <a:pt x="0" y="0"/>
                      </a:lnTo>
                      <a:lnTo>
                        <a:pt x="0" y="41019"/>
                      </a:lnTo>
                      <a:close/>
                    </a:path>
                  </a:pathLst>
                </a:custGeom>
                <a:solidFill>
                  <a:srgbClr val="C9BEAA"/>
                </a:solidFill>
                <a:ln w="6079"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F54FAA8E-7EB2-6E47-9F12-BAFD0B8313C9}"/>
                    </a:ext>
                  </a:extLst>
                </p:cNvPr>
                <p:cNvSpPr/>
                <p:nvPr/>
              </p:nvSpPr>
              <p:spPr>
                <a:xfrm>
                  <a:off x="11901275" y="1073267"/>
                  <a:ext cx="6084" cy="46604"/>
                </a:xfrm>
                <a:custGeom>
                  <a:avLst/>
                  <a:gdLst>
                    <a:gd name="connsiteX0" fmla="*/ 0 w 6084"/>
                    <a:gd name="connsiteY0" fmla="*/ 46604 h 46604"/>
                    <a:gd name="connsiteX1" fmla="*/ 0 w 6084"/>
                    <a:gd name="connsiteY1" fmla="*/ 46604 h 46604"/>
                    <a:gd name="connsiteX2" fmla="*/ 0 w 6084"/>
                    <a:gd name="connsiteY2" fmla="*/ 0 h 46604"/>
                    <a:gd name="connsiteX3" fmla="*/ 0 w 6084"/>
                    <a:gd name="connsiteY3" fmla="*/ 46604 h 46604"/>
                  </a:gdLst>
                  <a:ahLst/>
                  <a:cxnLst>
                    <a:cxn ang="0">
                      <a:pos x="connsiteX0" y="connsiteY0"/>
                    </a:cxn>
                    <a:cxn ang="0">
                      <a:pos x="connsiteX1" y="connsiteY1"/>
                    </a:cxn>
                    <a:cxn ang="0">
                      <a:pos x="connsiteX2" y="connsiteY2"/>
                    </a:cxn>
                    <a:cxn ang="0">
                      <a:pos x="connsiteX3" y="connsiteY3"/>
                    </a:cxn>
                  </a:cxnLst>
                  <a:rect l="l" t="t" r="r" b="b"/>
                  <a:pathLst>
                    <a:path w="6084" h="46604">
                      <a:moveTo>
                        <a:pt x="0" y="46604"/>
                      </a:moveTo>
                      <a:lnTo>
                        <a:pt x="0" y="46604"/>
                      </a:lnTo>
                      <a:lnTo>
                        <a:pt x="0" y="0"/>
                      </a:lnTo>
                      <a:lnTo>
                        <a:pt x="0" y="46604"/>
                      </a:lnTo>
                      <a:close/>
                    </a:path>
                  </a:pathLst>
                </a:custGeom>
                <a:solidFill>
                  <a:srgbClr val="C9BEAA"/>
                </a:solidFill>
                <a:ln w="6079"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6D0BA04F-B1EA-DE48-87BC-A1AF7ADA7D1B}"/>
                    </a:ext>
                  </a:extLst>
                </p:cNvPr>
                <p:cNvSpPr/>
                <p:nvPr/>
              </p:nvSpPr>
              <p:spPr>
                <a:xfrm>
                  <a:off x="11901275" y="1059274"/>
                  <a:ext cx="6084" cy="13993"/>
                </a:xfrm>
                <a:custGeom>
                  <a:avLst/>
                  <a:gdLst>
                    <a:gd name="connsiteX0" fmla="*/ 0 w 6084"/>
                    <a:gd name="connsiteY0" fmla="*/ 13993 h 13993"/>
                    <a:gd name="connsiteX1" fmla="*/ 0 w 6084"/>
                    <a:gd name="connsiteY1" fmla="*/ 13993 h 13993"/>
                    <a:gd name="connsiteX2" fmla="*/ 0 w 6084"/>
                    <a:gd name="connsiteY2" fmla="*/ 0 h 13993"/>
                    <a:gd name="connsiteX3" fmla="*/ 0 w 6084"/>
                    <a:gd name="connsiteY3" fmla="*/ 13993 h 13993"/>
                  </a:gdLst>
                  <a:ahLst/>
                  <a:cxnLst>
                    <a:cxn ang="0">
                      <a:pos x="connsiteX0" y="connsiteY0"/>
                    </a:cxn>
                    <a:cxn ang="0">
                      <a:pos x="connsiteX1" y="connsiteY1"/>
                    </a:cxn>
                    <a:cxn ang="0">
                      <a:pos x="connsiteX2" y="connsiteY2"/>
                    </a:cxn>
                    <a:cxn ang="0">
                      <a:pos x="connsiteX3" y="connsiteY3"/>
                    </a:cxn>
                  </a:cxnLst>
                  <a:rect l="l" t="t" r="r" b="b"/>
                  <a:pathLst>
                    <a:path w="6084" h="13993">
                      <a:moveTo>
                        <a:pt x="0" y="13993"/>
                      </a:moveTo>
                      <a:lnTo>
                        <a:pt x="0" y="13993"/>
                      </a:lnTo>
                      <a:lnTo>
                        <a:pt x="0" y="0"/>
                      </a:lnTo>
                      <a:lnTo>
                        <a:pt x="0" y="13993"/>
                      </a:lnTo>
                      <a:close/>
                    </a:path>
                  </a:pathLst>
                </a:custGeom>
                <a:solidFill>
                  <a:srgbClr val="BBB29F"/>
                </a:solidFill>
                <a:ln w="6079" cap="flat">
                  <a:noFill/>
                  <a:prstDash val="solid"/>
                  <a:miter/>
                </a:ln>
              </p:spPr>
              <p:txBody>
                <a:bodyPr rtlCol="0" anchor="ctr"/>
                <a:lstStyle/>
                <a:p>
                  <a:endParaRPr lang="en-GB"/>
                </a:p>
              </p:txBody>
            </p:sp>
          </p:grpSp>
          <p:sp>
            <p:nvSpPr>
              <p:cNvPr id="33" name="Freeform 32">
                <a:extLst>
                  <a:ext uri="{FF2B5EF4-FFF2-40B4-BE49-F238E27FC236}">
                    <a16:creationId xmlns:a16="http://schemas.microsoft.com/office/drawing/2014/main" id="{0FA59297-5F14-BB48-94EE-650EA6BB8FF5}"/>
                  </a:ext>
                </a:extLst>
              </p:cNvPr>
              <p:cNvSpPr/>
              <p:nvPr/>
            </p:nvSpPr>
            <p:spPr>
              <a:xfrm>
                <a:off x="270904" y="1060355"/>
                <a:ext cx="11635238" cy="4732495"/>
              </a:xfrm>
              <a:custGeom>
                <a:avLst/>
                <a:gdLst>
                  <a:gd name="connsiteX0" fmla="*/ 28 w 11635238"/>
                  <a:gd name="connsiteY0" fmla="*/ 0 h 4732495"/>
                  <a:gd name="connsiteX1" fmla="*/ 28 w 11635238"/>
                  <a:gd name="connsiteY1" fmla="*/ 4600357 h 4732495"/>
                  <a:gd name="connsiteX2" fmla="*/ 135583 w 11635238"/>
                  <a:gd name="connsiteY2" fmla="*/ 4732482 h 4732495"/>
                  <a:gd name="connsiteX3" fmla="*/ 11202900 w 11635238"/>
                  <a:gd name="connsiteY3" fmla="*/ 4732482 h 4732495"/>
                  <a:gd name="connsiteX4" fmla="*/ 11635238 w 11635238"/>
                  <a:gd name="connsiteY4" fmla="*/ 4156477 h 4732495"/>
                  <a:gd name="connsiteX5" fmla="*/ 11635238 w 11635238"/>
                  <a:gd name="connsiteY5" fmla="*/ 3318383 h 4732495"/>
                  <a:gd name="connsiteX6" fmla="*/ 10413486 w 11635238"/>
                  <a:gd name="connsiteY6" fmla="*/ 1524664 h 4732495"/>
                  <a:gd name="connsiteX7" fmla="*/ 9726163 w 11635238"/>
                  <a:gd name="connsiteY7" fmla="*/ 0 h 4732495"/>
                  <a:gd name="connsiteX8" fmla="*/ 28 w 11635238"/>
                  <a:gd name="connsiteY8" fmla="*/ 0 h 473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5238" h="4732495">
                    <a:moveTo>
                      <a:pt x="28" y="0"/>
                    </a:moveTo>
                    <a:lnTo>
                      <a:pt x="28" y="4600357"/>
                    </a:lnTo>
                    <a:cubicBezTo>
                      <a:pt x="28" y="4600357"/>
                      <a:pt x="-5447" y="4732482"/>
                      <a:pt x="135583" y="4732482"/>
                    </a:cubicBezTo>
                    <a:lnTo>
                      <a:pt x="11202900" y="4732482"/>
                    </a:lnTo>
                    <a:cubicBezTo>
                      <a:pt x="11202900" y="4732482"/>
                      <a:pt x="11635238" y="4743413"/>
                      <a:pt x="11635238" y="4156477"/>
                    </a:cubicBezTo>
                    <a:lnTo>
                      <a:pt x="11635238" y="3318383"/>
                    </a:lnTo>
                    <a:cubicBezTo>
                      <a:pt x="11635238" y="2909335"/>
                      <a:pt x="11152767" y="2219342"/>
                      <a:pt x="10413486" y="1524664"/>
                    </a:cubicBezTo>
                    <a:cubicBezTo>
                      <a:pt x="9722026" y="875089"/>
                      <a:pt x="9614398" y="453550"/>
                      <a:pt x="9726163" y="0"/>
                    </a:cubicBezTo>
                    <a:lnTo>
                      <a:pt x="28" y="0"/>
                    </a:lnTo>
                  </a:path>
                </a:pathLst>
              </a:custGeom>
              <a:solidFill>
                <a:srgbClr val="60223B"/>
              </a:solidFill>
              <a:ln w="6079" cap="flat">
                <a:noFill/>
                <a:prstDash val="solid"/>
                <a:miter/>
              </a:ln>
            </p:spPr>
            <p:txBody>
              <a:bodyPr rtlCol="0" anchor="ctr"/>
              <a:lstStyle/>
              <a:p>
                <a:endParaRPr lang="en-GB"/>
              </a:p>
            </p:txBody>
          </p:sp>
        </p:grpSp>
        <p:pic>
          <p:nvPicPr>
            <p:cNvPr id="40" name="Graphic 39">
              <a:extLst>
                <a:ext uri="{FF2B5EF4-FFF2-40B4-BE49-F238E27FC236}">
                  <a16:creationId xmlns:a16="http://schemas.microsoft.com/office/drawing/2014/main" id="{37901E9C-268D-B747-899C-8723085AFD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82956" y="1063482"/>
              <a:ext cx="1812236" cy="2794306"/>
            </a:xfrm>
            <a:prstGeom prst="rect">
              <a:avLst/>
            </a:prstGeom>
          </p:spPr>
        </p:pic>
      </p:grpSp>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2" y="280979"/>
            <a:ext cx="11090275" cy="1045203"/>
          </a:xfrm>
          <a:prstGeom prst="rect">
            <a:avLst/>
          </a:prstGeom>
        </p:spPr>
        <p:txBody>
          <a:bodyPr/>
          <a:lstStyle>
            <a:lvl1pPr>
              <a:defRPr>
                <a:solidFill>
                  <a:schemeClr val="accent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50863" y="1246159"/>
            <a:ext cx="9341840" cy="4344564"/>
          </a:xfrm>
          <a:prstGeom prst="rect">
            <a:avLst/>
          </a:prstGeom>
        </p:spPr>
        <p:txBody>
          <a:bodyPr/>
          <a:lstStyle>
            <a:lvl1pPr>
              <a:defRPr b="0" i="0">
                <a:solidFill>
                  <a:schemeClr val="bg1"/>
                </a:solidFill>
                <a:latin typeface="Raleway Light" panose="020B0403030101060003" pitchFamily="34" charset="77"/>
                <a:cs typeface="Calibri Light" panose="020F0302020204030204" pitchFamily="34" charset="0"/>
              </a:defRPr>
            </a:lvl1pPr>
            <a:lvl2pPr>
              <a:defRPr b="0" i="0">
                <a:solidFill>
                  <a:schemeClr val="bg1"/>
                </a:solidFill>
                <a:latin typeface="Raleway Light" panose="020B0403030101060003" pitchFamily="34" charset="77"/>
                <a:cs typeface="Calibri Light" panose="020F0302020204030204" pitchFamily="34" charset="0"/>
              </a:defRPr>
            </a:lvl2pPr>
            <a:lvl3pPr>
              <a:defRPr b="0" i="0">
                <a:solidFill>
                  <a:schemeClr val="bg1"/>
                </a:solidFill>
                <a:latin typeface="Raleway Light" panose="020B0403030101060003" pitchFamily="34" charset="77"/>
                <a:cs typeface="Calibri Light" panose="020F0302020204030204" pitchFamily="34" charset="0"/>
              </a:defRPr>
            </a:lvl3pPr>
            <a:lvl4pPr>
              <a:defRPr b="0" i="0">
                <a:solidFill>
                  <a:schemeClr val="bg1"/>
                </a:solidFill>
                <a:latin typeface="Raleway Light" panose="020B0403030101060003" pitchFamily="34" charset="77"/>
                <a:cs typeface="Calibri Light" panose="020F0302020204030204" pitchFamily="34" charset="0"/>
              </a:defRPr>
            </a:lvl4pPr>
            <a:lvl5pPr>
              <a:defRPr b="0" i="0">
                <a:solidFill>
                  <a:schemeClr val="bg1"/>
                </a:solidFill>
                <a:latin typeface="Raleway Light" panose="020B0403030101060003" pitchFamily="34" charset="77"/>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Graphic 7">
            <a:extLst>
              <a:ext uri="{FF2B5EF4-FFF2-40B4-BE49-F238E27FC236}">
                <a16:creationId xmlns:a16="http://schemas.microsoft.com/office/drawing/2014/main" id="{E002A493-30A3-3E4F-8148-ACA90E34F90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07491" y="6470044"/>
            <a:ext cx="3191194" cy="114051"/>
          </a:xfrm>
          <a:prstGeom prst="rect">
            <a:avLst/>
          </a:prstGeom>
        </p:spPr>
      </p:pic>
      <p:pic>
        <p:nvPicPr>
          <p:cNvPr id="9" name="Graphic 8">
            <a:hlinkClick r:id="rId6"/>
            <a:extLst>
              <a:ext uri="{FF2B5EF4-FFF2-40B4-BE49-F238E27FC236}">
                <a16:creationId xmlns:a16="http://schemas.microsoft.com/office/drawing/2014/main" id="{BED44A9A-2C9D-D541-9726-9BDA76B362B9}"/>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33629" y="6516531"/>
            <a:ext cx="820171" cy="64956"/>
          </a:xfrm>
          <a:prstGeom prst="rect">
            <a:avLst/>
          </a:prstGeom>
        </p:spPr>
      </p:pic>
      <p:pic>
        <p:nvPicPr>
          <p:cNvPr id="12" name="Picture 11">
            <a:hlinkClick r:id="rId6"/>
            <a:extLst>
              <a:ext uri="{FF2B5EF4-FFF2-40B4-BE49-F238E27FC236}">
                <a16:creationId xmlns:a16="http://schemas.microsoft.com/office/drawing/2014/main" id="{4DA91472-3FE0-9B40-B236-5C5F4935FE84}"/>
              </a:ext>
            </a:extLst>
          </p:cNvPr>
          <p:cNvPicPr>
            <a:picLocks noChangeAspect="1"/>
          </p:cNvPicPr>
          <p:nvPr userDrawn="1"/>
        </p:nvPicPr>
        <p:blipFill>
          <a:blip r:embed="rId9"/>
          <a:stretch>
            <a:fillRect/>
          </a:stretch>
        </p:blipFill>
        <p:spPr>
          <a:xfrm>
            <a:off x="838200" y="6042951"/>
            <a:ext cx="1614073" cy="541144"/>
          </a:xfrm>
          <a:prstGeom prst="rect">
            <a:avLst/>
          </a:prstGeom>
        </p:spPr>
      </p:pic>
    </p:spTree>
    <p:extLst>
      <p:ext uri="{BB962C8B-B14F-4D97-AF65-F5344CB8AC3E}">
        <p14:creationId xmlns:p14="http://schemas.microsoft.com/office/powerpoint/2010/main" val="375638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ayout #2">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A4BD7C9-BF53-4246-95AB-47008BA7C7E7}"/>
              </a:ext>
            </a:extLst>
          </p:cNvPr>
          <p:cNvGrpSpPr/>
          <p:nvPr userDrawn="1"/>
        </p:nvGrpSpPr>
        <p:grpSpPr>
          <a:xfrm>
            <a:off x="270933" y="273905"/>
            <a:ext cx="11636455" cy="4733576"/>
            <a:chOff x="270904" y="1059274"/>
            <a:chExt cx="11636455" cy="4733576"/>
          </a:xfrm>
        </p:grpSpPr>
        <p:grpSp>
          <p:nvGrpSpPr>
            <p:cNvPr id="13" name="Graphic 9">
              <a:extLst>
                <a:ext uri="{FF2B5EF4-FFF2-40B4-BE49-F238E27FC236}">
                  <a16:creationId xmlns:a16="http://schemas.microsoft.com/office/drawing/2014/main" id="{E55361A1-1710-3B41-8ADA-FAF1FF8A57B5}"/>
                </a:ext>
              </a:extLst>
            </p:cNvPr>
            <p:cNvGrpSpPr/>
            <p:nvPr/>
          </p:nvGrpSpPr>
          <p:grpSpPr>
            <a:xfrm>
              <a:off x="270904" y="1059274"/>
              <a:ext cx="11636455" cy="4733576"/>
              <a:chOff x="270904" y="1059274"/>
              <a:chExt cx="11636455" cy="4733576"/>
            </a:xfrm>
          </p:grpSpPr>
          <p:grpSp>
            <p:nvGrpSpPr>
              <p:cNvPr id="15" name="Graphic 9">
                <a:extLst>
                  <a:ext uri="{FF2B5EF4-FFF2-40B4-BE49-F238E27FC236}">
                    <a16:creationId xmlns:a16="http://schemas.microsoft.com/office/drawing/2014/main" id="{71BCEF94-D9EF-074B-AB6A-15D944DCE4AD}"/>
                  </a:ext>
                </a:extLst>
              </p:cNvPr>
              <p:cNvGrpSpPr/>
              <p:nvPr/>
            </p:nvGrpSpPr>
            <p:grpSpPr>
              <a:xfrm>
                <a:off x="11190041" y="1059274"/>
                <a:ext cx="717318" cy="1689520"/>
                <a:chOff x="11190041" y="1059274"/>
                <a:chExt cx="717318" cy="1689520"/>
              </a:xfrm>
            </p:grpSpPr>
            <p:sp>
              <p:nvSpPr>
                <p:cNvPr id="17" name="Freeform 16">
                  <a:extLst>
                    <a:ext uri="{FF2B5EF4-FFF2-40B4-BE49-F238E27FC236}">
                      <a16:creationId xmlns:a16="http://schemas.microsoft.com/office/drawing/2014/main" id="{C647951B-36CA-0140-B784-5A82B882F8E1}"/>
                    </a:ext>
                  </a:extLst>
                </p:cNvPr>
                <p:cNvSpPr/>
                <p:nvPr/>
              </p:nvSpPr>
              <p:spPr>
                <a:xfrm>
                  <a:off x="11827901" y="2692341"/>
                  <a:ext cx="33584" cy="56453"/>
                </a:xfrm>
                <a:custGeom>
                  <a:avLst/>
                  <a:gdLst>
                    <a:gd name="connsiteX0" fmla="*/ 33584 w 33584"/>
                    <a:gd name="connsiteY0" fmla="*/ 56393 h 56453"/>
                    <a:gd name="connsiteX1" fmla="*/ 30421 w 33584"/>
                    <a:gd name="connsiteY1" fmla="*/ 52129 h 56453"/>
                    <a:gd name="connsiteX2" fmla="*/ 0 w 33584"/>
                    <a:gd name="connsiteY2" fmla="*/ 0 h 56453"/>
                    <a:gd name="connsiteX3" fmla="*/ 0 w 33584"/>
                    <a:gd name="connsiteY3" fmla="*/ 0 h 56453"/>
                    <a:gd name="connsiteX4" fmla="*/ 30421 w 33584"/>
                    <a:gd name="connsiteY4" fmla="*/ 52189 h 56453"/>
                    <a:gd name="connsiteX5" fmla="*/ 33584 w 33584"/>
                    <a:gd name="connsiteY5" fmla="*/ 56453 h 56453"/>
                    <a:gd name="connsiteX6" fmla="*/ 33584 w 33584"/>
                    <a:gd name="connsiteY6" fmla="*/ 56453 h 5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84" h="56453">
                      <a:moveTo>
                        <a:pt x="33584" y="56393"/>
                      </a:moveTo>
                      <a:cubicBezTo>
                        <a:pt x="32428" y="55024"/>
                        <a:pt x="31394" y="53601"/>
                        <a:pt x="30421" y="52129"/>
                      </a:cubicBezTo>
                      <a:cubicBezTo>
                        <a:pt x="22146" y="35554"/>
                        <a:pt x="11742" y="18137"/>
                        <a:pt x="0" y="0"/>
                      </a:cubicBezTo>
                      <a:lnTo>
                        <a:pt x="0" y="0"/>
                      </a:lnTo>
                      <a:cubicBezTo>
                        <a:pt x="11134" y="16816"/>
                        <a:pt x="21294" y="34238"/>
                        <a:pt x="30421" y="52189"/>
                      </a:cubicBezTo>
                      <a:cubicBezTo>
                        <a:pt x="31394" y="53661"/>
                        <a:pt x="32428" y="55084"/>
                        <a:pt x="33584" y="56453"/>
                      </a:cubicBezTo>
                      <a:lnTo>
                        <a:pt x="33584" y="56453"/>
                      </a:lnTo>
                    </a:path>
                  </a:pathLst>
                </a:custGeom>
                <a:solidFill>
                  <a:srgbClr val="DBD0BA"/>
                </a:solidFill>
                <a:ln w="6079"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5EB05682-6E3E-3643-B9BA-7122558B3A55}"/>
                    </a:ext>
                  </a:extLst>
                </p:cNvPr>
                <p:cNvSpPr/>
                <p:nvPr/>
              </p:nvSpPr>
              <p:spPr>
                <a:xfrm>
                  <a:off x="11901275" y="2694202"/>
                  <a:ext cx="6084" cy="6005"/>
                </a:xfrm>
                <a:custGeom>
                  <a:avLst/>
                  <a:gdLst>
                    <a:gd name="connsiteX0" fmla="*/ 0 w 6084"/>
                    <a:gd name="connsiteY0" fmla="*/ 0 h 6005"/>
                    <a:gd name="connsiteX1" fmla="*/ 0 w 6084"/>
                    <a:gd name="connsiteY1" fmla="*/ 0 h 6005"/>
                  </a:gdLst>
                  <a:ahLst/>
                  <a:cxnLst>
                    <a:cxn ang="0">
                      <a:pos x="connsiteX0" y="connsiteY0"/>
                    </a:cxn>
                    <a:cxn ang="0">
                      <a:pos x="connsiteX1" y="connsiteY1"/>
                    </a:cxn>
                  </a:cxnLst>
                  <a:rect l="l" t="t" r="r" b="b"/>
                  <a:pathLst>
                    <a:path w="6084" h="6005">
                      <a:moveTo>
                        <a:pt x="0" y="0"/>
                      </a:moveTo>
                      <a:lnTo>
                        <a:pt x="0" y="0"/>
                      </a:lnTo>
                      <a:close/>
                    </a:path>
                  </a:pathLst>
                </a:custGeom>
                <a:solidFill>
                  <a:srgbClr val="C9BEAA"/>
                </a:solidFill>
                <a:ln w="6079" cap="flat">
                  <a:noFill/>
                  <a:prstDash val="solid"/>
                  <a:miter/>
                </a:ln>
              </p:spPr>
              <p:txBody>
                <a:bodyPr rtlCol="0" anchor="ctr"/>
                <a:lstStyle/>
                <a:p>
                  <a:endParaRPr lang="en-GB"/>
                </a:p>
              </p:txBody>
            </p:sp>
            <p:sp>
              <p:nvSpPr>
                <p:cNvPr id="19" name="Freeform 18">
                  <a:extLst>
                    <a:ext uri="{FF2B5EF4-FFF2-40B4-BE49-F238E27FC236}">
                      <a16:creationId xmlns:a16="http://schemas.microsoft.com/office/drawing/2014/main" id="{3CCCC853-CD77-0E44-8422-2260EBDADFFA}"/>
                    </a:ext>
                  </a:extLst>
                </p:cNvPr>
                <p:cNvSpPr/>
                <p:nvPr/>
              </p:nvSpPr>
              <p:spPr>
                <a:xfrm>
                  <a:off x="11759332" y="2595169"/>
                  <a:ext cx="27743" cy="36934"/>
                </a:xfrm>
                <a:custGeom>
                  <a:avLst/>
                  <a:gdLst>
                    <a:gd name="connsiteX0" fmla="*/ 27743 w 27743"/>
                    <a:gd name="connsiteY0" fmla="*/ 36935 h 36934"/>
                    <a:gd name="connsiteX1" fmla="*/ 27743 w 27743"/>
                    <a:gd name="connsiteY1" fmla="*/ 36935 h 36934"/>
                    <a:gd name="connsiteX2" fmla="*/ 0 w 27743"/>
                    <a:gd name="connsiteY2" fmla="*/ 0 h 36934"/>
                    <a:gd name="connsiteX3" fmla="*/ 27743 w 27743"/>
                    <a:gd name="connsiteY3" fmla="*/ 36935 h 36934"/>
                  </a:gdLst>
                  <a:ahLst/>
                  <a:cxnLst>
                    <a:cxn ang="0">
                      <a:pos x="connsiteX0" y="connsiteY0"/>
                    </a:cxn>
                    <a:cxn ang="0">
                      <a:pos x="connsiteX1" y="connsiteY1"/>
                    </a:cxn>
                    <a:cxn ang="0">
                      <a:pos x="connsiteX2" y="connsiteY2"/>
                    </a:cxn>
                    <a:cxn ang="0">
                      <a:pos x="connsiteX3" y="connsiteY3"/>
                    </a:cxn>
                  </a:cxnLst>
                  <a:rect l="l" t="t" r="r" b="b"/>
                  <a:pathLst>
                    <a:path w="27743" h="36934">
                      <a:moveTo>
                        <a:pt x="27743" y="36935"/>
                      </a:moveTo>
                      <a:lnTo>
                        <a:pt x="27743" y="36935"/>
                      </a:lnTo>
                      <a:cubicBezTo>
                        <a:pt x="19104" y="24924"/>
                        <a:pt x="9491" y="12552"/>
                        <a:pt x="0" y="0"/>
                      </a:cubicBezTo>
                      <a:cubicBezTo>
                        <a:pt x="9734" y="12552"/>
                        <a:pt x="19104" y="24804"/>
                        <a:pt x="27743" y="36935"/>
                      </a:cubicBezTo>
                    </a:path>
                  </a:pathLst>
                </a:custGeom>
                <a:solidFill>
                  <a:srgbClr val="DBD0BA"/>
                </a:solidFill>
                <a:ln w="6079"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1AF85C95-ED3B-1A41-BA07-47958A8B5181}"/>
                    </a:ext>
                  </a:extLst>
                </p:cNvPr>
                <p:cNvSpPr/>
                <p:nvPr/>
              </p:nvSpPr>
              <p:spPr>
                <a:xfrm>
                  <a:off x="11787076" y="2631924"/>
                  <a:ext cx="5172" cy="7206"/>
                </a:xfrm>
                <a:custGeom>
                  <a:avLst/>
                  <a:gdLst>
                    <a:gd name="connsiteX0" fmla="*/ 5172 w 5172"/>
                    <a:gd name="connsiteY0" fmla="*/ 7207 h 7206"/>
                    <a:gd name="connsiteX1" fmla="*/ 0 w 5172"/>
                    <a:gd name="connsiteY1" fmla="*/ 0 h 7206"/>
                    <a:gd name="connsiteX2" fmla="*/ 5172 w 5172"/>
                    <a:gd name="connsiteY2" fmla="*/ 7207 h 7206"/>
                  </a:gdLst>
                  <a:ahLst/>
                  <a:cxnLst>
                    <a:cxn ang="0">
                      <a:pos x="connsiteX0" y="connsiteY0"/>
                    </a:cxn>
                    <a:cxn ang="0">
                      <a:pos x="connsiteX1" y="connsiteY1"/>
                    </a:cxn>
                    <a:cxn ang="0">
                      <a:pos x="connsiteX2" y="connsiteY2"/>
                    </a:cxn>
                  </a:cxnLst>
                  <a:rect l="l" t="t" r="r" b="b"/>
                  <a:pathLst>
                    <a:path w="5172" h="7206">
                      <a:moveTo>
                        <a:pt x="5172" y="7207"/>
                      </a:moveTo>
                      <a:cubicBezTo>
                        <a:pt x="3407" y="4865"/>
                        <a:pt x="1704" y="2462"/>
                        <a:pt x="0" y="0"/>
                      </a:cubicBezTo>
                      <a:cubicBezTo>
                        <a:pt x="1704" y="2462"/>
                        <a:pt x="3407" y="4865"/>
                        <a:pt x="5172" y="7207"/>
                      </a:cubicBezTo>
                    </a:path>
                  </a:pathLst>
                </a:custGeom>
                <a:solidFill>
                  <a:srgbClr val="99C8AC"/>
                </a:solidFill>
                <a:ln w="6079"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C1EE01A8-37AF-9342-8D26-1CE34E3F1655}"/>
                    </a:ext>
                  </a:extLst>
                </p:cNvPr>
                <p:cNvSpPr/>
                <p:nvPr/>
              </p:nvSpPr>
              <p:spPr>
                <a:xfrm>
                  <a:off x="11901275" y="2436619"/>
                  <a:ext cx="6084" cy="151823"/>
                </a:xfrm>
                <a:custGeom>
                  <a:avLst/>
                  <a:gdLst>
                    <a:gd name="connsiteX0" fmla="*/ 0 w 6084"/>
                    <a:gd name="connsiteY0" fmla="*/ 151824 h 151823"/>
                    <a:gd name="connsiteX1" fmla="*/ 0 w 6084"/>
                    <a:gd name="connsiteY1" fmla="*/ 103778 h 151823"/>
                    <a:gd name="connsiteX2" fmla="*/ 0 w 6084"/>
                    <a:gd name="connsiteY2" fmla="*/ 103778 h 151823"/>
                    <a:gd name="connsiteX3" fmla="*/ 0 w 6084"/>
                    <a:gd name="connsiteY3" fmla="*/ 151824 h 151823"/>
                    <a:gd name="connsiteX4" fmla="*/ 0 w 6084"/>
                    <a:gd name="connsiteY4" fmla="*/ 48046 h 151823"/>
                    <a:gd name="connsiteX5" fmla="*/ 0 w 6084"/>
                    <a:gd name="connsiteY5" fmla="*/ 0 h 151823"/>
                    <a:gd name="connsiteX6" fmla="*/ 0 w 6084"/>
                    <a:gd name="connsiteY6" fmla="*/ 0 h 151823"/>
                    <a:gd name="connsiteX7" fmla="*/ 0 w 6084"/>
                    <a:gd name="connsiteY7" fmla="*/ 48046 h 15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4" h="151823">
                      <a:moveTo>
                        <a:pt x="0" y="151824"/>
                      </a:moveTo>
                      <a:lnTo>
                        <a:pt x="0" y="103778"/>
                      </a:lnTo>
                      <a:lnTo>
                        <a:pt x="0" y="103778"/>
                      </a:lnTo>
                      <a:lnTo>
                        <a:pt x="0" y="151824"/>
                      </a:lnTo>
                      <a:close/>
                      <a:moveTo>
                        <a:pt x="0" y="48046"/>
                      </a:moveTo>
                      <a:lnTo>
                        <a:pt x="0" y="0"/>
                      </a:lnTo>
                      <a:lnTo>
                        <a:pt x="0" y="0"/>
                      </a:lnTo>
                      <a:lnTo>
                        <a:pt x="0" y="48046"/>
                      </a:lnTo>
                    </a:path>
                  </a:pathLst>
                </a:custGeom>
                <a:solidFill>
                  <a:srgbClr val="C9BEAA"/>
                </a:solidFill>
                <a:ln w="6079"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EEF9B2CC-9FB3-7546-8B63-15BC030E64B7}"/>
                    </a:ext>
                  </a:extLst>
                </p:cNvPr>
                <p:cNvSpPr/>
                <p:nvPr/>
              </p:nvSpPr>
              <p:spPr>
                <a:xfrm>
                  <a:off x="11190041" y="2008954"/>
                  <a:ext cx="286197" cy="274159"/>
                </a:xfrm>
                <a:custGeom>
                  <a:avLst/>
                  <a:gdLst>
                    <a:gd name="connsiteX0" fmla="*/ 286197 w 286197"/>
                    <a:gd name="connsiteY0" fmla="*/ 274160 h 274159"/>
                    <a:gd name="connsiteX1" fmla="*/ 284859 w 286197"/>
                    <a:gd name="connsiteY1" fmla="*/ 272658 h 274159"/>
                    <a:gd name="connsiteX2" fmla="*/ 286197 w 286197"/>
                    <a:gd name="connsiteY2" fmla="*/ 274160 h 274159"/>
                    <a:gd name="connsiteX3" fmla="*/ 245373 w 286197"/>
                    <a:gd name="connsiteY3" fmla="*/ 234042 h 274159"/>
                    <a:gd name="connsiteX4" fmla="*/ 211484 w 286197"/>
                    <a:gd name="connsiteY4" fmla="*/ 201070 h 274159"/>
                    <a:gd name="connsiteX5" fmla="*/ 211484 w 286197"/>
                    <a:gd name="connsiteY5" fmla="*/ 201070 h 274159"/>
                    <a:gd name="connsiteX6" fmla="*/ 245373 w 286197"/>
                    <a:gd name="connsiteY6" fmla="*/ 234102 h 274159"/>
                    <a:gd name="connsiteX7" fmla="*/ 195179 w 286197"/>
                    <a:gd name="connsiteY7" fmla="*/ 185456 h 274159"/>
                    <a:gd name="connsiteX8" fmla="*/ 195179 w 286197"/>
                    <a:gd name="connsiteY8" fmla="*/ 185456 h 274159"/>
                    <a:gd name="connsiteX9" fmla="*/ 162325 w 286197"/>
                    <a:gd name="connsiteY9" fmla="*/ 154286 h 274159"/>
                    <a:gd name="connsiteX10" fmla="*/ 151617 w 286197"/>
                    <a:gd name="connsiteY10" fmla="*/ 144377 h 274159"/>
                    <a:gd name="connsiteX11" fmla="*/ 162325 w 286197"/>
                    <a:gd name="connsiteY11" fmla="*/ 154286 h 274159"/>
                    <a:gd name="connsiteX12" fmla="*/ 195179 w 286197"/>
                    <a:gd name="connsiteY12" fmla="*/ 185456 h 274159"/>
                    <a:gd name="connsiteX13" fmla="*/ 112131 w 286197"/>
                    <a:gd name="connsiteY13" fmla="*/ 106661 h 274159"/>
                    <a:gd name="connsiteX14" fmla="*/ 112131 w 286197"/>
                    <a:gd name="connsiteY14" fmla="*/ 106661 h 274159"/>
                    <a:gd name="connsiteX15" fmla="*/ 76478 w 286197"/>
                    <a:gd name="connsiteY15" fmla="*/ 73029 h 274159"/>
                    <a:gd name="connsiteX16" fmla="*/ 112131 w 286197"/>
                    <a:gd name="connsiteY16" fmla="*/ 106661 h 274159"/>
                    <a:gd name="connsiteX17" fmla="*/ 34984 w 286197"/>
                    <a:gd name="connsiteY17" fmla="*/ 33632 h 274159"/>
                    <a:gd name="connsiteX18" fmla="*/ 34984 w 286197"/>
                    <a:gd name="connsiteY18" fmla="*/ 33632 h 274159"/>
                    <a:gd name="connsiteX19" fmla="*/ 0 w 286197"/>
                    <a:gd name="connsiteY19" fmla="*/ 0 h 274159"/>
                    <a:gd name="connsiteX20" fmla="*/ 34984 w 286197"/>
                    <a:gd name="connsiteY20" fmla="*/ 33632 h 27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197" h="274159">
                      <a:moveTo>
                        <a:pt x="286197" y="274160"/>
                      </a:moveTo>
                      <a:cubicBezTo>
                        <a:pt x="286197" y="273679"/>
                        <a:pt x="285163" y="273139"/>
                        <a:pt x="284859" y="272658"/>
                      </a:cubicBezTo>
                      <a:cubicBezTo>
                        <a:pt x="284859" y="273139"/>
                        <a:pt x="285893" y="273679"/>
                        <a:pt x="286197" y="274160"/>
                      </a:cubicBezTo>
                      <a:moveTo>
                        <a:pt x="245373" y="234042"/>
                      </a:moveTo>
                      <a:cubicBezTo>
                        <a:pt x="233996" y="222871"/>
                        <a:pt x="222861" y="211881"/>
                        <a:pt x="211484" y="201070"/>
                      </a:cubicBezTo>
                      <a:lnTo>
                        <a:pt x="211484" y="201070"/>
                      </a:lnTo>
                      <a:cubicBezTo>
                        <a:pt x="222861" y="211941"/>
                        <a:pt x="233996" y="222931"/>
                        <a:pt x="245373" y="234102"/>
                      </a:cubicBezTo>
                      <a:moveTo>
                        <a:pt x="195179" y="185456"/>
                      </a:moveTo>
                      <a:lnTo>
                        <a:pt x="195179" y="185456"/>
                      </a:lnTo>
                      <a:cubicBezTo>
                        <a:pt x="184106" y="174886"/>
                        <a:pt x="173033" y="164496"/>
                        <a:pt x="162325" y="154286"/>
                      </a:cubicBezTo>
                      <a:cubicBezTo>
                        <a:pt x="158857" y="150983"/>
                        <a:pt x="155389" y="147680"/>
                        <a:pt x="151617" y="144377"/>
                      </a:cubicBezTo>
                      <a:cubicBezTo>
                        <a:pt x="155389" y="147680"/>
                        <a:pt x="158857" y="150983"/>
                        <a:pt x="162325" y="154286"/>
                      </a:cubicBezTo>
                      <a:cubicBezTo>
                        <a:pt x="173033" y="164496"/>
                        <a:pt x="184106" y="174886"/>
                        <a:pt x="195179" y="185456"/>
                      </a:cubicBezTo>
                      <a:moveTo>
                        <a:pt x="112131" y="106661"/>
                      </a:moveTo>
                      <a:lnTo>
                        <a:pt x="112131" y="106661"/>
                      </a:lnTo>
                      <a:cubicBezTo>
                        <a:pt x="99962" y="95430"/>
                        <a:pt x="88281" y="84260"/>
                        <a:pt x="76478" y="73029"/>
                      </a:cubicBezTo>
                      <a:cubicBezTo>
                        <a:pt x="88281" y="84200"/>
                        <a:pt x="100023" y="95430"/>
                        <a:pt x="112131" y="106661"/>
                      </a:cubicBezTo>
                      <a:moveTo>
                        <a:pt x="34984" y="33632"/>
                      </a:moveTo>
                      <a:lnTo>
                        <a:pt x="34984" y="33632"/>
                      </a:lnTo>
                      <a:cubicBezTo>
                        <a:pt x="23181" y="22401"/>
                        <a:pt x="11438" y="11171"/>
                        <a:pt x="0" y="0"/>
                      </a:cubicBezTo>
                      <a:cubicBezTo>
                        <a:pt x="11438" y="11171"/>
                        <a:pt x="23181" y="22401"/>
                        <a:pt x="34984" y="33632"/>
                      </a:cubicBezTo>
                    </a:path>
                  </a:pathLst>
                </a:custGeom>
                <a:solidFill>
                  <a:srgbClr val="DBD0BA"/>
                </a:solidFill>
                <a:ln w="6079"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FD1F5734-9B05-DD48-A2F8-44CC79E0F1F7}"/>
                    </a:ext>
                  </a:extLst>
                </p:cNvPr>
                <p:cNvSpPr/>
                <p:nvPr/>
              </p:nvSpPr>
              <p:spPr>
                <a:xfrm>
                  <a:off x="11901275" y="2164681"/>
                  <a:ext cx="6084" cy="218366"/>
                </a:xfrm>
                <a:custGeom>
                  <a:avLst/>
                  <a:gdLst>
                    <a:gd name="connsiteX0" fmla="*/ 0 w 6084"/>
                    <a:gd name="connsiteY0" fmla="*/ 218367 h 218366"/>
                    <a:gd name="connsiteX1" fmla="*/ 0 w 6084"/>
                    <a:gd name="connsiteY1" fmla="*/ 218367 h 218366"/>
                    <a:gd name="connsiteX2" fmla="*/ 0 w 6084"/>
                    <a:gd name="connsiteY2" fmla="*/ 0 h 218366"/>
                    <a:gd name="connsiteX3" fmla="*/ 0 w 6084"/>
                    <a:gd name="connsiteY3" fmla="*/ 0 h 218366"/>
                  </a:gdLst>
                  <a:ahLst/>
                  <a:cxnLst>
                    <a:cxn ang="0">
                      <a:pos x="connsiteX0" y="connsiteY0"/>
                    </a:cxn>
                    <a:cxn ang="0">
                      <a:pos x="connsiteX1" y="connsiteY1"/>
                    </a:cxn>
                    <a:cxn ang="0">
                      <a:pos x="connsiteX2" y="connsiteY2"/>
                    </a:cxn>
                    <a:cxn ang="0">
                      <a:pos x="connsiteX3" y="connsiteY3"/>
                    </a:cxn>
                  </a:cxnLst>
                  <a:rect l="l" t="t" r="r" b="b"/>
                  <a:pathLst>
                    <a:path w="6084" h="218366">
                      <a:moveTo>
                        <a:pt x="0" y="218367"/>
                      </a:moveTo>
                      <a:lnTo>
                        <a:pt x="0" y="218367"/>
                      </a:lnTo>
                      <a:close/>
                      <a:moveTo>
                        <a:pt x="0" y="0"/>
                      </a:moveTo>
                      <a:lnTo>
                        <a:pt x="0" y="0"/>
                      </a:lnTo>
                    </a:path>
                  </a:pathLst>
                </a:custGeom>
                <a:solidFill>
                  <a:srgbClr val="C9BEAA"/>
                </a:solidFill>
                <a:ln w="6079"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4C48F15-1DDC-D648-9575-A900CE819FF2}"/>
                    </a:ext>
                  </a:extLst>
                </p:cNvPr>
                <p:cNvSpPr/>
                <p:nvPr/>
              </p:nvSpPr>
              <p:spPr>
                <a:xfrm>
                  <a:off x="11901275" y="1521712"/>
                  <a:ext cx="6084" cy="33571"/>
                </a:xfrm>
                <a:custGeom>
                  <a:avLst/>
                  <a:gdLst>
                    <a:gd name="connsiteX0" fmla="*/ 0 w 6084"/>
                    <a:gd name="connsiteY0" fmla="*/ 33572 h 33571"/>
                    <a:gd name="connsiteX1" fmla="*/ 0 w 6084"/>
                    <a:gd name="connsiteY1" fmla="*/ 33572 h 33571"/>
                    <a:gd name="connsiteX2" fmla="*/ 0 w 6084"/>
                    <a:gd name="connsiteY2" fmla="*/ 0 h 33571"/>
                    <a:gd name="connsiteX3" fmla="*/ 0 w 6084"/>
                    <a:gd name="connsiteY3" fmla="*/ 33572 h 33571"/>
                  </a:gdLst>
                  <a:ahLst/>
                  <a:cxnLst>
                    <a:cxn ang="0">
                      <a:pos x="connsiteX0" y="connsiteY0"/>
                    </a:cxn>
                    <a:cxn ang="0">
                      <a:pos x="connsiteX1" y="connsiteY1"/>
                    </a:cxn>
                    <a:cxn ang="0">
                      <a:pos x="connsiteX2" y="connsiteY2"/>
                    </a:cxn>
                    <a:cxn ang="0">
                      <a:pos x="connsiteX3" y="connsiteY3"/>
                    </a:cxn>
                  </a:cxnLst>
                  <a:rect l="l" t="t" r="r" b="b"/>
                  <a:pathLst>
                    <a:path w="6084" h="33571">
                      <a:moveTo>
                        <a:pt x="0" y="33572"/>
                      </a:moveTo>
                      <a:lnTo>
                        <a:pt x="0" y="33572"/>
                      </a:lnTo>
                      <a:lnTo>
                        <a:pt x="0" y="0"/>
                      </a:lnTo>
                      <a:lnTo>
                        <a:pt x="0" y="33572"/>
                      </a:lnTo>
                      <a:close/>
                    </a:path>
                  </a:pathLst>
                </a:custGeom>
                <a:solidFill>
                  <a:srgbClr val="C9BEAA"/>
                </a:solidFill>
                <a:ln w="6079"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236E1AB6-7D99-B843-AFCB-C9CF59D78118}"/>
                    </a:ext>
                  </a:extLst>
                </p:cNvPr>
                <p:cNvSpPr/>
                <p:nvPr/>
              </p:nvSpPr>
              <p:spPr>
                <a:xfrm>
                  <a:off x="11901275" y="1345505"/>
                  <a:ext cx="6084" cy="144737"/>
                </a:xfrm>
                <a:custGeom>
                  <a:avLst/>
                  <a:gdLst>
                    <a:gd name="connsiteX0" fmla="*/ 0 w 6084"/>
                    <a:gd name="connsiteY0" fmla="*/ 144737 h 144737"/>
                    <a:gd name="connsiteX1" fmla="*/ 0 w 6084"/>
                    <a:gd name="connsiteY1" fmla="*/ 144737 h 144737"/>
                    <a:gd name="connsiteX2" fmla="*/ 0 w 6084"/>
                    <a:gd name="connsiteY2" fmla="*/ 144737 h 144737"/>
                    <a:gd name="connsiteX3" fmla="*/ 0 w 6084"/>
                    <a:gd name="connsiteY3" fmla="*/ 74831 h 144737"/>
                    <a:gd name="connsiteX4" fmla="*/ 0 w 6084"/>
                    <a:gd name="connsiteY4" fmla="*/ 74831 h 144737"/>
                    <a:gd name="connsiteX5" fmla="*/ 0 w 6084"/>
                    <a:gd name="connsiteY5" fmla="*/ 74831 h 144737"/>
                    <a:gd name="connsiteX6" fmla="*/ 0 w 6084"/>
                    <a:gd name="connsiteY6" fmla="*/ 0 h 144737"/>
                    <a:gd name="connsiteX7" fmla="*/ 0 w 6084"/>
                    <a:gd name="connsiteY7" fmla="*/ 0 h 144737"/>
                    <a:gd name="connsiteX8" fmla="*/ 0 w 6084"/>
                    <a:gd name="connsiteY8" fmla="*/ 0 h 144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84" h="144737">
                      <a:moveTo>
                        <a:pt x="0" y="144737"/>
                      </a:moveTo>
                      <a:lnTo>
                        <a:pt x="0" y="144737"/>
                      </a:lnTo>
                      <a:lnTo>
                        <a:pt x="0" y="144737"/>
                      </a:lnTo>
                      <a:close/>
                      <a:moveTo>
                        <a:pt x="0" y="74831"/>
                      </a:moveTo>
                      <a:lnTo>
                        <a:pt x="0" y="74831"/>
                      </a:lnTo>
                      <a:lnTo>
                        <a:pt x="0" y="74831"/>
                      </a:lnTo>
                      <a:moveTo>
                        <a:pt x="0" y="0"/>
                      </a:moveTo>
                      <a:lnTo>
                        <a:pt x="0" y="0"/>
                      </a:lnTo>
                      <a:lnTo>
                        <a:pt x="0" y="0"/>
                      </a:lnTo>
                    </a:path>
                  </a:pathLst>
                </a:custGeom>
                <a:solidFill>
                  <a:srgbClr val="C9BEAA"/>
                </a:solidFill>
                <a:ln w="6079"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95BE6CF0-70BD-0840-9228-89FE2313B4DA}"/>
                    </a:ext>
                  </a:extLst>
                </p:cNvPr>
                <p:cNvSpPr/>
                <p:nvPr/>
              </p:nvSpPr>
              <p:spPr>
                <a:xfrm>
                  <a:off x="11901275" y="1237643"/>
                  <a:ext cx="6084" cy="39517"/>
                </a:xfrm>
                <a:custGeom>
                  <a:avLst/>
                  <a:gdLst>
                    <a:gd name="connsiteX0" fmla="*/ 0 w 6084"/>
                    <a:gd name="connsiteY0" fmla="*/ 39517 h 39517"/>
                    <a:gd name="connsiteX1" fmla="*/ 0 w 6084"/>
                    <a:gd name="connsiteY1" fmla="*/ 39517 h 39517"/>
                    <a:gd name="connsiteX2" fmla="*/ 0 w 6084"/>
                    <a:gd name="connsiteY2" fmla="*/ 0 h 39517"/>
                    <a:gd name="connsiteX3" fmla="*/ 0 w 6084"/>
                    <a:gd name="connsiteY3" fmla="*/ 39517 h 39517"/>
                  </a:gdLst>
                  <a:ahLst/>
                  <a:cxnLst>
                    <a:cxn ang="0">
                      <a:pos x="connsiteX0" y="connsiteY0"/>
                    </a:cxn>
                    <a:cxn ang="0">
                      <a:pos x="connsiteX1" y="connsiteY1"/>
                    </a:cxn>
                    <a:cxn ang="0">
                      <a:pos x="connsiteX2" y="connsiteY2"/>
                    </a:cxn>
                    <a:cxn ang="0">
                      <a:pos x="connsiteX3" y="connsiteY3"/>
                    </a:cxn>
                  </a:cxnLst>
                  <a:rect l="l" t="t" r="r" b="b"/>
                  <a:pathLst>
                    <a:path w="6084" h="39517">
                      <a:moveTo>
                        <a:pt x="0" y="39517"/>
                      </a:moveTo>
                      <a:lnTo>
                        <a:pt x="0" y="39517"/>
                      </a:lnTo>
                      <a:lnTo>
                        <a:pt x="0" y="0"/>
                      </a:lnTo>
                      <a:lnTo>
                        <a:pt x="0" y="39517"/>
                      </a:lnTo>
                      <a:close/>
                    </a:path>
                  </a:pathLst>
                </a:custGeom>
                <a:solidFill>
                  <a:srgbClr val="C9BEAA"/>
                </a:solidFill>
                <a:ln w="6079"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5A9C130F-5303-F143-A492-5BD240326609}"/>
                    </a:ext>
                  </a:extLst>
                </p:cNvPr>
                <p:cNvSpPr/>
                <p:nvPr/>
              </p:nvSpPr>
              <p:spPr>
                <a:xfrm>
                  <a:off x="11901275" y="1159809"/>
                  <a:ext cx="6084" cy="41018"/>
                </a:xfrm>
                <a:custGeom>
                  <a:avLst/>
                  <a:gdLst>
                    <a:gd name="connsiteX0" fmla="*/ 0 w 6084"/>
                    <a:gd name="connsiteY0" fmla="*/ 41019 h 41018"/>
                    <a:gd name="connsiteX1" fmla="*/ 0 w 6084"/>
                    <a:gd name="connsiteY1" fmla="*/ 41019 h 41018"/>
                    <a:gd name="connsiteX2" fmla="*/ 0 w 6084"/>
                    <a:gd name="connsiteY2" fmla="*/ 0 h 41018"/>
                    <a:gd name="connsiteX3" fmla="*/ 0 w 6084"/>
                    <a:gd name="connsiteY3" fmla="*/ 41019 h 41018"/>
                  </a:gdLst>
                  <a:ahLst/>
                  <a:cxnLst>
                    <a:cxn ang="0">
                      <a:pos x="connsiteX0" y="connsiteY0"/>
                    </a:cxn>
                    <a:cxn ang="0">
                      <a:pos x="connsiteX1" y="connsiteY1"/>
                    </a:cxn>
                    <a:cxn ang="0">
                      <a:pos x="connsiteX2" y="connsiteY2"/>
                    </a:cxn>
                    <a:cxn ang="0">
                      <a:pos x="connsiteX3" y="connsiteY3"/>
                    </a:cxn>
                  </a:cxnLst>
                  <a:rect l="l" t="t" r="r" b="b"/>
                  <a:pathLst>
                    <a:path w="6084" h="41018">
                      <a:moveTo>
                        <a:pt x="0" y="41019"/>
                      </a:moveTo>
                      <a:lnTo>
                        <a:pt x="0" y="41019"/>
                      </a:lnTo>
                      <a:lnTo>
                        <a:pt x="0" y="0"/>
                      </a:lnTo>
                      <a:lnTo>
                        <a:pt x="0" y="41019"/>
                      </a:lnTo>
                      <a:close/>
                    </a:path>
                  </a:pathLst>
                </a:custGeom>
                <a:solidFill>
                  <a:srgbClr val="C9BEAA"/>
                </a:solidFill>
                <a:ln w="6079"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6DB9A65A-5CDB-E247-8E80-576D29481118}"/>
                    </a:ext>
                  </a:extLst>
                </p:cNvPr>
                <p:cNvSpPr/>
                <p:nvPr/>
              </p:nvSpPr>
              <p:spPr>
                <a:xfrm>
                  <a:off x="11901275" y="1073267"/>
                  <a:ext cx="6084" cy="46604"/>
                </a:xfrm>
                <a:custGeom>
                  <a:avLst/>
                  <a:gdLst>
                    <a:gd name="connsiteX0" fmla="*/ 0 w 6084"/>
                    <a:gd name="connsiteY0" fmla="*/ 46604 h 46604"/>
                    <a:gd name="connsiteX1" fmla="*/ 0 w 6084"/>
                    <a:gd name="connsiteY1" fmla="*/ 46604 h 46604"/>
                    <a:gd name="connsiteX2" fmla="*/ 0 w 6084"/>
                    <a:gd name="connsiteY2" fmla="*/ 0 h 46604"/>
                    <a:gd name="connsiteX3" fmla="*/ 0 w 6084"/>
                    <a:gd name="connsiteY3" fmla="*/ 46604 h 46604"/>
                  </a:gdLst>
                  <a:ahLst/>
                  <a:cxnLst>
                    <a:cxn ang="0">
                      <a:pos x="connsiteX0" y="connsiteY0"/>
                    </a:cxn>
                    <a:cxn ang="0">
                      <a:pos x="connsiteX1" y="connsiteY1"/>
                    </a:cxn>
                    <a:cxn ang="0">
                      <a:pos x="connsiteX2" y="connsiteY2"/>
                    </a:cxn>
                    <a:cxn ang="0">
                      <a:pos x="connsiteX3" y="connsiteY3"/>
                    </a:cxn>
                  </a:cxnLst>
                  <a:rect l="l" t="t" r="r" b="b"/>
                  <a:pathLst>
                    <a:path w="6084" h="46604">
                      <a:moveTo>
                        <a:pt x="0" y="46604"/>
                      </a:moveTo>
                      <a:lnTo>
                        <a:pt x="0" y="46604"/>
                      </a:lnTo>
                      <a:lnTo>
                        <a:pt x="0" y="0"/>
                      </a:lnTo>
                      <a:lnTo>
                        <a:pt x="0" y="46604"/>
                      </a:lnTo>
                      <a:close/>
                    </a:path>
                  </a:pathLst>
                </a:custGeom>
                <a:solidFill>
                  <a:srgbClr val="C9BEAA"/>
                </a:solidFill>
                <a:ln w="6079"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C17963F-EA7E-7B43-95CC-52DD2EFF51BE}"/>
                    </a:ext>
                  </a:extLst>
                </p:cNvPr>
                <p:cNvSpPr/>
                <p:nvPr/>
              </p:nvSpPr>
              <p:spPr>
                <a:xfrm>
                  <a:off x="11901275" y="1059274"/>
                  <a:ext cx="6084" cy="13993"/>
                </a:xfrm>
                <a:custGeom>
                  <a:avLst/>
                  <a:gdLst>
                    <a:gd name="connsiteX0" fmla="*/ 0 w 6084"/>
                    <a:gd name="connsiteY0" fmla="*/ 13993 h 13993"/>
                    <a:gd name="connsiteX1" fmla="*/ 0 w 6084"/>
                    <a:gd name="connsiteY1" fmla="*/ 13993 h 13993"/>
                    <a:gd name="connsiteX2" fmla="*/ 0 w 6084"/>
                    <a:gd name="connsiteY2" fmla="*/ 0 h 13993"/>
                    <a:gd name="connsiteX3" fmla="*/ 0 w 6084"/>
                    <a:gd name="connsiteY3" fmla="*/ 13993 h 13993"/>
                  </a:gdLst>
                  <a:ahLst/>
                  <a:cxnLst>
                    <a:cxn ang="0">
                      <a:pos x="connsiteX0" y="connsiteY0"/>
                    </a:cxn>
                    <a:cxn ang="0">
                      <a:pos x="connsiteX1" y="connsiteY1"/>
                    </a:cxn>
                    <a:cxn ang="0">
                      <a:pos x="connsiteX2" y="connsiteY2"/>
                    </a:cxn>
                    <a:cxn ang="0">
                      <a:pos x="connsiteX3" y="connsiteY3"/>
                    </a:cxn>
                  </a:cxnLst>
                  <a:rect l="l" t="t" r="r" b="b"/>
                  <a:pathLst>
                    <a:path w="6084" h="13993">
                      <a:moveTo>
                        <a:pt x="0" y="13993"/>
                      </a:moveTo>
                      <a:lnTo>
                        <a:pt x="0" y="13993"/>
                      </a:lnTo>
                      <a:lnTo>
                        <a:pt x="0" y="0"/>
                      </a:lnTo>
                      <a:lnTo>
                        <a:pt x="0" y="13993"/>
                      </a:lnTo>
                      <a:close/>
                    </a:path>
                  </a:pathLst>
                </a:custGeom>
                <a:solidFill>
                  <a:srgbClr val="BBB29F"/>
                </a:solidFill>
                <a:ln w="6079" cap="flat">
                  <a:noFill/>
                  <a:prstDash val="solid"/>
                  <a:miter/>
                </a:ln>
              </p:spPr>
              <p:txBody>
                <a:bodyPr rtlCol="0" anchor="ctr"/>
                <a:lstStyle/>
                <a:p>
                  <a:endParaRPr lang="en-GB"/>
                </a:p>
              </p:txBody>
            </p:sp>
          </p:grpSp>
          <p:sp>
            <p:nvSpPr>
              <p:cNvPr id="16" name="Freeform 15">
                <a:extLst>
                  <a:ext uri="{FF2B5EF4-FFF2-40B4-BE49-F238E27FC236}">
                    <a16:creationId xmlns:a16="http://schemas.microsoft.com/office/drawing/2014/main" id="{C76C9F68-B8B7-6848-8DC9-B1B8F33303A6}"/>
                  </a:ext>
                </a:extLst>
              </p:cNvPr>
              <p:cNvSpPr/>
              <p:nvPr/>
            </p:nvSpPr>
            <p:spPr>
              <a:xfrm>
                <a:off x="270904" y="1060355"/>
                <a:ext cx="11635238" cy="4732495"/>
              </a:xfrm>
              <a:custGeom>
                <a:avLst/>
                <a:gdLst>
                  <a:gd name="connsiteX0" fmla="*/ 28 w 11635238"/>
                  <a:gd name="connsiteY0" fmla="*/ 0 h 4732495"/>
                  <a:gd name="connsiteX1" fmla="*/ 28 w 11635238"/>
                  <a:gd name="connsiteY1" fmla="*/ 4600357 h 4732495"/>
                  <a:gd name="connsiteX2" fmla="*/ 135583 w 11635238"/>
                  <a:gd name="connsiteY2" fmla="*/ 4732482 h 4732495"/>
                  <a:gd name="connsiteX3" fmla="*/ 11202900 w 11635238"/>
                  <a:gd name="connsiteY3" fmla="*/ 4732482 h 4732495"/>
                  <a:gd name="connsiteX4" fmla="*/ 11635238 w 11635238"/>
                  <a:gd name="connsiteY4" fmla="*/ 4156477 h 4732495"/>
                  <a:gd name="connsiteX5" fmla="*/ 11635238 w 11635238"/>
                  <a:gd name="connsiteY5" fmla="*/ 3318383 h 4732495"/>
                  <a:gd name="connsiteX6" fmla="*/ 10413486 w 11635238"/>
                  <a:gd name="connsiteY6" fmla="*/ 1524664 h 4732495"/>
                  <a:gd name="connsiteX7" fmla="*/ 9726163 w 11635238"/>
                  <a:gd name="connsiteY7" fmla="*/ 0 h 4732495"/>
                  <a:gd name="connsiteX8" fmla="*/ 28 w 11635238"/>
                  <a:gd name="connsiteY8" fmla="*/ 0 h 473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5238" h="4732495">
                    <a:moveTo>
                      <a:pt x="28" y="0"/>
                    </a:moveTo>
                    <a:lnTo>
                      <a:pt x="28" y="4600357"/>
                    </a:lnTo>
                    <a:cubicBezTo>
                      <a:pt x="28" y="4600357"/>
                      <a:pt x="-5447" y="4732482"/>
                      <a:pt x="135583" y="4732482"/>
                    </a:cubicBezTo>
                    <a:lnTo>
                      <a:pt x="11202900" y="4732482"/>
                    </a:lnTo>
                    <a:cubicBezTo>
                      <a:pt x="11202900" y="4732482"/>
                      <a:pt x="11635238" y="4743413"/>
                      <a:pt x="11635238" y="4156477"/>
                    </a:cubicBezTo>
                    <a:lnTo>
                      <a:pt x="11635238" y="3318383"/>
                    </a:lnTo>
                    <a:cubicBezTo>
                      <a:pt x="11635238" y="2909335"/>
                      <a:pt x="11152767" y="2219342"/>
                      <a:pt x="10413486" y="1524664"/>
                    </a:cubicBezTo>
                    <a:cubicBezTo>
                      <a:pt x="9722026" y="875089"/>
                      <a:pt x="9614398" y="453550"/>
                      <a:pt x="9726163" y="0"/>
                    </a:cubicBezTo>
                    <a:lnTo>
                      <a:pt x="28" y="0"/>
                    </a:lnTo>
                  </a:path>
                </a:pathLst>
              </a:custGeom>
              <a:solidFill>
                <a:srgbClr val="60223B"/>
              </a:solidFill>
              <a:ln w="6079" cap="flat">
                <a:noFill/>
                <a:prstDash val="solid"/>
                <a:miter/>
              </a:ln>
            </p:spPr>
            <p:txBody>
              <a:bodyPr rtlCol="0" anchor="ctr"/>
              <a:lstStyle/>
              <a:p>
                <a:endParaRPr lang="en-GB"/>
              </a:p>
            </p:txBody>
          </p:sp>
        </p:grpSp>
        <p:pic>
          <p:nvPicPr>
            <p:cNvPr id="14" name="Graphic 13">
              <a:extLst>
                <a:ext uri="{FF2B5EF4-FFF2-40B4-BE49-F238E27FC236}">
                  <a16:creationId xmlns:a16="http://schemas.microsoft.com/office/drawing/2014/main" id="{2DC78677-A1D9-5E4F-A533-D92D579529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82956" y="1063482"/>
              <a:ext cx="1812236" cy="2794306"/>
            </a:xfrm>
            <a:prstGeom prst="rect">
              <a:avLst/>
            </a:prstGeom>
          </p:spPr>
        </p:pic>
      </p:grpSp>
      <p:sp>
        <p:nvSpPr>
          <p:cNvPr id="2" name="Title 1">
            <a:extLst>
              <a:ext uri="{FF2B5EF4-FFF2-40B4-BE49-F238E27FC236}">
                <a16:creationId xmlns:a16="http://schemas.microsoft.com/office/drawing/2014/main" id="{61860C5D-73C8-F84D-ACB9-C2EA80B3AE90}"/>
              </a:ext>
            </a:extLst>
          </p:cNvPr>
          <p:cNvSpPr>
            <a:spLocks noGrp="1"/>
          </p:cNvSpPr>
          <p:nvPr>
            <p:ph type="title" hasCustomPrompt="1"/>
          </p:nvPr>
        </p:nvSpPr>
        <p:spPr>
          <a:xfrm>
            <a:off x="550862" y="365125"/>
            <a:ext cx="9341841" cy="876279"/>
          </a:xfrm>
          <a:prstGeom prst="rect">
            <a:avLst/>
          </a:prstGeom>
        </p:spPr>
        <p:txBody>
          <a:bodyPr/>
          <a:lstStyle>
            <a:lvl1pPr>
              <a:defRPr>
                <a:solidFill>
                  <a:schemeClr val="bg1"/>
                </a:solidFill>
              </a:defRPr>
            </a:lvl1pPr>
          </a:lstStyle>
          <a:p>
            <a:r>
              <a:rPr lang="en-US" dirty="0"/>
              <a:t>CLICK TO EDIT</a:t>
            </a:r>
          </a:p>
        </p:txBody>
      </p:sp>
      <p:sp>
        <p:nvSpPr>
          <p:cNvPr id="3" name="Content Placeholder 2">
            <a:extLst>
              <a:ext uri="{FF2B5EF4-FFF2-40B4-BE49-F238E27FC236}">
                <a16:creationId xmlns:a16="http://schemas.microsoft.com/office/drawing/2014/main" id="{926C3B62-7A0B-3E46-ABE0-C0299AF10807}"/>
              </a:ext>
            </a:extLst>
          </p:cNvPr>
          <p:cNvSpPr>
            <a:spLocks noGrp="1"/>
          </p:cNvSpPr>
          <p:nvPr>
            <p:ph idx="1"/>
          </p:nvPr>
        </p:nvSpPr>
        <p:spPr>
          <a:xfrm>
            <a:off x="550862" y="1410962"/>
            <a:ext cx="10802937" cy="3461747"/>
          </a:xfrm>
          <a:prstGeom prst="rect">
            <a:avLst/>
          </a:prstGeom>
        </p:spPr>
        <p:txBody>
          <a:bodyPr/>
          <a:lstStyle>
            <a:lvl1pPr>
              <a:defRPr b="0" i="0">
                <a:solidFill>
                  <a:schemeClr val="bg1"/>
                </a:solidFill>
                <a:latin typeface="Raleway Light" panose="020B0403030101060003" pitchFamily="34" charset="77"/>
                <a:cs typeface="Calibri Light" panose="020F0302020204030204" pitchFamily="34" charset="0"/>
              </a:defRPr>
            </a:lvl1pPr>
            <a:lvl2pPr>
              <a:defRPr b="0" i="0">
                <a:solidFill>
                  <a:schemeClr val="bg1"/>
                </a:solidFill>
                <a:latin typeface="Raleway Light" panose="020B0403030101060003" pitchFamily="34" charset="77"/>
                <a:cs typeface="Calibri Light" panose="020F0302020204030204" pitchFamily="34" charset="0"/>
              </a:defRPr>
            </a:lvl2pPr>
            <a:lvl3pPr>
              <a:defRPr b="0" i="0">
                <a:solidFill>
                  <a:schemeClr val="bg1"/>
                </a:solidFill>
                <a:latin typeface="Raleway Light" panose="020B0403030101060003" pitchFamily="34" charset="77"/>
                <a:cs typeface="Calibri Light" panose="020F0302020204030204" pitchFamily="34" charset="0"/>
              </a:defRPr>
            </a:lvl3pPr>
            <a:lvl4pPr>
              <a:defRPr b="0" i="0">
                <a:solidFill>
                  <a:schemeClr val="bg1"/>
                </a:solidFill>
                <a:latin typeface="Raleway Light" panose="020B0403030101060003" pitchFamily="34" charset="77"/>
                <a:cs typeface="Calibri Light" panose="020F0302020204030204" pitchFamily="34" charset="0"/>
              </a:defRPr>
            </a:lvl4pPr>
            <a:lvl5pPr>
              <a:defRPr b="0" i="0">
                <a:solidFill>
                  <a:schemeClr val="bg1"/>
                </a:solidFill>
                <a:latin typeface="Raleway Light" panose="020B0403030101060003" pitchFamily="34" charset="77"/>
                <a:cs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Graphic 7">
            <a:extLst>
              <a:ext uri="{FF2B5EF4-FFF2-40B4-BE49-F238E27FC236}">
                <a16:creationId xmlns:a16="http://schemas.microsoft.com/office/drawing/2014/main" id="{E002A493-30A3-3E4F-8148-ACA90E34F90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06942" y="6470044"/>
            <a:ext cx="3191194" cy="114051"/>
          </a:xfrm>
          <a:prstGeom prst="rect">
            <a:avLst/>
          </a:prstGeom>
        </p:spPr>
      </p:pic>
      <p:pic>
        <p:nvPicPr>
          <p:cNvPr id="9" name="Graphic 8">
            <a:hlinkClick r:id="rId6"/>
            <a:extLst>
              <a:ext uri="{FF2B5EF4-FFF2-40B4-BE49-F238E27FC236}">
                <a16:creationId xmlns:a16="http://schemas.microsoft.com/office/drawing/2014/main" id="{BED44A9A-2C9D-D541-9726-9BDA76B362B9}"/>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33629" y="6516531"/>
            <a:ext cx="820171" cy="64956"/>
          </a:xfrm>
          <a:prstGeom prst="rect">
            <a:avLst/>
          </a:prstGeom>
        </p:spPr>
      </p:pic>
      <p:pic>
        <p:nvPicPr>
          <p:cNvPr id="12" name="Picture 11">
            <a:hlinkClick r:id="rId6"/>
            <a:extLst>
              <a:ext uri="{FF2B5EF4-FFF2-40B4-BE49-F238E27FC236}">
                <a16:creationId xmlns:a16="http://schemas.microsoft.com/office/drawing/2014/main" id="{4DA91472-3FE0-9B40-B236-5C5F4935FE84}"/>
              </a:ext>
            </a:extLst>
          </p:cNvPr>
          <p:cNvPicPr>
            <a:picLocks noChangeAspect="1"/>
          </p:cNvPicPr>
          <p:nvPr userDrawn="1"/>
        </p:nvPicPr>
        <p:blipFill>
          <a:blip r:embed="rId9"/>
          <a:stretch>
            <a:fillRect/>
          </a:stretch>
        </p:blipFill>
        <p:spPr>
          <a:xfrm>
            <a:off x="838200" y="6042951"/>
            <a:ext cx="1614073" cy="541144"/>
          </a:xfrm>
          <a:prstGeom prst="rect">
            <a:avLst/>
          </a:prstGeom>
        </p:spPr>
      </p:pic>
    </p:spTree>
    <p:extLst>
      <p:ext uri="{BB962C8B-B14F-4D97-AF65-F5344CB8AC3E}">
        <p14:creationId xmlns:p14="http://schemas.microsoft.com/office/powerpoint/2010/main" val="416967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44E2A-3062-F245-818F-F465A0481FCB}"/>
              </a:ext>
            </a:extLst>
          </p:cNvPr>
          <p:cNvSpPr>
            <a:spLocks noGrp="1"/>
          </p:cNvSpPr>
          <p:nvPr>
            <p:ph type="title"/>
          </p:nvPr>
        </p:nvSpPr>
        <p:spPr>
          <a:xfrm>
            <a:off x="550863" y="278531"/>
            <a:ext cx="11094431" cy="10529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01AC438-5C4B-A74B-973C-02E8105BD4BD}"/>
              </a:ext>
            </a:extLst>
          </p:cNvPr>
          <p:cNvSpPr>
            <a:spLocks noGrp="1"/>
          </p:cNvSpPr>
          <p:nvPr>
            <p:ph type="body" idx="1"/>
          </p:nvPr>
        </p:nvSpPr>
        <p:spPr>
          <a:xfrm>
            <a:off x="550864" y="1426437"/>
            <a:ext cx="11094428" cy="515561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5710988"/>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55" r:id="rId3"/>
    <p:sldLayoutId id="2147483661" r:id="rId4"/>
    <p:sldLayoutId id="2147483676" r:id="rId5"/>
    <p:sldLayoutId id="2147483688" r:id="rId6"/>
    <p:sldLayoutId id="2147483669" r:id="rId7"/>
    <p:sldLayoutId id="2147483665" r:id="rId8"/>
    <p:sldLayoutId id="2147483662" r:id="rId9"/>
    <p:sldLayoutId id="2147483663" r:id="rId10"/>
    <p:sldLayoutId id="2147483677" r:id="rId11"/>
    <p:sldLayoutId id="2147483678" r:id="rId12"/>
    <p:sldLayoutId id="2147483683" r:id="rId13"/>
    <p:sldLayoutId id="2147483675" r:id="rId14"/>
    <p:sldLayoutId id="2147483670" r:id="rId15"/>
    <p:sldLayoutId id="2147483680" r:id="rId16"/>
    <p:sldLayoutId id="2147483681" r:id="rId17"/>
    <p:sldLayoutId id="2147483673" r:id="rId18"/>
    <p:sldLayoutId id="2147483682" r:id="rId19"/>
    <p:sldLayoutId id="2147483650" r:id="rId20"/>
    <p:sldLayoutId id="2147483649" r:id="rId21"/>
    <p:sldLayoutId id="2147483667" r:id="rId22"/>
    <p:sldLayoutId id="2147483674" r:id="rId23"/>
    <p:sldLayoutId id="2147483668" r:id="rId24"/>
    <p:sldLayoutId id="2147483687" r:id="rId25"/>
    <p:sldLayoutId id="2147483653" r:id="rId26"/>
    <p:sldLayoutId id="2147483690" r:id="rId27"/>
    <p:sldLayoutId id="2147483654" r:id="rId28"/>
    <p:sldLayoutId id="2147483671" r:id="rId29"/>
    <p:sldLayoutId id="2147483679" r:id="rId30"/>
    <p:sldLayoutId id="2147483685" r:id="rId31"/>
    <p:sldLayoutId id="2147483684" r:id="rId32"/>
    <p:sldLayoutId id="2147483689" r:id="rId33"/>
  </p:sldLayoutIdLst>
  <p:txStyles>
    <p:titleStyle>
      <a:lvl1pPr algn="l" defTabSz="914400" rtl="0" eaLnBrk="1" latinLnBrk="0" hangingPunct="1">
        <a:lnSpc>
          <a:spcPct val="90000"/>
        </a:lnSpc>
        <a:spcBef>
          <a:spcPct val="0"/>
        </a:spcBef>
        <a:buNone/>
        <a:defRPr sz="3200" b="1" i="0" kern="1200">
          <a:solidFill>
            <a:schemeClr val="accent1"/>
          </a:solidFill>
          <a:latin typeface="Raleway" panose="020B0003030101060003"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solidFill>
          <a:latin typeface="Raleway Light" panose="020B0403030101060003" pitchFamily="34" charset="77"/>
          <a:ea typeface="+mn-ea"/>
          <a:cs typeface="+mn-cs"/>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Raleway Light" panose="020B0403030101060003" pitchFamily="34" charset="77"/>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Raleway Light" panose="020B0403030101060003" pitchFamily="34" charset="77"/>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Raleway Light" panose="020B0403030101060003" pitchFamily="34" charset="77"/>
          <a:ea typeface="+mn-ea"/>
          <a:cs typeface="+mn-cs"/>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Raleway Light" panose="020B04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47" userDrawn="1">
          <p15:clr>
            <a:srgbClr val="F26B43"/>
          </p15:clr>
        </p15:guide>
        <p15:guide id="3" pos="166" userDrawn="1">
          <p15:clr>
            <a:srgbClr val="F26B43"/>
          </p15:clr>
        </p15:guide>
        <p15:guide id="4" pos="7514" userDrawn="1">
          <p15:clr>
            <a:srgbClr val="F26B43"/>
          </p15:clr>
        </p15:guide>
        <p15:guide id="5" pos="7333" userDrawn="1">
          <p15:clr>
            <a:srgbClr val="F26B43"/>
          </p15:clr>
        </p15:guide>
        <p15:guide id="6" orient="horz" pos="4156" userDrawn="1">
          <p15:clr>
            <a:srgbClr val="F26B43"/>
          </p15:clr>
        </p15:guide>
        <p15:guide id="7" orient="horz" pos="1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2D7E02-EDFE-E645-8A5F-7541921FCBE0}"/>
              </a:ext>
            </a:extLst>
          </p:cNvPr>
          <p:cNvSpPr/>
          <p:nvPr/>
        </p:nvSpPr>
        <p:spPr>
          <a:xfrm>
            <a:off x="0" y="4548973"/>
            <a:ext cx="12023678" cy="1308194"/>
          </a:xfrm>
          <a:prstGeom prst="rect">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6C496D-F057-B84C-A62D-630BEAE45D28}"/>
              </a:ext>
            </a:extLst>
          </p:cNvPr>
          <p:cNvSpPr txBox="1"/>
          <p:nvPr/>
        </p:nvSpPr>
        <p:spPr>
          <a:xfrm>
            <a:off x="638569" y="4548973"/>
            <a:ext cx="11021543" cy="1569660"/>
          </a:xfrm>
          <a:prstGeom prst="rect">
            <a:avLst/>
          </a:prstGeom>
          <a:noFill/>
        </p:spPr>
        <p:txBody>
          <a:bodyPr wrap="square" rtlCol="0">
            <a:spAutoFit/>
          </a:bodyPr>
          <a:lstStyle/>
          <a:p>
            <a:r>
              <a:rPr lang="en-ZA" sz="3200" b="1" dirty="0">
                <a:effectLst/>
                <a:latin typeface="Raleway Medium" pitchFamily="2" charset="0"/>
                <a:ea typeface="Calibri" panose="020F0502020204030204" pitchFamily="34" charset="0"/>
                <a:cs typeface="Times New Roman" panose="02020603050405020304" pitchFamily="18" charset="0"/>
              </a:rPr>
              <a:t>Child Sexual Abuse: Indicative of social inequality and a failure to translate policy into practice</a:t>
            </a:r>
          </a:p>
          <a:p>
            <a:endParaRPr lang="en-US" sz="3200" b="1" dirty="0">
              <a:solidFill>
                <a:schemeClr val="accent1"/>
              </a:solidFill>
              <a:latin typeface="Raleway" panose="020B0003030101060003" pitchFamily="34" charset="0"/>
            </a:endParaRPr>
          </a:p>
        </p:txBody>
      </p:sp>
      <p:sp>
        <p:nvSpPr>
          <p:cNvPr id="9" name="TextBox 8">
            <a:extLst>
              <a:ext uri="{FF2B5EF4-FFF2-40B4-BE49-F238E27FC236}">
                <a16:creationId xmlns:a16="http://schemas.microsoft.com/office/drawing/2014/main" id="{C9A8303B-B93E-9845-88FC-4487BDB3279C}"/>
              </a:ext>
            </a:extLst>
          </p:cNvPr>
          <p:cNvSpPr txBox="1"/>
          <p:nvPr/>
        </p:nvSpPr>
        <p:spPr>
          <a:xfrm>
            <a:off x="531887" y="5548722"/>
            <a:ext cx="11021544" cy="954107"/>
          </a:xfrm>
          <a:prstGeom prst="rect">
            <a:avLst/>
          </a:prstGeom>
          <a:noFill/>
        </p:spPr>
        <p:txBody>
          <a:bodyPr wrap="square" rtlCol="0">
            <a:spAutoFit/>
          </a:bodyPr>
          <a:lstStyle/>
          <a:p>
            <a:r>
              <a:rPr lang="en-US" sz="2800" dirty="0">
                <a:solidFill>
                  <a:schemeClr val="accent2"/>
                </a:solidFill>
                <a:latin typeface="Raleway Medium" panose="020B0003030101060003" pitchFamily="34" charset="0"/>
              </a:rPr>
              <a:t>									</a:t>
            </a:r>
          </a:p>
          <a:p>
            <a:pPr algn="r"/>
            <a:r>
              <a:rPr lang="en-US" sz="2800" dirty="0">
                <a:solidFill>
                  <a:schemeClr val="accent2"/>
                </a:solidFill>
                <a:latin typeface="Raleway Medium" panose="020B0003030101060003" pitchFamily="34" charset="0"/>
              </a:rPr>
              <a:t>           </a:t>
            </a:r>
            <a:r>
              <a:rPr lang="en-US" sz="2800" b="1" dirty="0">
                <a:solidFill>
                  <a:schemeClr val="accent2"/>
                </a:solidFill>
                <a:latin typeface="Raleway Medium" panose="020B0003030101060003" pitchFamily="34" charset="0"/>
              </a:rPr>
              <a:t>Dr Tasneemah Cornelissen-Nordien</a:t>
            </a:r>
          </a:p>
        </p:txBody>
      </p:sp>
    </p:spTree>
    <p:extLst>
      <p:ext uri="{BB962C8B-B14F-4D97-AF65-F5344CB8AC3E}">
        <p14:creationId xmlns:p14="http://schemas.microsoft.com/office/powerpoint/2010/main" val="351190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5E62-EDC4-2CF2-F848-B4DDCC1CDAD9}"/>
              </a:ext>
            </a:extLst>
          </p:cNvPr>
          <p:cNvSpPr>
            <a:spLocks noGrp="1"/>
          </p:cNvSpPr>
          <p:nvPr>
            <p:ph type="title"/>
          </p:nvPr>
        </p:nvSpPr>
        <p:spPr/>
        <p:txBody>
          <a:bodyPr/>
          <a:lstStyle/>
          <a:p>
            <a:r>
              <a:rPr lang="en-US" sz="3200" dirty="0"/>
              <a:t>Emerging theme &amp; Sub-themes</a:t>
            </a:r>
            <a:endParaRPr lang="en-ZA" dirty="0"/>
          </a:p>
        </p:txBody>
      </p:sp>
      <p:graphicFrame>
        <p:nvGraphicFramePr>
          <p:cNvPr id="4" name="Table 4">
            <a:extLst>
              <a:ext uri="{FF2B5EF4-FFF2-40B4-BE49-F238E27FC236}">
                <a16:creationId xmlns:a16="http://schemas.microsoft.com/office/drawing/2014/main" id="{300878F8-23B7-B122-2329-4D95655DE06C}"/>
              </a:ext>
            </a:extLst>
          </p:cNvPr>
          <p:cNvGraphicFramePr>
            <a:graphicFrameLocks noGrp="1"/>
          </p:cNvGraphicFramePr>
          <p:nvPr>
            <p:ph idx="1"/>
            <p:extLst>
              <p:ext uri="{D42A27DB-BD31-4B8C-83A1-F6EECF244321}">
                <p14:modId xmlns:p14="http://schemas.microsoft.com/office/powerpoint/2010/main" val="687962121"/>
              </p:ext>
            </p:extLst>
          </p:nvPr>
        </p:nvGraphicFramePr>
        <p:xfrm>
          <a:off x="277271" y="1424051"/>
          <a:ext cx="10918500" cy="5151120"/>
        </p:xfrm>
        <a:graphic>
          <a:graphicData uri="http://schemas.openxmlformats.org/drawingml/2006/table">
            <a:tbl>
              <a:tblPr firstRow="1" bandRow="1">
                <a:tableStyleId>{5C22544A-7EE6-4342-B048-85BDC9FD1C3A}</a:tableStyleId>
              </a:tblPr>
              <a:tblGrid>
                <a:gridCol w="6240565">
                  <a:extLst>
                    <a:ext uri="{9D8B030D-6E8A-4147-A177-3AD203B41FA5}">
                      <a16:colId xmlns:a16="http://schemas.microsoft.com/office/drawing/2014/main" val="4247181813"/>
                    </a:ext>
                  </a:extLst>
                </a:gridCol>
                <a:gridCol w="4677935">
                  <a:extLst>
                    <a:ext uri="{9D8B030D-6E8A-4147-A177-3AD203B41FA5}">
                      <a16:colId xmlns:a16="http://schemas.microsoft.com/office/drawing/2014/main" val="4071894409"/>
                    </a:ext>
                  </a:extLst>
                </a:gridCol>
              </a:tblGrid>
              <a:tr h="997552">
                <a:tc rowSpan="3">
                  <a:txBody>
                    <a:bodyPr/>
                    <a:lstStyle/>
                    <a:p>
                      <a:r>
                        <a:rPr lang="en-US" sz="3200" dirty="0">
                          <a:latin typeface="Raleway" pitchFamily="2" charset="0"/>
                        </a:rPr>
                        <a:t>Services providers familiarity with policy and legislation specifically related to child sexual abuse</a:t>
                      </a:r>
                      <a:endParaRPr lang="en-ZA" sz="3200" dirty="0">
                        <a:latin typeface="Raleway" pitchFamily="2" charset="0"/>
                      </a:endParaRPr>
                    </a:p>
                  </a:txBody>
                  <a:tcPr/>
                </a:tc>
                <a:tc>
                  <a:txBody>
                    <a:bodyPr/>
                    <a:lstStyle/>
                    <a:p>
                      <a:pPr marL="0" indent="0">
                        <a:buFont typeface="Arial" panose="020B0604020202020204" pitchFamily="34" charset="0"/>
                        <a:buNone/>
                      </a:pPr>
                      <a:r>
                        <a:rPr lang="en-US" sz="3200" dirty="0">
                          <a:latin typeface="Raleway" pitchFamily="2" charset="0"/>
                        </a:rPr>
                        <a:t>The Children’s Act 38 of 2005</a:t>
                      </a:r>
                    </a:p>
                  </a:txBody>
                  <a:tcPr/>
                </a:tc>
                <a:extLst>
                  <a:ext uri="{0D108BD9-81ED-4DB2-BD59-A6C34878D82A}">
                    <a16:rowId xmlns:a16="http://schemas.microsoft.com/office/drawing/2014/main" val="1789271064"/>
                  </a:ext>
                </a:extLst>
              </a:tr>
              <a:tr h="1909600">
                <a:tc vMerge="1">
                  <a:txBody>
                    <a:bodyPr/>
                    <a:lstStyle/>
                    <a:p>
                      <a:endParaRPr lang="en-ZA"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tx2">
                              <a:lumMod val="50000"/>
                            </a:schemeClr>
                          </a:solidFill>
                          <a:latin typeface="Raleway" pitchFamily="2" charset="0"/>
                        </a:rPr>
                        <a:t>General views of policy and legislation related to child sexual abuse</a:t>
                      </a:r>
                      <a:endParaRPr lang="en-ZA" sz="3200" dirty="0">
                        <a:solidFill>
                          <a:schemeClr val="tx2">
                            <a:lumMod val="50000"/>
                          </a:schemeClr>
                        </a:solidFill>
                        <a:latin typeface="Raleway" pitchFamily="2" charset="0"/>
                      </a:endParaRPr>
                    </a:p>
                    <a:p>
                      <a:endParaRPr lang="en-ZA" sz="3200" dirty="0">
                        <a:latin typeface="Raleway" pitchFamily="2" charset="0"/>
                      </a:endParaRPr>
                    </a:p>
                  </a:txBody>
                  <a:tcPr/>
                </a:tc>
                <a:extLst>
                  <a:ext uri="{0D108BD9-81ED-4DB2-BD59-A6C34878D82A}">
                    <a16:rowId xmlns:a16="http://schemas.microsoft.com/office/drawing/2014/main" val="3047654977"/>
                  </a:ext>
                </a:extLst>
              </a:tr>
              <a:tr h="1909600">
                <a:tc vMerge="1">
                  <a:txBody>
                    <a:bodyPr/>
                    <a:lstStyle/>
                    <a:p>
                      <a:endParaRPr lang="en-ZA" dirty="0"/>
                    </a:p>
                  </a:txBody>
                  <a:tcPr/>
                </a:tc>
                <a:tc>
                  <a:txBody>
                    <a:bodyPr/>
                    <a:lstStyle/>
                    <a:p>
                      <a:r>
                        <a:rPr lang="en-US" sz="3200" dirty="0">
                          <a:solidFill>
                            <a:schemeClr val="tx2">
                              <a:lumMod val="50000"/>
                            </a:schemeClr>
                          </a:solidFill>
                          <a:latin typeface="Raleway" pitchFamily="2" charset="0"/>
                        </a:rPr>
                        <a:t>Implementation of policy and legislation related to child sexual abuse</a:t>
                      </a:r>
                      <a:endParaRPr lang="en-ZA" sz="3200" dirty="0">
                        <a:solidFill>
                          <a:schemeClr val="tx2">
                            <a:lumMod val="50000"/>
                          </a:schemeClr>
                        </a:solidFill>
                        <a:latin typeface="Raleway" pitchFamily="2" charset="0"/>
                      </a:endParaRPr>
                    </a:p>
                  </a:txBody>
                  <a:tcPr/>
                </a:tc>
                <a:extLst>
                  <a:ext uri="{0D108BD9-81ED-4DB2-BD59-A6C34878D82A}">
                    <a16:rowId xmlns:a16="http://schemas.microsoft.com/office/drawing/2014/main" val="459874050"/>
                  </a:ext>
                </a:extLst>
              </a:tr>
            </a:tbl>
          </a:graphicData>
        </a:graphic>
      </p:graphicFrame>
    </p:spTree>
    <p:extLst>
      <p:ext uri="{BB962C8B-B14F-4D97-AF65-F5344CB8AC3E}">
        <p14:creationId xmlns:p14="http://schemas.microsoft.com/office/powerpoint/2010/main" val="122271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A0E0-0716-ECA7-4436-5D7AAFC7CA1A}"/>
              </a:ext>
            </a:extLst>
          </p:cNvPr>
          <p:cNvSpPr>
            <a:spLocks noGrp="1"/>
          </p:cNvSpPr>
          <p:nvPr>
            <p:ph type="title"/>
          </p:nvPr>
        </p:nvSpPr>
        <p:spPr>
          <a:xfrm>
            <a:off x="565364" y="282829"/>
            <a:ext cx="10903997" cy="1051937"/>
          </a:xfrm>
        </p:spPr>
        <p:txBody>
          <a:bodyPr>
            <a:normAutofit/>
          </a:bodyPr>
          <a:lstStyle/>
          <a:p>
            <a:pPr algn="ctr"/>
            <a:r>
              <a:rPr lang="en-US" sz="4400" dirty="0"/>
              <a:t>Theme  </a:t>
            </a:r>
            <a:endParaRPr lang="en-ZA" sz="4400" dirty="0"/>
          </a:p>
        </p:txBody>
      </p:sp>
      <p:sp>
        <p:nvSpPr>
          <p:cNvPr id="3" name="Content Placeholder 2">
            <a:extLst>
              <a:ext uri="{FF2B5EF4-FFF2-40B4-BE49-F238E27FC236}">
                <a16:creationId xmlns:a16="http://schemas.microsoft.com/office/drawing/2014/main" id="{365B3A19-E5A5-591A-0406-FB6F7E163095}"/>
              </a:ext>
            </a:extLst>
          </p:cNvPr>
          <p:cNvSpPr>
            <a:spLocks noGrp="1"/>
          </p:cNvSpPr>
          <p:nvPr>
            <p:ph idx="1"/>
          </p:nvPr>
        </p:nvSpPr>
        <p:spPr/>
        <p:txBody>
          <a:bodyPr/>
          <a:lstStyle/>
          <a:p>
            <a:pPr marL="0" indent="0" algn="ctr">
              <a:buNone/>
            </a:pPr>
            <a:endParaRPr lang="en-ZA" sz="4400" dirty="0">
              <a:solidFill>
                <a:schemeClr val="tx2">
                  <a:lumMod val="50000"/>
                </a:schemeClr>
              </a:solidFill>
            </a:endParaRPr>
          </a:p>
          <a:p>
            <a:pPr marL="0" indent="0" algn="ctr">
              <a:buNone/>
            </a:pPr>
            <a:r>
              <a:rPr lang="en-ZA" sz="4400" dirty="0">
                <a:solidFill>
                  <a:schemeClr val="tx2">
                    <a:lumMod val="50000"/>
                  </a:schemeClr>
                </a:solidFill>
                <a:latin typeface="Raleway" pitchFamily="2" charset="0"/>
              </a:rPr>
              <a:t>Services providers familiarity with policy and legislation specifically related to child sexual abuse</a:t>
            </a:r>
          </a:p>
          <a:p>
            <a:endParaRPr lang="en-ZA" dirty="0"/>
          </a:p>
        </p:txBody>
      </p:sp>
    </p:spTree>
    <p:extLst>
      <p:ext uri="{BB962C8B-B14F-4D97-AF65-F5344CB8AC3E}">
        <p14:creationId xmlns:p14="http://schemas.microsoft.com/office/powerpoint/2010/main" val="268440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CC0BABEF-05BF-585A-7C11-36BAEB917822}"/>
              </a:ext>
            </a:extLst>
          </p:cNvPr>
          <p:cNvGraphicFramePr>
            <a:graphicFrameLocks noGrp="1"/>
          </p:cNvGraphicFramePr>
          <p:nvPr>
            <p:ph idx="1"/>
            <p:extLst>
              <p:ext uri="{D42A27DB-BD31-4B8C-83A1-F6EECF244321}">
                <p14:modId xmlns:p14="http://schemas.microsoft.com/office/powerpoint/2010/main" val="61615396"/>
              </p:ext>
            </p:extLst>
          </p:nvPr>
        </p:nvGraphicFramePr>
        <p:xfrm>
          <a:off x="0" y="1113030"/>
          <a:ext cx="11860695" cy="5090006"/>
        </p:xfrm>
        <a:graphic>
          <a:graphicData uri="http://schemas.openxmlformats.org/drawingml/2006/table">
            <a:tbl>
              <a:tblPr firstRow="1" firstCol="1" bandRow="1">
                <a:tableStyleId>{5C22544A-7EE6-4342-B048-85BDC9FD1C3A}</a:tableStyleId>
              </a:tblPr>
              <a:tblGrid>
                <a:gridCol w="8813249">
                  <a:extLst>
                    <a:ext uri="{9D8B030D-6E8A-4147-A177-3AD203B41FA5}">
                      <a16:colId xmlns:a16="http://schemas.microsoft.com/office/drawing/2014/main" val="2837696636"/>
                    </a:ext>
                  </a:extLst>
                </a:gridCol>
                <a:gridCol w="3047446">
                  <a:extLst>
                    <a:ext uri="{9D8B030D-6E8A-4147-A177-3AD203B41FA5}">
                      <a16:colId xmlns:a16="http://schemas.microsoft.com/office/drawing/2014/main" val="596779961"/>
                    </a:ext>
                  </a:extLst>
                </a:gridCol>
              </a:tblGrid>
              <a:tr h="908701">
                <a:tc>
                  <a:txBody>
                    <a:bodyPr/>
                    <a:lstStyle/>
                    <a:p>
                      <a:pPr marL="226695" algn="ctr">
                        <a:lnSpc>
                          <a:spcPct val="115000"/>
                        </a:lnSpc>
                        <a:spcAft>
                          <a:spcPts val="1000"/>
                        </a:spcAft>
                      </a:pPr>
                      <a:r>
                        <a:rPr lang="en-ZA" sz="1500" dirty="0">
                          <a:effectLst/>
                        </a:rPr>
                        <a:t>Legislation or Policy</a:t>
                      </a:r>
                      <a:endParaRPr lang="en-ZA"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nchor="ctr"/>
                </a:tc>
                <a:tc>
                  <a:txBody>
                    <a:bodyPr/>
                    <a:lstStyle/>
                    <a:p>
                      <a:pPr marL="226695" algn="ctr">
                        <a:lnSpc>
                          <a:spcPct val="115000"/>
                        </a:lnSpc>
                        <a:spcAft>
                          <a:spcPts val="1000"/>
                        </a:spcAft>
                      </a:pPr>
                      <a:r>
                        <a:rPr lang="en-ZA" sz="1500">
                          <a:effectLst/>
                        </a:rPr>
                        <a:t>Number of participants who indicated familiarity with the said document</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nchor="ctr"/>
                </a:tc>
                <a:extLst>
                  <a:ext uri="{0D108BD9-81ED-4DB2-BD59-A6C34878D82A}">
                    <a16:rowId xmlns:a16="http://schemas.microsoft.com/office/drawing/2014/main" val="2273664495"/>
                  </a:ext>
                </a:extLst>
              </a:tr>
              <a:tr h="324083">
                <a:tc>
                  <a:txBody>
                    <a:bodyPr/>
                    <a:lstStyle/>
                    <a:p>
                      <a:pPr>
                        <a:lnSpc>
                          <a:spcPct val="115000"/>
                        </a:lnSpc>
                        <a:spcBef>
                          <a:spcPts val="300"/>
                        </a:spcBef>
                        <a:spcAft>
                          <a:spcPts val="300"/>
                        </a:spcAft>
                      </a:pPr>
                      <a:r>
                        <a:rPr lang="en-ZA" sz="1500">
                          <a:effectLst/>
                        </a:rPr>
                        <a:t>Children’s Act, No 38 of 2005</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20</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3257253565"/>
                  </a:ext>
                </a:extLst>
              </a:tr>
              <a:tr h="616392">
                <a:tc>
                  <a:txBody>
                    <a:bodyPr/>
                    <a:lstStyle/>
                    <a:p>
                      <a:pPr>
                        <a:lnSpc>
                          <a:spcPct val="115000"/>
                        </a:lnSpc>
                        <a:spcBef>
                          <a:spcPts val="300"/>
                        </a:spcBef>
                        <a:spcAft>
                          <a:spcPts val="300"/>
                        </a:spcAft>
                      </a:pPr>
                      <a:r>
                        <a:rPr lang="en-ZA" sz="1500">
                          <a:effectLst/>
                        </a:rPr>
                        <a:t>Criminal Law (Sexual Offences and Related Matters) Amended Act No 32 of 2007 (New Sexual Offences Act)</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19</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1680572957"/>
                  </a:ext>
                </a:extLst>
              </a:tr>
              <a:tr h="324083">
                <a:tc>
                  <a:txBody>
                    <a:bodyPr/>
                    <a:lstStyle/>
                    <a:p>
                      <a:pPr>
                        <a:lnSpc>
                          <a:spcPct val="115000"/>
                        </a:lnSpc>
                        <a:spcBef>
                          <a:spcPts val="300"/>
                        </a:spcBef>
                        <a:spcAft>
                          <a:spcPts val="300"/>
                        </a:spcAft>
                      </a:pPr>
                      <a:r>
                        <a:rPr lang="en-ZA" sz="1500">
                          <a:effectLst/>
                        </a:rPr>
                        <a:t>White Paper for Social Welfare (RSA, 1997)</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12</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2842577514"/>
                  </a:ext>
                </a:extLst>
              </a:tr>
              <a:tr h="324083">
                <a:tc>
                  <a:txBody>
                    <a:bodyPr/>
                    <a:lstStyle/>
                    <a:p>
                      <a:pPr>
                        <a:lnSpc>
                          <a:spcPct val="115000"/>
                        </a:lnSpc>
                        <a:spcBef>
                          <a:spcPts val="300"/>
                        </a:spcBef>
                        <a:spcAft>
                          <a:spcPts val="300"/>
                        </a:spcAft>
                      </a:pPr>
                      <a:r>
                        <a:rPr lang="en-ZA" sz="1500">
                          <a:effectLst/>
                        </a:rPr>
                        <a:t>Children’s Amendment Act No 41 of 2007</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11</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3094747709"/>
                  </a:ext>
                </a:extLst>
              </a:tr>
              <a:tr h="324083">
                <a:tc>
                  <a:txBody>
                    <a:bodyPr/>
                    <a:lstStyle/>
                    <a:p>
                      <a:pPr>
                        <a:lnSpc>
                          <a:spcPct val="115000"/>
                        </a:lnSpc>
                        <a:spcBef>
                          <a:spcPts val="300"/>
                        </a:spcBef>
                        <a:spcAft>
                          <a:spcPts val="300"/>
                        </a:spcAft>
                      </a:pPr>
                      <a:r>
                        <a:rPr lang="en-ZA" sz="1500">
                          <a:effectLst/>
                        </a:rPr>
                        <a:t>Domestic Violence Act No 116 of 1998</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11</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2483777865"/>
                  </a:ext>
                </a:extLst>
              </a:tr>
              <a:tr h="324083">
                <a:tc>
                  <a:txBody>
                    <a:bodyPr/>
                    <a:lstStyle/>
                    <a:p>
                      <a:pPr>
                        <a:lnSpc>
                          <a:spcPct val="115000"/>
                        </a:lnSpc>
                        <a:spcBef>
                          <a:spcPts val="300"/>
                        </a:spcBef>
                        <a:spcAft>
                          <a:spcPts val="300"/>
                        </a:spcAft>
                      </a:pPr>
                      <a:r>
                        <a:rPr lang="en-ZA" sz="1500">
                          <a:effectLst/>
                        </a:rPr>
                        <a:t>Framework for Social Welfare Services (RSA, 2013)	</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11</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112285040"/>
                  </a:ext>
                </a:extLst>
              </a:tr>
              <a:tr h="324083">
                <a:tc>
                  <a:txBody>
                    <a:bodyPr/>
                    <a:lstStyle/>
                    <a:p>
                      <a:pPr>
                        <a:lnSpc>
                          <a:spcPct val="115000"/>
                        </a:lnSpc>
                        <a:spcBef>
                          <a:spcPts val="300"/>
                        </a:spcBef>
                        <a:spcAft>
                          <a:spcPts val="300"/>
                        </a:spcAft>
                      </a:pPr>
                      <a:r>
                        <a:rPr lang="en-ZA" sz="1500">
                          <a:effectLst/>
                        </a:rPr>
                        <a:t>National Policy Guidelines for Victim Empowerment (RSA, 2009)</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07</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3424864413"/>
                  </a:ext>
                </a:extLst>
              </a:tr>
              <a:tr h="324083">
                <a:tc>
                  <a:txBody>
                    <a:bodyPr/>
                    <a:lstStyle/>
                    <a:p>
                      <a:pPr>
                        <a:lnSpc>
                          <a:spcPct val="115000"/>
                        </a:lnSpc>
                        <a:spcBef>
                          <a:spcPts val="300"/>
                        </a:spcBef>
                        <a:spcAft>
                          <a:spcPts val="300"/>
                        </a:spcAft>
                      </a:pPr>
                      <a:r>
                        <a:rPr lang="en-ZA" sz="1500">
                          <a:effectLst/>
                        </a:rPr>
                        <a:t>Sexual Offences Courts: National Policy Framework (RSA, 2012)</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07</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819363303"/>
                  </a:ext>
                </a:extLst>
              </a:tr>
              <a:tr h="324083">
                <a:tc>
                  <a:txBody>
                    <a:bodyPr/>
                    <a:lstStyle/>
                    <a:p>
                      <a:pPr>
                        <a:lnSpc>
                          <a:spcPct val="115000"/>
                        </a:lnSpc>
                        <a:spcBef>
                          <a:spcPts val="300"/>
                        </a:spcBef>
                        <a:spcAft>
                          <a:spcPts val="300"/>
                        </a:spcAft>
                      </a:pPr>
                      <a:r>
                        <a:rPr lang="en-ZA" sz="1500">
                          <a:effectLst/>
                        </a:rPr>
                        <a:t>Integrated Service Delivery Model (RSA, 2006)</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05</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64604648"/>
                  </a:ext>
                </a:extLst>
              </a:tr>
              <a:tr h="324083">
                <a:tc>
                  <a:txBody>
                    <a:bodyPr/>
                    <a:lstStyle/>
                    <a:p>
                      <a:pPr>
                        <a:lnSpc>
                          <a:spcPct val="115000"/>
                        </a:lnSpc>
                        <a:spcBef>
                          <a:spcPts val="300"/>
                        </a:spcBef>
                        <a:spcAft>
                          <a:spcPts val="300"/>
                        </a:spcAft>
                      </a:pPr>
                      <a:r>
                        <a:rPr lang="en-ZA" sz="1500">
                          <a:effectLst/>
                        </a:rPr>
                        <a:t>National Plan of Action for Children in South Africa (NPAC) (2012-2017) (RSA, 2012)</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05</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3696611947"/>
                  </a:ext>
                </a:extLst>
              </a:tr>
              <a:tr h="324083">
                <a:tc>
                  <a:txBody>
                    <a:bodyPr/>
                    <a:lstStyle/>
                    <a:p>
                      <a:pPr>
                        <a:lnSpc>
                          <a:spcPct val="115000"/>
                        </a:lnSpc>
                        <a:spcBef>
                          <a:spcPts val="300"/>
                        </a:spcBef>
                        <a:spcAft>
                          <a:spcPts val="300"/>
                        </a:spcAft>
                      </a:pPr>
                      <a:r>
                        <a:rPr lang="en-ZA" sz="1500">
                          <a:effectLst/>
                        </a:rPr>
                        <a:t>Service Charter for Victims of Crime (RSA, 2004)</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a:effectLst/>
                        </a:rPr>
                        <a:t>02</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3290759431"/>
                  </a:ext>
                </a:extLst>
              </a:tr>
              <a:tr h="324083">
                <a:tc>
                  <a:txBody>
                    <a:bodyPr/>
                    <a:lstStyle/>
                    <a:p>
                      <a:pPr>
                        <a:lnSpc>
                          <a:spcPct val="115000"/>
                        </a:lnSpc>
                        <a:spcBef>
                          <a:spcPts val="300"/>
                        </a:spcBef>
                        <a:spcAft>
                          <a:spcPts val="300"/>
                        </a:spcAft>
                      </a:pPr>
                      <a:r>
                        <a:rPr lang="en-ZA" sz="1500">
                          <a:effectLst/>
                        </a:rPr>
                        <a:t>Sexual Offences Courts: National Strategic Plan Draft (2016-2020) (RSA, 2016)</a:t>
                      </a:r>
                      <a:endParaRPr lang="en-ZA"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tc>
                  <a:txBody>
                    <a:bodyPr/>
                    <a:lstStyle/>
                    <a:p>
                      <a:pPr algn="ctr">
                        <a:lnSpc>
                          <a:spcPct val="115000"/>
                        </a:lnSpc>
                        <a:spcBef>
                          <a:spcPts val="300"/>
                        </a:spcBef>
                        <a:spcAft>
                          <a:spcPts val="300"/>
                        </a:spcAft>
                      </a:pPr>
                      <a:r>
                        <a:rPr lang="en-ZA" sz="1500" dirty="0">
                          <a:effectLst/>
                        </a:rPr>
                        <a:t>02</a:t>
                      </a:r>
                      <a:endParaRPr lang="en-ZA"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626" marR="94626" marT="0" marB="0"/>
                </a:tc>
                <a:extLst>
                  <a:ext uri="{0D108BD9-81ED-4DB2-BD59-A6C34878D82A}">
                    <a16:rowId xmlns:a16="http://schemas.microsoft.com/office/drawing/2014/main" val="4265652147"/>
                  </a:ext>
                </a:extLst>
              </a:tr>
            </a:tbl>
          </a:graphicData>
        </a:graphic>
      </p:graphicFrame>
      <p:sp>
        <p:nvSpPr>
          <p:cNvPr id="16" name="TextBox 15">
            <a:extLst>
              <a:ext uri="{FF2B5EF4-FFF2-40B4-BE49-F238E27FC236}">
                <a16:creationId xmlns:a16="http://schemas.microsoft.com/office/drawing/2014/main" id="{681C6F46-508D-BDD1-D1B0-A65B3F1954E2}"/>
              </a:ext>
            </a:extLst>
          </p:cNvPr>
          <p:cNvSpPr txBox="1"/>
          <p:nvPr/>
        </p:nvSpPr>
        <p:spPr>
          <a:xfrm>
            <a:off x="643467" y="6203042"/>
            <a:ext cx="6096000" cy="458074"/>
          </a:xfrm>
          <a:prstGeom prst="rect">
            <a:avLst/>
          </a:prstGeom>
          <a:noFill/>
        </p:spPr>
        <p:txBody>
          <a:bodyPr wrap="square">
            <a:spAutoFit/>
          </a:bodyPr>
          <a:lstStyle/>
          <a:p>
            <a:pPr algn="just">
              <a:lnSpc>
                <a:spcPct val="150000"/>
              </a:lnSpc>
              <a:spcAft>
                <a:spcPts val="1000"/>
              </a:spcAft>
            </a:pPr>
            <a:r>
              <a:rPr lang="en-ZA" sz="1800" dirty="0">
                <a:effectLst/>
                <a:latin typeface="Times New Roman" panose="02020603050405020304" pitchFamily="18" charset="0"/>
                <a:ea typeface="Calibri" panose="020F0502020204030204" pitchFamily="34" charset="0"/>
                <a:cs typeface="Times New Roman" panose="02020603050405020304" pitchFamily="18" charset="0"/>
              </a:rPr>
              <a:t>n=20</a:t>
            </a:r>
          </a:p>
        </p:txBody>
      </p:sp>
    </p:spTree>
    <p:extLst>
      <p:ext uri="{BB962C8B-B14F-4D97-AF65-F5344CB8AC3E}">
        <p14:creationId xmlns:p14="http://schemas.microsoft.com/office/powerpoint/2010/main" val="3762411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143C6-236B-F58F-7353-04050A435683}"/>
              </a:ext>
            </a:extLst>
          </p:cNvPr>
          <p:cNvSpPr>
            <a:spLocks noGrp="1"/>
          </p:cNvSpPr>
          <p:nvPr>
            <p:ph type="title"/>
          </p:nvPr>
        </p:nvSpPr>
        <p:spPr/>
        <p:txBody>
          <a:bodyPr/>
          <a:lstStyle/>
          <a:p>
            <a:r>
              <a:rPr lang="en-US" dirty="0"/>
              <a:t>The Children’s Act 38 of 2005</a:t>
            </a:r>
            <a:endParaRPr lang="en-ZA" dirty="0"/>
          </a:p>
        </p:txBody>
      </p:sp>
      <p:sp>
        <p:nvSpPr>
          <p:cNvPr id="3" name="Content Placeholder 2">
            <a:extLst>
              <a:ext uri="{FF2B5EF4-FFF2-40B4-BE49-F238E27FC236}">
                <a16:creationId xmlns:a16="http://schemas.microsoft.com/office/drawing/2014/main" id="{C4AD2EF0-FAEF-032F-D719-C1609EB2C10C}"/>
              </a:ext>
            </a:extLst>
          </p:cNvPr>
          <p:cNvSpPr>
            <a:spLocks noGrp="1"/>
          </p:cNvSpPr>
          <p:nvPr>
            <p:ph idx="1"/>
          </p:nvPr>
        </p:nvSpPr>
        <p:spPr/>
        <p:txBody>
          <a:bodyPr/>
          <a:lstStyle/>
          <a:p>
            <a:pPr marL="0" indent="0" algn="ctr">
              <a:buNone/>
            </a:pPr>
            <a:endParaRPr lang="en-US" dirty="0"/>
          </a:p>
          <a:p>
            <a:pPr marL="0" indent="0" algn="ctr">
              <a:buNone/>
            </a:pPr>
            <a:r>
              <a:rPr lang="en-US" sz="4000" dirty="0">
                <a:solidFill>
                  <a:srgbClr val="000000"/>
                </a:solidFill>
                <a:latin typeface="Raleway" pitchFamily="2" charset="0"/>
              </a:rPr>
              <a:t>Participants shared their views of the implementation of the legislation</a:t>
            </a:r>
          </a:p>
          <a:p>
            <a:pPr marL="0" indent="0" algn="ctr">
              <a:buNone/>
            </a:pPr>
            <a:endParaRPr lang="en-ZA" sz="3600" dirty="0"/>
          </a:p>
        </p:txBody>
      </p:sp>
    </p:spTree>
    <p:extLst>
      <p:ext uri="{BB962C8B-B14F-4D97-AF65-F5344CB8AC3E}">
        <p14:creationId xmlns:p14="http://schemas.microsoft.com/office/powerpoint/2010/main" val="294395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59ED-BAD3-9763-3DCA-4B97589CC66F}"/>
              </a:ext>
            </a:extLst>
          </p:cNvPr>
          <p:cNvSpPr>
            <a:spLocks noGrp="1"/>
          </p:cNvSpPr>
          <p:nvPr>
            <p:ph type="title"/>
          </p:nvPr>
        </p:nvSpPr>
        <p:spPr/>
        <p:txBody>
          <a:bodyPr>
            <a:normAutofit/>
          </a:bodyPr>
          <a:lstStyle/>
          <a:p>
            <a:pPr algn="ctr"/>
            <a:r>
              <a:rPr lang="en-US" sz="4000" dirty="0"/>
              <a:t>Narratives:</a:t>
            </a:r>
            <a:endParaRPr lang="en-ZA" sz="4000" dirty="0"/>
          </a:p>
        </p:txBody>
      </p:sp>
      <p:sp>
        <p:nvSpPr>
          <p:cNvPr id="3" name="Content Placeholder 2">
            <a:extLst>
              <a:ext uri="{FF2B5EF4-FFF2-40B4-BE49-F238E27FC236}">
                <a16:creationId xmlns:a16="http://schemas.microsoft.com/office/drawing/2014/main" id="{D880F317-5B01-1413-4E14-F7DA55FAC2F8}"/>
              </a:ext>
            </a:extLst>
          </p:cNvPr>
          <p:cNvSpPr>
            <a:spLocks noGrp="1"/>
          </p:cNvSpPr>
          <p:nvPr>
            <p:ph idx="1"/>
          </p:nvPr>
        </p:nvSpPr>
        <p:spPr/>
        <p:txBody>
          <a:bodyPr/>
          <a:lstStyle/>
          <a:p>
            <a:pPr marL="0" indent="0">
              <a:buNone/>
            </a:pPr>
            <a:endParaRPr lang="en-ZA" sz="1800" i="1" dirty="0">
              <a:solidFill>
                <a:srgbClr val="231F20"/>
              </a:solidFill>
              <a:effectLst/>
              <a:latin typeface="Times New Roman" panose="02020603050405020304" pitchFamily="18" charset="0"/>
              <a:ea typeface="Calibri" panose="020F0502020204030204" pitchFamily="34" charset="0"/>
            </a:endParaRPr>
          </a:p>
          <a:p>
            <a:pPr marL="0" indent="0" algn="ctr">
              <a:buNone/>
            </a:pPr>
            <a:r>
              <a:rPr lang="en-ZA" sz="4000" i="1" dirty="0">
                <a:solidFill>
                  <a:srgbClr val="231F20"/>
                </a:solidFill>
                <a:effectLst/>
                <a:latin typeface="Raleway" pitchFamily="2" charset="0"/>
                <a:ea typeface="Calibri" panose="020F0502020204030204" pitchFamily="34" charset="0"/>
              </a:rPr>
              <a:t>I work with children, so the Children’s Act, entails everything to do with children how to go about uhm … and how to preserve the best interest of the child to look out for the child, like your decisions must be guided by that. </a:t>
            </a:r>
            <a:r>
              <a:rPr lang="en-ZA" sz="4000" i="0" dirty="0">
                <a:solidFill>
                  <a:srgbClr val="231F20"/>
                </a:solidFill>
                <a:effectLst/>
                <a:latin typeface="Raleway" pitchFamily="2" charset="0"/>
                <a:ea typeface="Calibri" panose="020F0502020204030204" pitchFamily="34" charset="0"/>
              </a:rPr>
              <a:t>(Participant 5)</a:t>
            </a:r>
            <a:endParaRPr lang="en-ZA" sz="4000" i="1" dirty="0">
              <a:solidFill>
                <a:srgbClr val="231F20"/>
              </a:solidFill>
              <a:effectLst/>
              <a:latin typeface="Raleway" pitchFamily="2" charset="0"/>
              <a:ea typeface="Calibri" panose="020F0502020204030204" pitchFamily="34" charset="0"/>
            </a:endParaRPr>
          </a:p>
          <a:p>
            <a:endParaRPr lang="en-ZA" dirty="0"/>
          </a:p>
        </p:txBody>
      </p:sp>
    </p:spTree>
    <p:extLst>
      <p:ext uri="{BB962C8B-B14F-4D97-AF65-F5344CB8AC3E}">
        <p14:creationId xmlns:p14="http://schemas.microsoft.com/office/powerpoint/2010/main" val="164072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518580-5240-4472-7AEF-1F82645647D0}"/>
              </a:ext>
            </a:extLst>
          </p:cNvPr>
          <p:cNvSpPr>
            <a:spLocks noGrp="1"/>
          </p:cNvSpPr>
          <p:nvPr>
            <p:ph idx="1"/>
          </p:nvPr>
        </p:nvSpPr>
        <p:spPr/>
        <p:txBody>
          <a:bodyPr/>
          <a:lstStyle/>
          <a:p>
            <a:pPr marL="0" indent="0" algn="ctr">
              <a:buNone/>
            </a:pPr>
            <a:endParaRPr lang="en-ZA" sz="3600" i="1" dirty="0">
              <a:solidFill>
                <a:srgbClr val="231F20"/>
              </a:solidFill>
              <a:effectLst/>
              <a:latin typeface="Times New Roman" panose="02020603050405020304" pitchFamily="18" charset="0"/>
              <a:ea typeface="Calibri" panose="020F0502020204030204" pitchFamily="34" charset="0"/>
            </a:endParaRPr>
          </a:p>
          <a:p>
            <a:pPr marL="0" indent="0" algn="ctr">
              <a:buNone/>
            </a:pPr>
            <a:r>
              <a:rPr lang="en-ZA" sz="3600" i="1" dirty="0">
                <a:solidFill>
                  <a:srgbClr val="231F20"/>
                </a:solidFill>
                <a:effectLst/>
                <a:latin typeface="Raleway" pitchFamily="2" charset="0"/>
                <a:ea typeface="Calibri" panose="020F0502020204030204" pitchFamily="34" charset="0"/>
              </a:rPr>
              <a:t>About the Children’s</a:t>
            </a:r>
            <a:r>
              <a:rPr lang="en-ZA" sz="3600" b="1" i="1" dirty="0">
                <a:solidFill>
                  <a:srgbClr val="231F20"/>
                </a:solidFill>
                <a:effectLst/>
                <a:latin typeface="Raleway" pitchFamily="2" charset="0"/>
                <a:ea typeface="Calibri" panose="020F0502020204030204" pitchFamily="34" charset="0"/>
              </a:rPr>
              <a:t> </a:t>
            </a:r>
            <a:r>
              <a:rPr lang="en-ZA" sz="3600" i="1" dirty="0">
                <a:solidFill>
                  <a:srgbClr val="231F20"/>
                </a:solidFill>
                <a:effectLst/>
                <a:latin typeface="Raleway" pitchFamily="2" charset="0"/>
                <a:ea typeface="Calibri" panose="020F0502020204030204" pitchFamily="34" charset="0"/>
              </a:rPr>
              <a:t>Act I can say with just the one clause that we use …. Actually, two uhm … Where you know that the child is abused and you must report and also the one, where if a certain environment is not conducive for the child to live in then there must be an investigation. </a:t>
            </a:r>
          </a:p>
          <a:p>
            <a:pPr marL="0" indent="0" algn="ctr">
              <a:buNone/>
            </a:pPr>
            <a:r>
              <a:rPr lang="en-ZA" sz="3600" i="0" dirty="0">
                <a:solidFill>
                  <a:srgbClr val="231F20"/>
                </a:solidFill>
                <a:effectLst/>
                <a:latin typeface="Raleway" pitchFamily="2" charset="0"/>
                <a:ea typeface="Calibri" panose="020F0502020204030204" pitchFamily="34" charset="0"/>
              </a:rPr>
              <a:t>(Participant 15)</a:t>
            </a:r>
            <a:endParaRPr lang="en-ZA" sz="3600" i="1" dirty="0">
              <a:solidFill>
                <a:srgbClr val="231F20"/>
              </a:solidFill>
              <a:effectLst/>
              <a:latin typeface="Raleway" pitchFamily="2" charset="0"/>
              <a:ea typeface="Calibri" panose="020F0502020204030204" pitchFamily="34" charset="0"/>
            </a:endParaRPr>
          </a:p>
          <a:p>
            <a:endParaRPr lang="en-ZA" dirty="0"/>
          </a:p>
        </p:txBody>
      </p:sp>
    </p:spTree>
    <p:extLst>
      <p:ext uri="{BB962C8B-B14F-4D97-AF65-F5344CB8AC3E}">
        <p14:creationId xmlns:p14="http://schemas.microsoft.com/office/powerpoint/2010/main" val="1311951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A2D8-5F2C-464E-FE2C-E42010C908FA}"/>
              </a:ext>
            </a:extLst>
          </p:cNvPr>
          <p:cNvSpPr>
            <a:spLocks noGrp="1"/>
          </p:cNvSpPr>
          <p:nvPr>
            <p:ph type="title"/>
          </p:nvPr>
        </p:nvSpPr>
        <p:spPr/>
        <p:txBody>
          <a:bodyPr/>
          <a:lstStyle/>
          <a:p>
            <a:pPr algn="ctr"/>
            <a:r>
              <a:rPr lang="en-US" dirty="0"/>
              <a:t>Service providers highlight the disconnect between micro and macro practice </a:t>
            </a:r>
            <a:endParaRPr lang="en-ZA" dirty="0"/>
          </a:p>
        </p:txBody>
      </p:sp>
      <p:sp>
        <p:nvSpPr>
          <p:cNvPr id="3" name="Content Placeholder 2">
            <a:extLst>
              <a:ext uri="{FF2B5EF4-FFF2-40B4-BE49-F238E27FC236}">
                <a16:creationId xmlns:a16="http://schemas.microsoft.com/office/drawing/2014/main" id="{B21BB63D-C1C5-A342-5673-90B6D7AF1CC9}"/>
              </a:ext>
            </a:extLst>
          </p:cNvPr>
          <p:cNvSpPr>
            <a:spLocks noGrp="1"/>
          </p:cNvSpPr>
          <p:nvPr>
            <p:ph idx="1"/>
          </p:nvPr>
        </p:nvSpPr>
        <p:spPr/>
        <p:txBody>
          <a:bodyPr/>
          <a:lstStyle/>
          <a:p>
            <a:pPr marL="0" indent="0" algn="ctr">
              <a:buNone/>
            </a:pPr>
            <a:endParaRPr lang="en-ZA" i="1" spc="75" dirty="0">
              <a:solidFill>
                <a:srgbClr val="231F20"/>
              </a:solidFill>
              <a:effectLst/>
              <a:latin typeface="Raleway Medium" pitchFamily="2" charset="0"/>
              <a:ea typeface="Times New Roman" panose="02020603050405020304" pitchFamily="18" charset="0"/>
            </a:endParaRPr>
          </a:p>
          <a:p>
            <a:pPr marL="0" indent="0" algn="ctr">
              <a:buNone/>
            </a:pPr>
            <a:r>
              <a:rPr lang="en-ZA" sz="3200" i="1" spc="75" dirty="0">
                <a:solidFill>
                  <a:srgbClr val="231F20"/>
                </a:solidFill>
                <a:effectLst/>
                <a:latin typeface="Raleway" pitchFamily="2" charset="0"/>
                <a:ea typeface="Times New Roman" panose="02020603050405020304" pitchFamily="18" charset="0"/>
              </a:rPr>
              <a:t>… </a:t>
            </a:r>
            <a:r>
              <a:rPr lang="en-ZA" sz="3200" i="1" dirty="0">
                <a:solidFill>
                  <a:srgbClr val="231F20"/>
                </a:solidFill>
                <a:effectLst/>
                <a:latin typeface="Raleway" pitchFamily="2" charset="0"/>
                <a:ea typeface="Calibri" panose="020F0502020204030204" pitchFamily="34" charset="0"/>
              </a:rPr>
              <a:t>we follow the Children’s Act as to how we provide the service, but we can do the best we can, but certainly there is a gap … no child should be waiting on services so there should be more people, like we currently two social workers, so there should be more social workers. We don’t have enough human capacity to fulfil all this roles cause I mean, it’s like one person has to do two people’s jobs … </a:t>
            </a:r>
            <a:r>
              <a:rPr lang="en-ZA" sz="3200" i="0" dirty="0">
                <a:solidFill>
                  <a:srgbClr val="231F20"/>
                </a:solidFill>
                <a:effectLst/>
                <a:latin typeface="Raleway" pitchFamily="2" charset="0"/>
                <a:ea typeface="Calibri" panose="020F0502020204030204" pitchFamily="34" charset="0"/>
              </a:rPr>
              <a:t>(Participant 11)</a:t>
            </a:r>
          </a:p>
          <a:p>
            <a:endParaRPr lang="en-ZA" i="0" dirty="0">
              <a:solidFill>
                <a:srgbClr val="231F20"/>
              </a:solidFill>
              <a:effectLst/>
              <a:latin typeface="Times New Roman" panose="02020603050405020304" pitchFamily="18" charset="0"/>
              <a:ea typeface="Calibri" panose="020F0502020204030204" pitchFamily="34" charset="0"/>
            </a:endParaRPr>
          </a:p>
          <a:p>
            <a:endParaRPr lang="en-ZA" sz="1800" i="1" dirty="0">
              <a:solidFill>
                <a:srgbClr val="231F20"/>
              </a:solidFill>
              <a:effectLst/>
              <a:latin typeface="Times New Roman" panose="02020603050405020304" pitchFamily="18" charset="0"/>
              <a:ea typeface="Calibri" panose="020F0502020204030204" pitchFamily="34" charset="0"/>
            </a:endParaRPr>
          </a:p>
          <a:p>
            <a:endParaRPr lang="en-ZA" dirty="0"/>
          </a:p>
        </p:txBody>
      </p:sp>
    </p:spTree>
    <p:extLst>
      <p:ext uri="{BB962C8B-B14F-4D97-AF65-F5344CB8AC3E}">
        <p14:creationId xmlns:p14="http://schemas.microsoft.com/office/powerpoint/2010/main" val="619299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B4D6C1-215B-BF9C-CC87-C08947DBBF09}"/>
              </a:ext>
            </a:extLst>
          </p:cNvPr>
          <p:cNvSpPr>
            <a:spLocks noGrp="1"/>
          </p:cNvSpPr>
          <p:nvPr>
            <p:ph idx="1"/>
          </p:nvPr>
        </p:nvSpPr>
        <p:spPr/>
        <p:txBody>
          <a:bodyPr/>
          <a:lstStyle/>
          <a:p>
            <a:pPr marL="0" indent="0" algn="ctr">
              <a:buNone/>
            </a:pPr>
            <a:endParaRPr lang="en-ZA" i="1" dirty="0">
              <a:solidFill>
                <a:srgbClr val="231F20"/>
              </a:solidFill>
              <a:effectLst/>
              <a:latin typeface="Raleway Medium" pitchFamily="2" charset="0"/>
              <a:ea typeface="Calibri" panose="020F0502020204030204" pitchFamily="34" charset="0"/>
            </a:endParaRPr>
          </a:p>
          <a:p>
            <a:pPr marL="0" indent="0" algn="ctr">
              <a:buNone/>
            </a:pPr>
            <a:r>
              <a:rPr lang="en-ZA" sz="3600" i="1" dirty="0">
                <a:solidFill>
                  <a:srgbClr val="231F20"/>
                </a:solidFill>
                <a:effectLst/>
                <a:latin typeface="Raleway" pitchFamily="2" charset="0"/>
                <a:ea typeface="Calibri" panose="020F0502020204030204" pitchFamily="34" charset="0"/>
              </a:rPr>
              <a:t>To provide the services and there should be funds allocated so that we could provide the service … There’s certainly a gap. We don’t have the manpower to render the service. The Act is clear, it’s very wonderful, but in practice, there’s not manpower to do it. Yes … the manpower and the funding to implement the Act is needed.</a:t>
            </a:r>
          </a:p>
          <a:p>
            <a:pPr marL="0" indent="0" algn="ctr">
              <a:buNone/>
            </a:pPr>
            <a:r>
              <a:rPr lang="en-ZA" sz="3600" i="1" dirty="0">
                <a:solidFill>
                  <a:srgbClr val="231F20"/>
                </a:solidFill>
                <a:effectLst/>
                <a:latin typeface="Raleway" pitchFamily="2" charset="0"/>
                <a:ea typeface="Calibri" panose="020F0502020204030204" pitchFamily="34" charset="0"/>
              </a:rPr>
              <a:t> </a:t>
            </a:r>
            <a:r>
              <a:rPr lang="en-ZA" sz="3600" i="0" dirty="0">
                <a:solidFill>
                  <a:srgbClr val="231F20"/>
                </a:solidFill>
                <a:effectLst/>
                <a:latin typeface="Raleway" pitchFamily="2" charset="0"/>
                <a:ea typeface="Calibri" panose="020F0502020204030204" pitchFamily="34" charset="0"/>
              </a:rPr>
              <a:t>(Participant 1)</a:t>
            </a:r>
            <a:endParaRPr lang="en-ZA" sz="3600" i="1" dirty="0">
              <a:solidFill>
                <a:srgbClr val="231F20"/>
              </a:solidFill>
              <a:effectLst/>
              <a:latin typeface="Raleway" pitchFamily="2" charset="0"/>
              <a:ea typeface="Calibri" panose="020F0502020204030204" pitchFamily="34" charset="0"/>
            </a:endParaRPr>
          </a:p>
          <a:p>
            <a:endParaRPr lang="en-ZA" dirty="0"/>
          </a:p>
        </p:txBody>
      </p:sp>
    </p:spTree>
    <p:extLst>
      <p:ext uri="{BB962C8B-B14F-4D97-AF65-F5344CB8AC3E}">
        <p14:creationId xmlns:p14="http://schemas.microsoft.com/office/powerpoint/2010/main" val="309404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9DDF-2AE4-1D46-C606-B8A5C356CFEE}"/>
              </a:ext>
            </a:extLst>
          </p:cNvPr>
          <p:cNvSpPr>
            <a:spLocks noGrp="1"/>
          </p:cNvSpPr>
          <p:nvPr>
            <p:ph type="title"/>
          </p:nvPr>
        </p:nvSpPr>
        <p:spPr/>
        <p:txBody>
          <a:bodyPr/>
          <a:lstStyle/>
          <a:p>
            <a:pPr algn="ctr"/>
            <a:r>
              <a:rPr lang="en-US" dirty="0"/>
              <a:t>General views on policy and legislation to CSA</a:t>
            </a:r>
            <a:endParaRPr lang="en-ZA" dirty="0"/>
          </a:p>
        </p:txBody>
      </p:sp>
      <p:sp>
        <p:nvSpPr>
          <p:cNvPr id="3" name="Content Placeholder 2">
            <a:extLst>
              <a:ext uri="{FF2B5EF4-FFF2-40B4-BE49-F238E27FC236}">
                <a16:creationId xmlns:a16="http://schemas.microsoft.com/office/drawing/2014/main" id="{764D9D73-223C-CAD0-A5BF-5007E53D40CF}"/>
              </a:ext>
            </a:extLst>
          </p:cNvPr>
          <p:cNvSpPr>
            <a:spLocks noGrp="1"/>
          </p:cNvSpPr>
          <p:nvPr>
            <p:ph idx="1"/>
          </p:nvPr>
        </p:nvSpPr>
        <p:spPr/>
        <p:txBody>
          <a:bodyPr>
            <a:normAutofit/>
          </a:bodyPr>
          <a:lstStyle/>
          <a:p>
            <a:pPr marL="0" indent="0" algn="ctr">
              <a:buNone/>
            </a:pPr>
            <a:endParaRPr lang="en-US" sz="3200" dirty="0"/>
          </a:p>
          <a:p>
            <a:pPr marL="0" indent="0" algn="ctr">
              <a:buNone/>
            </a:pPr>
            <a:r>
              <a:rPr lang="en-US" sz="3200" dirty="0">
                <a:solidFill>
                  <a:srgbClr val="000000"/>
                </a:solidFill>
              </a:rPr>
              <a:t>Other than the Children’s Act, participants were unable to offer specific views on specific implementation of specific policy/legislation related to service provision for CSA</a:t>
            </a:r>
            <a:endParaRPr lang="en-ZA" sz="3200" dirty="0">
              <a:solidFill>
                <a:srgbClr val="000000"/>
              </a:solidFill>
            </a:endParaRPr>
          </a:p>
        </p:txBody>
      </p:sp>
    </p:spTree>
    <p:extLst>
      <p:ext uri="{BB962C8B-B14F-4D97-AF65-F5344CB8AC3E}">
        <p14:creationId xmlns:p14="http://schemas.microsoft.com/office/powerpoint/2010/main" val="416332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73C59-3E06-525C-9FDD-DD6107334C88}"/>
              </a:ext>
            </a:extLst>
          </p:cNvPr>
          <p:cNvSpPr>
            <a:spLocks noGrp="1"/>
          </p:cNvSpPr>
          <p:nvPr>
            <p:ph type="title"/>
          </p:nvPr>
        </p:nvSpPr>
        <p:spPr/>
        <p:txBody>
          <a:bodyPr>
            <a:normAutofit/>
          </a:bodyPr>
          <a:lstStyle/>
          <a:p>
            <a:pPr algn="ctr"/>
            <a:r>
              <a:rPr lang="en-US" sz="4000" dirty="0"/>
              <a:t>Narratives </a:t>
            </a:r>
            <a:endParaRPr lang="en-ZA" sz="4000" dirty="0"/>
          </a:p>
        </p:txBody>
      </p:sp>
      <p:sp>
        <p:nvSpPr>
          <p:cNvPr id="3" name="Content Placeholder 2">
            <a:extLst>
              <a:ext uri="{FF2B5EF4-FFF2-40B4-BE49-F238E27FC236}">
                <a16:creationId xmlns:a16="http://schemas.microsoft.com/office/drawing/2014/main" id="{ED31D711-6106-90BA-54D9-9169ED0AA7C5}"/>
              </a:ext>
            </a:extLst>
          </p:cNvPr>
          <p:cNvSpPr>
            <a:spLocks noGrp="1"/>
          </p:cNvSpPr>
          <p:nvPr>
            <p:ph idx="1"/>
          </p:nvPr>
        </p:nvSpPr>
        <p:spPr/>
        <p:txBody>
          <a:bodyPr>
            <a:normAutofit lnSpcReduction="10000"/>
          </a:bodyPr>
          <a:lstStyle/>
          <a:p>
            <a:pPr marL="0" indent="0" algn="ctr">
              <a:lnSpc>
                <a:spcPct val="150000"/>
              </a:lnSpc>
              <a:spcBef>
                <a:spcPts val="600"/>
              </a:spcBef>
              <a:spcAft>
                <a:spcPts val="600"/>
              </a:spcAft>
              <a:buNone/>
            </a:pPr>
            <a:r>
              <a:rPr lang="en-ZA" sz="2400" i="1" dirty="0">
                <a:solidFill>
                  <a:srgbClr val="231F20"/>
                </a:solidFill>
                <a:effectLst/>
                <a:latin typeface="Raleway" pitchFamily="2" charset="0"/>
                <a:ea typeface="Calibri" panose="020F0502020204030204" pitchFamily="34" charset="0"/>
              </a:rPr>
              <a:t>We need to understand how it [policy and legislation] impacts children, children’s rights for example, their human rights, their rights in the court, their rights in terms of the law, because we dealing with all of that within the court process as well. Uhm … because they need to be educated about those things [laws]. Laws also helps us to determine what actions need to be taken. So, whether a referral is required maybe to take this further, we need to know what we need to do, in terms of our brief for the child. Ja, also it helps us to educate families, parents, children. It’s a big part of what we do actually.</a:t>
            </a:r>
          </a:p>
          <a:p>
            <a:pPr marL="0" indent="0" algn="ctr">
              <a:lnSpc>
                <a:spcPct val="150000"/>
              </a:lnSpc>
              <a:spcBef>
                <a:spcPts val="600"/>
              </a:spcBef>
              <a:spcAft>
                <a:spcPts val="600"/>
              </a:spcAft>
              <a:buNone/>
            </a:pPr>
            <a:r>
              <a:rPr lang="en-ZA" sz="2400" i="1" dirty="0">
                <a:solidFill>
                  <a:srgbClr val="231F20"/>
                </a:solidFill>
                <a:effectLst/>
                <a:latin typeface="Raleway" pitchFamily="2" charset="0"/>
                <a:ea typeface="Calibri" panose="020F0502020204030204" pitchFamily="34" charset="0"/>
              </a:rPr>
              <a:t> </a:t>
            </a:r>
            <a:r>
              <a:rPr lang="en-ZA" sz="2400" i="0" dirty="0">
                <a:solidFill>
                  <a:srgbClr val="231F20"/>
                </a:solidFill>
                <a:effectLst/>
                <a:latin typeface="Raleway" pitchFamily="2" charset="0"/>
                <a:ea typeface="Calibri" panose="020F0502020204030204" pitchFamily="34" charset="0"/>
              </a:rPr>
              <a:t>(Participant 19)</a:t>
            </a:r>
            <a:endParaRPr lang="en-ZA" sz="2400" i="1" dirty="0">
              <a:solidFill>
                <a:srgbClr val="231F20"/>
              </a:solidFill>
              <a:effectLst/>
              <a:latin typeface="Raleway" pitchFamily="2" charset="0"/>
              <a:ea typeface="Calibri" panose="020F0502020204030204" pitchFamily="34" charset="0"/>
            </a:endParaRPr>
          </a:p>
          <a:p>
            <a:endParaRPr lang="en-ZA" dirty="0"/>
          </a:p>
        </p:txBody>
      </p:sp>
    </p:spTree>
    <p:extLst>
      <p:ext uri="{BB962C8B-B14F-4D97-AF65-F5344CB8AC3E}">
        <p14:creationId xmlns:p14="http://schemas.microsoft.com/office/powerpoint/2010/main" val="106231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F8D-D7F1-FB32-29C0-0E16AF3AD9C2}"/>
              </a:ext>
            </a:extLst>
          </p:cNvPr>
          <p:cNvSpPr>
            <a:spLocks noGrp="1"/>
          </p:cNvSpPr>
          <p:nvPr>
            <p:ph type="title"/>
          </p:nvPr>
        </p:nvSpPr>
        <p:spPr/>
        <p:txBody>
          <a:bodyPr>
            <a:normAutofit/>
          </a:bodyPr>
          <a:lstStyle/>
          <a:p>
            <a:r>
              <a:rPr lang="en-US" sz="6000" dirty="0"/>
              <a:t>AIM OF THE RESEARCH</a:t>
            </a:r>
            <a:endParaRPr lang="en-ZA" sz="6000" dirty="0"/>
          </a:p>
        </p:txBody>
      </p:sp>
      <p:sp>
        <p:nvSpPr>
          <p:cNvPr id="3" name="Content Placeholder 2">
            <a:extLst>
              <a:ext uri="{FF2B5EF4-FFF2-40B4-BE49-F238E27FC236}">
                <a16:creationId xmlns:a16="http://schemas.microsoft.com/office/drawing/2014/main" id="{6B8A2C77-094D-4B71-1D7B-171E8C0D8C97}"/>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solidFill>
                  <a:srgbClr val="000000"/>
                </a:solidFill>
                <a:latin typeface="Raleway" pitchFamily="2" charset="0"/>
              </a:rPr>
              <a:t>To understand how relevant policy and legislation provide service providers with a mandate to render empowerment services for child sexual abuse</a:t>
            </a:r>
            <a:endParaRPr lang="en-ZA" sz="4800" dirty="0">
              <a:solidFill>
                <a:srgbClr val="000000"/>
              </a:solidFill>
              <a:latin typeface="Raleway" pitchFamily="2" charset="0"/>
            </a:endParaRPr>
          </a:p>
        </p:txBody>
      </p:sp>
    </p:spTree>
    <p:extLst>
      <p:ext uri="{BB962C8B-B14F-4D97-AF65-F5344CB8AC3E}">
        <p14:creationId xmlns:p14="http://schemas.microsoft.com/office/powerpoint/2010/main" val="4081536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F5B8E-CD83-ABC6-2EFF-1AEDC5B0CD73}"/>
              </a:ext>
            </a:extLst>
          </p:cNvPr>
          <p:cNvSpPr>
            <a:spLocks noGrp="1"/>
          </p:cNvSpPr>
          <p:nvPr>
            <p:ph type="title"/>
          </p:nvPr>
        </p:nvSpPr>
        <p:spPr/>
        <p:txBody>
          <a:bodyPr/>
          <a:lstStyle/>
          <a:p>
            <a:pPr algn="ctr"/>
            <a:r>
              <a:rPr lang="en-US" dirty="0"/>
              <a:t>Implementation of policy &amp; legislation for CSA</a:t>
            </a:r>
            <a:endParaRPr lang="en-ZA" dirty="0"/>
          </a:p>
        </p:txBody>
      </p:sp>
      <p:sp>
        <p:nvSpPr>
          <p:cNvPr id="3" name="Content Placeholder 2">
            <a:extLst>
              <a:ext uri="{FF2B5EF4-FFF2-40B4-BE49-F238E27FC236}">
                <a16:creationId xmlns:a16="http://schemas.microsoft.com/office/drawing/2014/main" id="{557BBE49-BD39-5FD4-5251-39AE86AD5CEC}"/>
              </a:ext>
            </a:extLst>
          </p:cNvPr>
          <p:cNvSpPr>
            <a:spLocks noGrp="1"/>
          </p:cNvSpPr>
          <p:nvPr>
            <p:ph idx="1"/>
          </p:nvPr>
        </p:nvSpPr>
        <p:spPr/>
        <p:txBody>
          <a:bodyPr/>
          <a:lstStyle/>
          <a:p>
            <a:pPr marL="0" indent="0" algn="ctr">
              <a:buNone/>
            </a:pPr>
            <a:endParaRPr lang="en-ZA" sz="2400" dirty="0">
              <a:effectLst/>
              <a:latin typeface="Times New Roman" panose="02020603050405020304" pitchFamily="18" charset="0"/>
              <a:ea typeface="Calibri" panose="020F0502020204030204" pitchFamily="34" charset="0"/>
            </a:endParaRPr>
          </a:p>
          <a:p>
            <a:pPr marL="0" indent="0" algn="ctr">
              <a:buNone/>
            </a:pPr>
            <a:endParaRPr lang="en-ZA" sz="3600" dirty="0">
              <a:effectLst/>
              <a:latin typeface="Raleway" pitchFamily="2" charset="0"/>
              <a:ea typeface="Calibri" panose="020F0502020204030204" pitchFamily="34" charset="0"/>
            </a:endParaRPr>
          </a:p>
          <a:p>
            <a:pPr marL="0" indent="0" algn="ctr">
              <a:buNone/>
            </a:pPr>
            <a:r>
              <a:rPr lang="en-ZA" sz="3600" dirty="0">
                <a:effectLst/>
                <a:latin typeface="Raleway" pitchFamily="2" charset="0"/>
                <a:ea typeface="Calibri" panose="020F0502020204030204" pitchFamily="34" charset="0"/>
              </a:rPr>
              <a:t>Findings indicate that not just are some service provider seemingly unaware of the array of policies and legislative frameworks related to CSA, but they also indicate difficulty in implementing it. </a:t>
            </a:r>
            <a:endParaRPr lang="en-ZA" sz="3600" dirty="0">
              <a:latin typeface="Raleway" pitchFamily="2" charset="0"/>
            </a:endParaRPr>
          </a:p>
        </p:txBody>
      </p:sp>
    </p:spTree>
    <p:extLst>
      <p:ext uri="{BB962C8B-B14F-4D97-AF65-F5344CB8AC3E}">
        <p14:creationId xmlns:p14="http://schemas.microsoft.com/office/powerpoint/2010/main" val="3887513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4684-B916-72D4-2048-2DD5C8ED1D9B}"/>
              </a:ext>
            </a:extLst>
          </p:cNvPr>
          <p:cNvSpPr>
            <a:spLocks noGrp="1"/>
          </p:cNvSpPr>
          <p:nvPr>
            <p:ph type="title"/>
          </p:nvPr>
        </p:nvSpPr>
        <p:spPr/>
        <p:txBody>
          <a:bodyPr>
            <a:normAutofit/>
          </a:bodyPr>
          <a:lstStyle/>
          <a:p>
            <a:pPr algn="ctr"/>
            <a:r>
              <a:rPr lang="en-US" sz="5400" dirty="0"/>
              <a:t>Narratives</a:t>
            </a:r>
            <a:endParaRPr lang="en-ZA" sz="5400" dirty="0"/>
          </a:p>
        </p:txBody>
      </p:sp>
      <p:sp>
        <p:nvSpPr>
          <p:cNvPr id="3" name="Content Placeholder 2">
            <a:extLst>
              <a:ext uri="{FF2B5EF4-FFF2-40B4-BE49-F238E27FC236}">
                <a16:creationId xmlns:a16="http://schemas.microsoft.com/office/drawing/2014/main" id="{D6A5E490-4F20-C400-EBF6-91A0EEBD5BFE}"/>
              </a:ext>
            </a:extLst>
          </p:cNvPr>
          <p:cNvSpPr>
            <a:spLocks noGrp="1"/>
          </p:cNvSpPr>
          <p:nvPr>
            <p:ph idx="1"/>
          </p:nvPr>
        </p:nvSpPr>
        <p:spPr/>
        <p:txBody>
          <a:bodyPr/>
          <a:lstStyle/>
          <a:p>
            <a:pPr marL="0" indent="0" algn="ctr">
              <a:lnSpc>
                <a:spcPct val="150000"/>
              </a:lnSpc>
              <a:spcBef>
                <a:spcPts val="600"/>
              </a:spcBef>
              <a:spcAft>
                <a:spcPts val="600"/>
              </a:spcAft>
              <a:buNone/>
            </a:pPr>
            <a:r>
              <a:rPr lang="en-ZA" i="1" dirty="0">
                <a:solidFill>
                  <a:srgbClr val="231F20"/>
                </a:solidFill>
                <a:effectLst/>
                <a:latin typeface="Raleway" pitchFamily="2" charset="0"/>
                <a:ea typeface="Calibri" panose="020F0502020204030204" pitchFamily="34" charset="0"/>
              </a:rPr>
              <a:t>… we are trying to implement all these policy, but strategically we don’t even have things in place, because this policies is coming from on top, but in the end of the day it is people on the ground that must now implement it without proper training, without proper resources … </a:t>
            </a:r>
            <a:r>
              <a:rPr lang="en-ZA" i="0" dirty="0">
                <a:solidFill>
                  <a:srgbClr val="231F20"/>
                </a:solidFill>
                <a:effectLst/>
                <a:latin typeface="Raleway" pitchFamily="2" charset="0"/>
                <a:ea typeface="Calibri" panose="020F0502020204030204" pitchFamily="34" charset="0"/>
              </a:rPr>
              <a:t>(Participant 11)</a:t>
            </a:r>
            <a:endParaRPr lang="en-ZA" i="1" dirty="0">
              <a:solidFill>
                <a:srgbClr val="231F20"/>
              </a:solidFill>
              <a:effectLst/>
              <a:latin typeface="Raleway" pitchFamily="2" charset="0"/>
              <a:ea typeface="Calibri" panose="020F0502020204030204" pitchFamily="34" charset="0"/>
            </a:endParaRPr>
          </a:p>
          <a:p>
            <a:pPr marL="0" indent="0" algn="ctr">
              <a:lnSpc>
                <a:spcPct val="150000"/>
              </a:lnSpc>
              <a:spcBef>
                <a:spcPts val="600"/>
              </a:spcBef>
              <a:spcAft>
                <a:spcPts val="600"/>
              </a:spcAft>
              <a:buNone/>
            </a:pPr>
            <a:r>
              <a:rPr lang="en-ZA" i="1" dirty="0">
                <a:solidFill>
                  <a:srgbClr val="231F20"/>
                </a:solidFill>
                <a:effectLst/>
                <a:latin typeface="Raleway" pitchFamily="2" charset="0"/>
                <a:ea typeface="Calibri" panose="020F0502020204030204" pitchFamily="34" charset="0"/>
              </a:rPr>
              <a:t>We don’t have enough human capacity to fulfil all these roles … </a:t>
            </a:r>
            <a:r>
              <a:rPr lang="en-ZA" i="0" dirty="0">
                <a:solidFill>
                  <a:srgbClr val="231F20"/>
                </a:solidFill>
                <a:effectLst/>
                <a:latin typeface="Raleway" pitchFamily="2" charset="0"/>
                <a:ea typeface="Calibri" panose="020F0502020204030204" pitchFamily="34" charset="0"/>
              </a:rPr>
              <a:t>(Participant 1)</a:t>
            </a:r>
            <a:endParaRPr lang="en-ZA" i="1" dirty="0">
              <a:solidFill>
                <a:srgbClr val="231F20"/>
              </a:solidFill>
              <a:effectLst/>
              <a:latin typeface="Raleway" pitchFamily="2" charset="0"/>
              <a:ea typeface="Calibri" panose="020F0502020204030204" pitchFamily="34" charset="0"/>
            </a:endParaRPr>
          </a:p>
          <a:p>
            <a:pPr marL="0" indent="0" algn="ctr">
              <a:lnSpc>
                <a:spcPct val="150000"/>
              </a:lnSpc>
              <a:spcBef>
                <a:spcPts val="600"/>
              </a:spcBef>
              <a:spcAft>
                <a:spcPts val="600"/>
              </a:spcAft>
              <a:buNone/>
            </a:pPr>
            <a:r>
              <a:rPr lang="en-ZA" i="1" dirty="0">
                <a:solidFill>
                  <a:srgbClr val="231F20"/>
                </a:solidFill>
                <a:effectLst/>
                <a:latin typeface="Raleway" pitchFamily="2" charset="0"/>
                <a:ea typeface="Calibri" panose="020F0502020204030204" pitchFamily="34" charset="0"/>
              </a:rPr>
              <a:t>… I mean we have, you know, all the legislation in place, plus more that I have no idea of … </a:t>
            </a:r>
            <a:r>
              <a:rPr lang="en-ZA" i="0" dirty="0">
                <a:solidFill>
                  <a:srgbClr val="231F20"/>
                </a:solidFill>
                <a:effectLst/>
                <a:latin typeface="Raleway" pitchFamily="2" charset="0"/>
                <a:ea typeface="Calibri" panose="020F0502020204030204" pitchFamily="34" charset="0"/>
              </a:rPr>
              <a:t>(Participant 20)</a:t>
            </a:r>
            <a:endParaRPr lang="en-ZA" i="1" dirty="0">
              <a:solidFill>
                <a:srgbClr val="231F20"/>
              </a:solidFill>
              <a:effectLst/>
              <a:latin typeface="Raleway" pitchFamily="2" charset="0"/>
              <a:ea typeface="Calibri" panose="020F0502020204030204" pitchFamily="34" charset="0"/>
            </a:endParaRPr>
          </a:p>
          <a:p>
            <a:endParaRPr lang="en-ZA" dirty="0"/>
          </a:p>
        </p:txBody>
      </p:sp>
    </p:spTree>
    <p:extLst>
      <p:ext uri="{BB962C8B-B14F-4D97-AF65-F5344CB8AC3E}">
        <p14:creationId xmlns:p14="http://schemas.microsoft.com/office/powerpoint/2010/main" val="308886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D3DF9-B159-904D-BBFD-D00F3044C8A4}"/>
              </a:ext>
            </a:extLst>
          </p:cNvPr>
          <p:cNvSpPr>
            <a:spLocks noGrp="1"/>
          </p:cNvSpPr>
          <p:nvPr>
            <p:ph idx="1"/>
          </p:nvPr>
        </p:nvSpPr>
        <p:spPr>
          <a:xfrm>
            <a:off x="550863" y="1603513"/>
            <a:ext cx="11112280" cy="5000486"/>
          </a:xfrm>
        </p:spPr>
        <p:txBody>
          <a:bodyPr/>
          <a:lstStyle/>
          <a:p>
            <a:r>
              <a:rPr lang="en-GB" dirty="0">
                <a:latin typeface="Raleway" pitchFamily="2" charset="0"/>
              </a:rPr>
              <a:t>The importance of the Children’s Act 38 of 2005 is highlighted</a:t>
            </a:r>
          </a:p>
          <a:p>
            <a:pPr lvl="1"/>
            <a:r>
              <a:rPr lang="en-GB" dirty="0">
                <a:latin typeface="Raleway" pitchFamily="2" charset="0"/>
              </a:rPr>
              <a:t>Amendment Act not noted by any of the service providers</a:t>
            </a:r>
          </a:p>
          <a:p>
            <a:pPr marL="457200" lvl="1" indent="0">
              <a:buNone/>
            </a:pPr>
            <a:endParaRPr lang="en-GB" dirty="0">
              <a:latin typeface="Raleway" pitchFamily="2" charset="0"/>
            </a:endParaRPr>
          </a:p>
          <a:p>
            <a:r>
              <a:rPr lang="en-GB" dirty="0">
                <a:latin typeface="Raleway" pitchFamily="2" charset="0"/>
              </a:rPr>
              <a:t>General lack of specific clarity as how legislation is implemented</a:t>
            </a:r>
          </a:p>
          <a:p>
            <a:pPr lvl="1"/>
            <a:r>
              <a:rPr lang="en-GB" dirty="0" err="1">
                <a:latin typeface="Raleway" pitchFamily="2" charset="0"/>
              </a:rPr>
              <a:t>Eg</a:t>
            </a:r>
            <a:r>
              <a:rPr lang="en-GB" dirty="0">
                <a:latin typeface="Raleway" pitchFamily="2" charset="0"/>
              </a:rPr>
              <a:t> Sexual Offence Act and other related  sexual offence policies</a:t>
            </a:r>
          </a:p>
          <a:p>
            <a:pPr lvl="1"/>
            <a:endParaRPr lang="en-GB" dirty="0">
              <a:latin typeface="Raleway" pitchFamily="2" charset="0"/>
            </a:endParaRPr>
          </a:p>
          <a:p>
            <a:r>
              <a:rPr lang="en-GB" dirty="0">
                <a:latin typeface="Raleway" pitchFamily="2" charset="0"/>
              </a:rPr>
              <a:t>Service providers highlight a lack of resources</a:t>
            </a:r>
          </a:p>
          <a:p>
            <a:pPr lvl="1"/>
            <a:r>
              <a:rPr lang="en-GB" dirty="0">
                <a:latin typeface="Raleway" pitchFamily="2" charset="0"/>
              </a:rPr>
              <a:t>Human and financial resources</a:t>
            </a:r>
          </a:p>
          <a:p>
            <a:endParaRPr lang="en-GB" dirty="0">
              <a:latin typeface="Raleway" pitchFamily="2" charset="0"/>
            </a:endParaRPr>
          </a:p>
          <a:p>
            <a:r>
              <a:rPr lang="en-GB" dirty="0">
                <a:latin typeface="Raleway" pitchFamily="2" charset="0"/>
              </a:rPr>
              <a:t>More needs to be done to empower service providers to render effective, efficient services to those affected by child sexual abuse</a:t>
            </a:r>
          </a:p>
        </p:txBody>
      </p:sp>
      <p:sp>
        <p:nvSpPr>
          <p:cNvPr id="4" name="Title 3">
            <a:extLst>
              <a:ext uri="{FF2B5EF4-FFF2-40B4-BE49-F238E27FC236}">
                <a16:creationId xmlns:a16="http://schemas.microsoft.com/office/drawing/2014/main" id="{A7657720-0499-5543-8E15-DD14B96AD504}"/>
              </a:ext>
            </a:extLst>
          </p:cNvPr>
          <p:cNvSpPr>
            <a:spLocks noGrp="1"/>
          </p:cNvSpPr>
          <p:nvPr>
            <p:ph type="title"/>
          </p:nvPr>
        </p:nvSpPr>
        <p:spPr/>
        <p:txBody>
          <a:bodyPr>
            <a:normAutofit/>
          </a:bodyPr>
          <a:lstStyle/>
          <a:p>
            <a:pPr algn="ctr"/>
            <a:r>
              <a:rPr lang="en-GB" sz="4400" dirty="0"/>
              <a:t>Conclusions</a:t>
            </a:r>
          </a:p>
        </p:txBody>
      </p:sp>
    </p:spTree>
    <p:extLst>
      <p:ext uri="{BB962C8B-B14F-4D97-AF65-F5344CB8AC3E}">
        <p14:creationId xmlns:p14="http://schemas.microsoft.com/office/powerpoint/2010/main" val="871362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4F0B9-6049-65A9-D2A9-D59A6FABE7C5}"/>
              </a:ext>
            </a:extLst>
          </p:cNvPr>
          <p:cNvSpPr>
            <a:spLocks noGrp="1"/>
          </p:cNvSpPr>
          <p:nvPr>
            <p:ph idx="1"/>
          </p:nvPr>
        </p:nvSpPr>
        <p:spPr/>
        <p:txBody>
          <a:bodyPr/>
          <a:lstStyle/>
          <a:p>
            <a:r>
              <a:rPr lang="en-US" dirty="0">
                <a:latin typeface="Raleway" pitchFamily="2" charset="0"/>
              </a:rPr>
              <a:t>Training is required to translate policy into practice at all levels</a:t>
            </a:r>
          </a:p>
          <a:p>
            <a:r>
              <a:rPr lang="en-US" dirty="0">
                <a:latin typeface="Raleway" pitchFamily="2" charset="0"/>
              </a:rPr>
              <a:t>Training should be specifically geared to service providers to implement</a:t>
            </a:r>
          </a:p>
          <a:p>
            <a:r>
              <a:rPr lang="en-US" dirty="0">
                <a:latin typeface="Raleway" pitchFamily="2" charset="0"/>
              </a:rPr>
              <a:t>Collaboration between various sectors including government, NGO, training    institutions</a:t>
            </a:r>
          </a:p>
          <a:p>
            <a:r>
              <a:rPr lang="en-US" dirty="0">
                <a:latin typeface="Raleway" pitchFamily="2" charset="0"/>
              </a:rPr>
              <a:t>Policy makers to understand practice and the available resources</a:t>
            </a:r>
          </a:p>
          <a:p>
            <a:r>
              <a:rPr lang="en-US" dirty="0">
                <a:latin typeface="Raleway" pitchFamily="2" charset="0"/>
              </a:rPr>
              <a:t>Government to make resources available</a:t>
            </a:r>
          </a:p>
          <a:p>
            <a:pPr marL="457200" lvl="1" indent="0">
              <a:buNone/>
            </a:pPr>
            <a:endParaRPr lang="en-ZA" dirty="0"/>
          </a:p>
        </p:txBody>
      </p:sp>
      <p:sp>
        <p:nvSpPr>
          <p:cNvPr id="3" name="Text Placeholder 2">
            <a:extLst>
              <a:ext uri="{FF2B5EF4-FFF2-40B4-BE49-F238E27FC236}">
                <a16:creationId xmlns:a16="http://schemas.microsoft.com/office/drawing/2014/main" id="{F97D3964-AA45-65D0-1FF9-B05B673B77AE}"/>
              </a:ext>
            </a:extLst>
          </p:cNvPr>
          <p:cNvSpPr>
            <a:spLocks noGrp="1"/>
          </p:cNvSpPr>
          <p:nvPr>
            <p:ph type="body" sz="quarter" idx="10"/>
          </p:nvPr>
        </p:nvSpPr>
        <p:spPr/>
        <p:txBody>
          <a:bodyPr/>
          <a:lstStyle/>
          <a:p>
            <a:r>
              <a:rPr lang="en-US" sz="4400" dirty="0"/>
              <a:t>Policy</a:t>
            </a:r>
            <a:r>
              <a:rPr lang="en-US" dirty="0"/>
              <a:t>	</a:t>
            </a:r>
            <a:endParaRPr lang="en-ZA" dirty="0"/>
          </a:p>
        </p:txBody>
      </p:sp>
      <p:sp>
        <p:nvSpPr>
          <p:cNvPr id="4" name="Title 3">
            <a:extLst>
              <a:ext uri="{FF2B5EF4-FFF2-40B4-BE49-F238E27FC236}">
                <a16:creationId xmlns:a16="http://schemas.microsoft.com/office/drawing/2014/main" id="{A1A705C0-FBE3-ADDC-5B4F-DC2A72B2A637}"/>
              </a:ext>
            </a:extLst>
          </p:cNvPr>
          <p:cNvSpPr>
            <a:spLocks noGrp="1"/>
          </p:cNvSpPr>
          <p:nvPr>
            <p:ph type="title"/>
          </p:nvPr>
        </p:nvSpPr>
        <p:spPr/>
        <p:txBody>
          <a:bodyPr>
            <a:normAutofit/>
          </a:bodyPr>
          <a:lstStyle/>
          <a:p>
            <a:pPr algn="ctr"/>
            <a:r>
              <a:rPr lang="en-US" sz="4000" dirty="0"/>
              <a:t>Recommendations</a:t>
            </a:r>
            <a:endParaRPr lang="en-ZA" sz="4000" dirty="0"/>
          </a:p>
        </p:txBody>
      </p:sp>
    </p:spTree>
    <p:extLst>
      <p:ext uri="{BB962C8B-B14F-4D97-AF65-F5344CB8AC3E}">
        <p14:creationId xmlns:p14="http://schemas.microsoft.com/office/powerpoint/2010/main" val="2999507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65B4F3-01CA-D1B1-9FFE-9C7AF5F3E8D6}"/>
              </a:ext>
            </a:extLst>
          </p:cNvPr>
          <p:cNvSpPr>
            <a:spLocks noGrp="1"/>
          </p:cNvSpPr>
          <p:nvPr>
            <p:ph idx="1"/>
          </p:nvPr>
        </p:nvSpPr>
        <p:spPr/>
        <p:txBody>
          <a:bodyPr/>
          <a:lstStyle/>
          <a:p>
            <a:r>
              <a:rPr lang="en-US" dirty="0">
                <a:latin typeface="Raleway" pitchFamily="2" charset="0"/>
              </a:rPr>
              <a:t>Increased awareness amongst service providers and society at                                  large about polices related to CSA</a:t>
            </a:r>
          </a:p>
          <a:p>
            <a:r>
              <a:rPr lang="en-US" dirty="0">
                <a:latin typeface="Raleway" pitchFamily="2" charset="0"/>
              </a:rPr>
              <a:t>Training to all stakeholders rendering service to children about various                       policy and legislation related to CSA and the implementation thereof</a:t>
            </a:r>
          </a:p>
          <a:p>
            <a:pPr lvl="1"/>
            <a:r>
              <a:rPr lang="en-US" dirty="0">
                <a:latin typeface="Raleway" pitchFamily="2" charset="0"/>
              </a:rPr>
              <a:t>Teachers</a:t>
            </a:r>
          </a:p>
          <a:p>
            <a:pPr lvl="1"/>
            <a:r>
              <a:rPr lang="en-US" dirty="0">
                <a:latin typeface="Raleway" pitchFamily="2" charset="0"/>
              </a:rPr>
              <a:t>Social service providers</a:t>
            </a:r>
          </a:p>
          <a:p>
            <a:pPr lvl="1"/>
            <a:r>
              <a:rPr lang="en-US" dirty="0">
                <a:latin typeface="Raleway" pitchFamily="2" charset="0"/>
              </a:rPr>
              <a:t>Police</a:t>
            </a:r>
            <a:endParaRPr lang="en-ZA" dirty="0">
              <a:latin typeface="Raleway" pitchFamily="2" charset="0"/>
            </a:endParaRPr>
          </a:p>
        </p:txBody>
      </p:sp>
      <p:sp>
        <p:nvSpPr>
          <p:cNvPr id="3" name="Text Placeholder 2">
            <a:extLst>
              <a:ext uri="{FF2B5EF4-FFF2-40B4-BE49-F238E27FC236}">
                <a16:creationId xmlns:a16="http://schemas.microsoft.com/office/drawing/2014/main" id="{D2334F15-6AF7-D408-5C23-E2D35563C5A1}"/>
              </a:ext>
            </a:extLst>
          </p:cNvPr>
          <p:cNvSpPr>
            <a:spLocks noGrp="1"/>
          </p:cNvSpPr>
          <p:nvPr>
            <p:ph type="body" sz="quarter" idx="10"/>
          </p:nvPr>
        </p:nvSpPr>
        <p:spPr/>
        <p:txBody>
          <a:bodyPr/>
          <a:lstStyle/>
          <a:p>
            <a:r>
              <a:rPr lang="en-US" sz="4400" dirty="0"/>
              <a:t>Practice</a:t>
            </a:r>
            <a:endParaRPr lang="en-ZA" dirty="0"/>
          </a:p>
        </p:txBody>
      </p:sp>
      <p:sp>
        <p:nvSpPr>
          <p:cNvPr id="4" name="Title 3">
            <a:extLst>
              <a:ext uri="{FF2B5EF4-FFF2-40B4-BE49-F238E27FC236}">
                <a16:creationId xmlns:a16="http://schemas.microsoft.com/office/drawing/2014/main" id="{870D1140-3D17-E600-D67A-32837C6A28BF}"/>
              </a:ext>
            </a:extLst>
          </p:cNvPr>
          <p:cNvSpPr>
            <a:spLocks noGrp="1"/>
          </p:cNvSpPr>
          <p:nvPr>
            <p:ph type="title"/>
          </p:nvPr>
        </p:nvSpPr>
        <p:spPr/>
        <p:txBody>
          <a:bodyPr/>
          <a:lstStyle/>
          <a:p>
            <a:pPr algn="ctr"/>
            <a:r>
              <a:rPr lang="en-US" sz="3200" dirty="0"/>
              <a:t>Recommendations</a:t>
            </a:r>
            <a:endParaRPr lang="en-ZA" dirty="0"/>
          </a:p>
        </p:txBody>
      </p:sp>
    </p:spTree>
    <p:extLst>
      <p:ext uri="{BB962C8B-B14F-4D97-AF65-F5344CB8AC3E}">
        <p14:creationId xmlns:p14="http://schemas.microsoft.com/office/powerpoint/2010/main" val="699783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480F2-0B8B-E9FA-D93D-7B0F8DF812D6}"/>
              </a:ext>
            </a:extLst>
          </p:cNvPr>
          <p:cNvSpPr txBox="1"/>
          <p:nvPr/>
        </p:nvSpPr>
        <p:spPr>
          <a:xfrm>
            <a:off x="4969565" y="4320210"/>
            <a:ext cx="6546574" cy="1569660"/>
          </a:xfrm>
          <a:prstGeom prst="rect">
            <a:avLst/>
          </a:prstGeom>
          <a:noFill/>
        </p:spPr>
        <p:txBody>
          <a:bodyPr wrap="square" rtlCol="0">
            <a:spAutoFit/>
          </a:bodyPr>
          <a:lstStyle/>
          <a:p>
            <a:r>
              <a:rPr lang="en-US" sz="9600" dirty="0">
                <a:solidFill>
                  <a:schemeClr val="bg1"/>
                </a:solidFill>
                <a:latin typeface="Raleway" pitchFamily="2" charset="0"/>
              </a:rPr>
              <a:t>Thank you</a:t>
            </a:r>
            <a:endParaRPr lang="en-ZA" sz="9600" dirty="0">
              <a:solidFill>
                <a:schemeClr val="bg1"/>
              </a:solidFill>
              <a:latin typeface="Raleway" pitchFamily="2" charset="0"/>
            </a:endParaRPr>
          </a:p>
        </p:txBody>
      </p:sp>
    </p:spTree>
    <p:extLst>
      <p:ext uri="{BB962C8B-B14F-4D97-AF65-F5344CB8AC3E}">
        <p14:creationId xmlns:p14="http://schemas.microsoft.com/office/powerpoint/2010/main" val="372677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A561-E006-549D-1C1F-6939D5AD5DF6}"/>
              </a:ext>
            </a:extLst>
          </p:cNvPr>
          <p:cNvSpPr>
            <a:spLocks noGrp="1"/>
          </p:cNvSpPr>
          <p:nvPr>
            <p:ph type="title"/>
          </p:nvPr>
        </p:nvSpPr>
        <p:spPr/>
        <p:txBody>
          <a:bodyPr>
            <a:normAutofit/>
          </a:bodyPr>
          <a:lstStyle/>
          <a:p>
            <a:r>
              <a:rPr lang="en-US" sz="6600" dirty="0"/>
              <a:t>Research question</a:t>
            </a:r>
            <a:endParaRPr lang="en-ZA" sz="6600" dirty="0"/>
          </a:p>
        </p:txBody>
      </p:sp>
      <p:sp>
        <p:nvSpPr>
          <p:cNvPr id="3" name="Content Placeholder 2">
            <a:extLst>
              <a:ext uri="{FF2B5EF4-FFF2-40B4-BE49-F238E27FC236}">
                <a16:creationId xmlns:a16="http://schemas.microsoft.com/office/drawing/2014/main" id="{EF1E851D-D0B7-C368-E1FF-09F7D641F09B}"/>
              </a:ext>
            </a:extLst>
          </p:cNvPr>
          <p:cNvSpPr>
            <a:spLocks noGrp="1"/>
          </p:cNvSpPr>
          <p:nvPr>
            <p:ph idx="1"/>
          </p:nvPr>
        </p:nvSpPr>
        <p:spPr/>
        <p:txBody>
          <a:bodyPr>
            <a:normAutofit/>
          </a:bodyPr>
          <a:lstStyle/>
          <a:p>
            <a:pPr marL="0" indent="0" algn="ctr">
              <a:buNone/>
            </a:pPr>
            <a:endParaRPr lang="en-US" sz="4800" dirty="0"/>
          </a:p>
          <a:p>
            <a:pPr marL="0" indent="0" algn="ctr">
              <a:buNone/>
            </a:pPr>
            <a:r>
              <a:rPr lang="en-US" sz="4800" dirty="0">
                <a:solidFill>
                  <a:srgbClr val="000000"/>
                </a:solidFill>
                <a:latin typeface="Raleway" pitchFamily="2" charset="0"/>
              </a:rPr>
              <a:t>How familiar are service providers with the policy and legislative frameworks which guide service provision for child sexual abuse?</a:t>
            </a:r>
            <a:endParaRPr lang="en-ZA" sz="4800" dirty="0">
              <a:solidFill>
                <a:srgbClr val="000000"/>
              </a:solidFill>
              <a:latin typeface="Raleway" pitchFamily="2" charset="0"/>
            </a:endParaRPr>
          </a:p>
        </p:txBody>
      </p:sp>
    </p:spTree>
    <p:extLst>
      <p:ext uri="{BB962C8B-B14F-4D97-AF65-F5344CB8AC3E}">
        <p14:creationId xmlns:p14="http://schemas.microsoft.com/office/powerpoint/2010/main" val="44380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949C8-DEB2-3A23-8DE3-75152C3528E5}"/>
              </a:ext>
            </a:extLst>
          </p:cNvPr>
          <p:cNvSpPr>
            <a:spLocks noGrp="1"/>
          </p:cNvSpPr>
          <p:nvPr>
            <p:ph type="title"/>
          </p:nvPr>
        </p:nvSpPr>
        <p:spPr/>
        <p:txBody>
          <a:bodyPr>
            <a:normAutofit/>
          </a:bodyPr>
          <a:lstStyle/>
          <a:p>
            <a:r>
              <a:rPr lang="en-US" sz="6000" dirty="0"/>
              <a:t>Research methodology</a:t>
            </a:r>
            <a:endParaRPr lang="en-ZA" sz="6000" dirty="0"/>
          </a:p>
        </p:txBody>
      </p:sp>
      <p:sp>
        <p:nvSpPr>
          <p:cNvPr id="3" name="Content Placeholder 2">
            <a:extLst>
              <a:ext uri="{FF2B5EF4-FFF2-40B4-BE49-F238E27FC236}">
                <a16:creationId xmlns:a16="http://schemas.microsoft.com/office/drawing/2014/main" id="{D90C637B-4DFB-243B-042C-20DF36583D37}"/>
              </a:ext>
            </a:extLst>
          </p:cNvPr>
          <p:cNvSpPr>
            <a:spLocks noGrp="1"/>
          </p:cNvSpPr>
          <p:nvPr>
            <p:ph idx="1"/>
          </p:nvPr>
        </p:nvSpPr>
        <p:spPr/>
        <p:txBody>
          <a:bodyPr>
            <a:normAutofit lnSpcReduction="10000"/>
          </a:bodyPr>
          <a:lstStyle/>
          <a:p>
            <a:r>
              <a:rPr lang="en-ZA" sz="4000" dirty="0">
                <a:latin typeface="Raleway" pitchFamily="2" charset="0"/>
              </a:rPr>
              <a:t> Ethical clearance attained from the Departmental Ethical Screening Committee (DESC) of the US</a:t>
            </a:r>
          </a:p>
          <a:p>
            <a:pPr marL="0" indent="0">
              <a:buNone/>
            </a:pPr>
            <a:endParaRPr lang="en-ZA" sz="4000" dirty="0">
              <a:latin typeface="Raleway" pitchFamily="2" charset="0"/>
            </a:endParaRPr>
          </a:p>
          <a:p>
            <a:r>
              <a:rPr lang="en-ZA" sz="4000" dirty="0">
                <a:latin typeface="Raleway" pitchFamily="2" charset="0"/>
              </a:rPr>
              <a:t> Qualitative research approach</a:t>
            </a:r>
          </a:p>
          <a:p>
            <a:pPr marL="0" indent="0" algn="ctr">
              <a:buNone/>
            </a:pPr>
            <a:endParaRPr lang="en-ZA" sz="4000" dirty="0">
              <a:latin typeface="Raleway" pitchFamily="2" charset="0"/>
            </a:endParaRPr>
          </a:p>
          <a:p>
            <a:r>
              <a:rPr lang="en-ZA" sz="4000" dirty="0">
                <a:latin typeface="Raleway" pitchFamily="2" charset="0"/>
              </a:rPr>
              <a:t> A combination of exploratory and descriptive research designs </a:t>
            </a:r>
          </a:p>
          <a:p>
            <a:endParaRPr lang="en-ZA" dirty="0"/>
          </a:p>
        </p:txBody>
      </p:sp>
    </p:spTree>
    <p:extLst>
      <p:ext uri="{BB962C8B-B14F-4D97-AF65-F5344CB8AC3E}">
        <p14:creationId xmlns:p14="http://schemas.microsoft.com/office/powerpoint/2010/main" val="1593726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1477D-A67E-89CE-496A-57443DBEFCB1}"/>
              </a:ext>
            </a:extLst>
          </p:cNvPr>
          <p:cNvSpPr>
            <a:spLocks noGrp="1"/>
          </p:cNvSpPr>
          <p:nvPr>
            <p:ph type="title"/>
          </p:nvPr>
        </p:nvSpPr>
        <p:spPr/>
        <p:txBody>
          <a:bodyPr>
            <a:normAutofit/>
          </a:bodyPr>
          <a:lstStyle/>
          <a:p>
            <a:pPr algn="ctr"/>
            <a:r>
              <a:rPr lang="en-US" sz="6000" dirty="0"/>
              <a:t>Sample</a:t>
            </a:r>
            <a:endParaRPr lang="en-ZA" sz="6000" dirty="0"/>
          </a:p>
        </p:txBody>
      </p:sp>
      <p:sp>
        <p:nvSpPr>
          <p:cNvPr id="3" name="Content Placeholder 2">
            <a:extLst>
              <a:ext uri="{FF2B5EF4-FFF2-40B4-BE49-F238E27FC236}">
                <a16:creationId xmlns:a16="http://schemas.microsoft.com/office/drawing/2014/main" id="{6B941EF3-1124-5E16-26FC-F1D68F3ADD66}"/>
              </a:ext>
            </a:extLst>
          </p:cNvPr>
          <p:cNvSpPr>
            <a:spLocks noGrp="1"/>
          </p:cNvSpPr>
          <p:nvPr>
            <p:ph idx="1"/>
          </p:nvPr>
        </p:nvSpPr>
        <p:spPr/>
        <p:txBody>
          <a:bodyPr/>
          <a:lstStyle/>
          <a:p>
            <a:r>
              <a:rPr lang="en-ZA" sz="4000" dirty="0">
                <a:latin typeface="Raleway" pitchFamily="2" charset="0"/>
              </a:rPr>
              <a:t>Purposive sampling </a:t>
            </a:r>
          </a:p>
          <a:p>
            <a:r>
              <a:rPr lang="en-ZA" sz="4000" dirty="0">
                <a:latin typeface="Raleway" pitchFamily="2" charset="0"/>
              </a:rPr>
              <a:t>20 service providers from 6 NPOs, Western Cape </a:t>
            </a:r>
          </a:p>
          <a:p>
            <a:pPr lvl="2"/>
            <a:r>
              <a:rPr lang="en-ZA" sz="4000" dirty="0">
                <a:latin typeface="Raleway" pitchFamily="2" charset="0"/>
              </a:rPr>
              <a:t>Registered social workers</a:t>
            </a:r>
          </a:p>
          <a:p>
            <a:pPr lvl="2"/>
            <a:r>
              <a:rPr lang="en-ZA" sz="4000" dirty="0">
                <a:latin typeface="Raleway" pitchFamily="2" charset="0"/>
              </a:rPr>
              <a:t>Registered auxiliary social worker</a:t>
            </a:r>
          </a:p>
          <a:p>
            <a:pPr lvl="2"/>
            <a:r>
              <a:rPr lang="en-ZA" sz="4000" dirty="0">
                <a:latin typeface="Raleway" pitchFamily="2" charset="0"/>
              </a:rPr>
              <a:t>Rendering services to sexually abused children</a:t>
            </a:r>
          </a:p>
          <a:p>
            <a:endParaRPr lang="en-ZA" dirty="0"/>
          </a:p>
        </p:txBody>
      </p:sp>
    </p:spTree>
    <p:extLst>
      <p:ext uri="{BB962C8B-B14F-4D97-AF65-F5344CB8AC3E}">
        <p14:creationId xmlns:p14="http://schemas.microsoft.com/office/powerpoint/2010/main" val="1149118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A2111-D8D4-040E-ECE2-23C204862D4C}"/>
              </a:ext>
            </a:extLst>
          </p:cNvPr>
          <p:cNvSpPr>
            <a:spLocks noGrp="1"/>
          </p:cNvSpPr>
          <p:nvPr>
            <p:ph idx="1"/>
          </p:nvPr>
        </p:nvSpPr>
        <p:spPr/>
        <p:txBody>
          <a:bodyPr/>
          <a:lstStyle/>
          <a:p>
            <a:r>
              <a:rPr lang="en-ZA" sz="4000" dirty="0">
                <a:latin typeface="Raleway" pitchFamily="2" charset="0"/>
              </a:rPr>
              <a:t>Gate keeping</a:t>
            </a:r>
          </a:p>
          <a:p>
            <a:r>
              <a:rPr lang="en-ZA" sz="4000" dirty="0">
                <a:latin typeface="Raleway" pitchFamily="2" charset="0"/>
              </a:rPr>
              <a:t>Consent of participants attained</a:t>
            </a:r>
          </a:p>
          <a:p>
            <a:r>
              <a:rPr lang="en-ZA" sz="4000" dirty="0">
                <a:latin typeface="Raleway" pitchFamily="2" charset="0"/>
              </a:rPr>
              <a:t>Semi-structured interview schedule as research instrument </a:t>
            </a:r>
          </a:p>
          <a:p>
            <a:r>
              <a:rPr lang="en-ZA" sz="4000" dirty="0">
                <a:latin typeface="Raleway" pitchFamily="2" charset="0"/>
              </a:rPr>
              <a:t>Face to face interviews </a:t>
            </a:r>
          </a:p>
          <a:p>
            <a:r>
              <a:rPr lang="en-ZA" sz="4000" dirty="0">
                <a:latin typeface="Raleway" pitchFamily="2" charset="0"/>
              </a:rPr>
              <a:t>Interviews recorded </a:t>
            </a:r>
          </a:p>
          <a:p>
            <a:r>
              <a:rPr lang="en-US" sz="4000" dirty="0">
                <a:latin typeface="Raleway" pitchFamily="2" charset="0"/>
              </a:rPr>
              <a:t>Thematic analysis of data </a:t>
            </a:r>
            <a:endParaRPr lang="en-ZA" sz="4000" dirty="0">
              <a:latin typeface="Raleway" pitchFamily="2" charset="0"/>
            </a:endParaRPr>
          </a:p>
          <a:p>
            <a:endParaRPr lang="en-ZA" dirty="0"/>
          </a:p>
        </p:txBody>
      </p:sp>
    </p:spTree>
    <p:extLst>
      <p:ext uri="{BB962C8B-B14F-4D97-AF65-F5344CB8AC3E}">
        <p14:creationId xmlns:p14="http://schemas.microsoft.com/office/powerpoint/2010/main" val="2063591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Content Placeholder 8">
            <a:extLst>
              <a:ext uri="{FF2B5EF4-FFF2-40B4-BE49-F238E27FC236}">
                <a16:creationId xmlns:a16="http://schemas.microsoft.com/office/drawing/2014/main" id="{F7B26BDC-BD3E-3E44-B5DD-9673E4C55754}"/>
              </a:ext>
            </a:extLst>
          </p:cNvPr>
          <p:cNvGrpSpPr/>
          <p:nvPr/>
        </p:nvGrpSpPr>
        <p:grpSpPr>
          <a:xfrm>
            <a:off x="3241364" y="1587571"/>
            <a:ext cx="8687111" cy="5002438"/>
            <a:chOff x="3239560" y="1594878"/>
            <a:chExt cx="8687111" cy="5002438"/>
          </a:xfrm>
        </p:grpSpPr>
        <p:grpSp>
          <p:nvGrpSpPr>
            <p:cNvPr id="8" name="Content Placeholder 8">
              <a:extLst>
                <a:ext uri="{FF2B5EF4-FFF2-40B4-BE49-F238E27FC236}">
                  <a16:creationId xmlns:a16="http://schemas.microsoft.com/office/drawing/2014/main" id="{B57F806D-3EE1-3148-B3CF-F5F5B0200035}"/>
                </a:ext>
              </a:extLst>
            </p:cNvPr>
            <p:cNvGrpSpPr/>
            <p:nvPr/>
          </p:nvGrpSpPr>
          <p:grpSpPr>
            <a:xfrm>
              <a:off x="10687023" y="1594878"/>
              <a:ext cx="1234688" cy="707162"/>
              <a:chOff x="10687023" y="1594878"/>
              <a:chExt cx="1234688" cy="707162"/>
            </a:xfrm>
          </p:grpSpPr>
          <p:sp>
            <p:nvSpPr>
              <p:cNvPr id="9" name="Freeform 8">
                <a:extLst>
                  <a:ext uri="{FF2B5EF4-FFF2-40B4-BE49-F238E27FC236}">
                    <a16:creationId xmlns:a16="http://schemas.microsoft.com/office/drawing/2014/main" id="{48169568-FFF0-FC40-9F66-A50DCEB0E346}"/>
                  </a:ext>
                </a:extLst>
              </p:cNvPr>
              <p:cNvSpPr/>
              <p:nvPr/>
            </p:nvSpPr>
            <p:spPr>
              <a:xfrm>
                <a:off x="10790848" y="2250660"/>
                <a:ext cx="32014" cy="51380"/>
              </a:xfrm>
              <a:custGeom>
                <a:avLst/>
                <a:gdLst>
                  <a:gd name="connsiteX0" fmla="*/ 32014 w 32014"/>
                  <a:gd name="connsiteY0" fmla="*/ 51381 h 51380"/>
                  <a:gd name="connsiteX1" fmla="*/ 32014 w 32014"/>
                  <a:gd name="connsiteY1" fmla="*/ 51381 h 51380"/>
                  <a:gd name="connsiteX2" fmla="*/ 0 w 32014"/>
                  <a:gd name="connsiteY2" fmla="*/ 0 h 51380"/>
                  <a:gd name="connsiteX3" fmla="*/ 32014 w 32014"/>
                  <a:gd name="connsiteY3" fmla="*/ 51381 h 51380"/>
                </a:gdLst>
                <a:ahLst/>
                <a:cxnLst>
                  <a:cxn ang="0">
                    <a:pos x="connsiteX0" y="connsiteY0"/>
                  </a:cxn>
                  <a:cxn ang="0">
                    <a:pos x="connsiteX1" y="connsiteY1"/>
                  </a:cxn>
                  <a:cxn ang="0">
                    <a:pos x="connsiteX2" y="connsiteY2"/>
                  </a:cxn>
                  <a:cxn ang="0">
                    <a:pos x="connsiteX3" y="connsiteY3"/>
                  </a:cxn>
                </a:cxnLst>
                <a:rect l="l" t="t" r="r" b="b"/>
                <a:pathLst>
                  <a:path w="32014" h="51380">
                    <a:moveTo>
                      <a:pt x="32014" y="51381"/>
                    </a:moveTo>
                    <a:lnTo>
                      <a:pt x="32014" y="51381"/>
                    </a:lnTo>
                    <a:cubicBezTo>
                      <a:pt x="20742" y="34254"/>
                      <a:pt x="9920" y="17127"/>
                      <a:pt x="0" y="0"/>
                    </a:cubicBezTo>
                    <a:cubicBezTo>
                      <a:pt x="9469" y="17127"/>
                      <a:pt x="20291" y="34254"/>
                      <a:pt x="32014" y="51381"/>
                    </a:cubicBezTo>
                  </a:path>
                </a:pathLst>
              </a:custGeom>
              <a:solidFill>
                <a:srgbClr val="DBD0BA"/>
              </a:solidFill>
              <a:ln w="4508"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8379348C-C84C-D54C-BFFD-D9D7818FB8AD}"/>
                  </a:ext>
                </a:extLst>
              </p:cNvPr>
              <p:cNvSpPr/>
              <p:nvPr/>
            </p:nvSpPr>
            <p:spPr>
              <a:xfrm>
                <a:off x="10761089" y="2193871"/>
                <a:ext cx="13076" cy="26591"/>
              </a:xfrm>
              <a:custGeom>
                <a:avLst/>
                <a:gdLst>
                  <a:gd name="connsiteX0" fmla="*/ 13076 w 13076"/>
                  <a:gd name="connsiteY0" fmla="*/ 26592 h 26591"/>
                  <a:gd name="connsiteX1" fmla="*/ 13076 w 13076"/>
                  <a:gd name="connsiteY1" fmla="*/ 26592 h 26591"/>
                  <a:gd name="connsiteX2" fmla="*/ 0 w 13076"/>
                  <a:gd name="connsiteY2" fmla="*/ 0 h 26591"/>
                  <a:gd name="connsiteX3" fmla="*/ 0 w 13076"/>
                  <a:gd name="connsiteY3" fmla="*/ 0 h 26591"/>
                  <a:gd name="connsiteX4" fmla="*/ 13076 w 13076"/>
                  <a:gd name="connsiteY4" fmla="*/ 26592 h 2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6" h="26591">
                    <a:moveTo>
                      <a:pt x="13076" y="26592"/>
                    </a:moveTo>
                    <a:lnTo>
                      <a:pt x="13076" y="26592"/>
                    </a:lnTo>
                    <a:cubicBezTo>
                      <a:pt x="8567" y="17578"/>
                      <a:pt x="4058" y="9014"/>
                      <a:pt x="0" y="0"/>
                    </a:cubicBezTo>
                    <a:lnTo>
                      <a:pt x="0" y="0"/>
                    </a:lnTo>
                    <a:cubicBezTo>
                      <a:pt x="4058" y="9014"/>
                      <a:pt x="8116" y="17578"/>
                      <a:pt x="13076" y="26592"/>
                    </a:cubicBezTo>
                  </a:path>
                </a:pathLst>
              </a:custGeom>
              <a:solidFill>
                <a:srgbClr val="DBD0BA"/>
              </a:solidFill>
              <a:ln w="4508"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1098217F-8370-D849-8DA4-34B6FDCFA26D}"/>
                  </a:ext>
                </a:extLst>
              </p:cNvPr>
              <p:cNvSpPr/>
              <p:nvPr/>
            </p:nvSpPr>
            <p:spPr>
              <a:xfrm>
                <a:off x="10755678" y="2183054"/>
                <a:ext cx="5410" cy="10817"/>
              </a:xfrm>
              <a:custGeom>
                <a:avLst/>
                <a:gdLst>
                  <a:gd name="connsiteX0" fmla="*/ 5411 w 5410"/>
                  <a:gd name="connsiteY0" fmla="*/ 10817 h 10817"/>
                  <a:gd name="connsiteX1" fmla="*/ 0 w 5410"/>
                  <a:gd name="connsiteY1" fmla="*/ 0 h 10817"/>
                  <a:gd name="connsiteX2" fmla="*/ 5411 w 5410"/>
                  <a:gd name="connsiteY2" fmla="*/ 10817 h 10817"/>
                  <a:gd name="connsiteX3" fmla="*/ 5411 w 5410"/>
                  <a:gd name="connsiteY3" fmla="*/ 10817 h 10817"/>
                </a:gdLst>
                <a:ahLst/>
                <a:cxnLst>
                  <a:cxn ang="0">
                    <a:pos x="connsiteX0" y="connsiteY0"/>
                  </a:cxn>
                  <a:cxn ang="0">
                    <a:pos x="connsiteX1" y="connsiteY1"/>
                  </a:cxn>
                  <a:cxn ang="0">
                    <a:pos x="connsiteX2" y="connsiteY2"/>
                  </a:cxn>
                  <a:cxn ang="0">
                    <a:pos x="connsiteX3" y="connsiteY3"/>
                  </a:cxn>
                </a:cxnLst>
                <a:rect l="l" t="t" r="r" b="b"/>
                <a:pathLst>
                  <a:path w="5410" h="10817">
                    <a:moveTo>
                      <a:pt x="5411" y="10817"/>
                    </a:moveTo>
                    <a:cubicBezTo>
                      <a:pt x="3156" y="7211"/>
                      <a:pt x="1804" y="3606"/>
                      <a:pt x="0" y="0"/>
                    </a:cubicBezTo>
                    <a:cubicBezTo>
                      <a:pt x="1352" y="3155"/>
                      <a:pt x="3156" y="7211"/>
                      <a:pt x="5411" y="10817"/>
                    </a:cubicBezTo>
                    <a:lnTo>
                      <a:pt x="5411" y="10817"/>
                    </a:lnTo>
                  </a:path>
                </a:pathLst>
              </a:custGeom>
              <a:solidFill>
                <a:srgbClr val="99C8AC"/>
              </a:solidFill>
              <a:ln w="4508" cap="flat">
                <a:noFill/>
                <a:prstDash val="solid"/>
                <a:miter/>
              </a:ln>
            </p:spPr>
            <p:txBody>
              <a:bodyPr rtlCol="0" anchor="ctr"/>
              <a:lstStyle/>
              <a:p>
                <a:endParaRPr lang="en-GB"/>
              </a:p>
            </p:txBody>
          </p:sp>
          <p:sp>
            <p:nvSpPr>
              <p:cNvPr id="15" name="Freeform 14">
                <a:extLst>
                  <a:ext uri="{FF2B5EF4-FFF2-40B4-BE49-F238E27FC236}">
                    <a16:creationId xmlns:a16="http://schemas.microsoft.com/office/drawing/2014/main" id="{5A9BAB3F-4146-9E43-9C83-33216816724C}"/>
                  </a:ext>
                </a:extLst>
              </p:cNvPr>
              <p:cNvSpPr/>
              <p:nvPr/>
            </p:nvSpPr>
            <p:spPr>
              <a:xfrm>
                <a:off x="10726369" y="2111842"/>
                <a:ext cx="14428" cy="37408"/>
              </a:xfrm>
              <a:custGeom>
                <a:avLst/>
                <a:gdLst>
                  <a:gd name="connsiteX0" fmla="*/ 14429 w 14428"/>
                  <a:gd name="connsiteY0" fmla="*/ 37409 h 37408"/>
                  <a:gd name="connsiteX1" fmla="*/ 14429 w 14428"/>
                  <a:gd name="connsiteY1" fmla="*/ 37409 h 37408"/>
                  <a:gd name="connsiteX2" fmla="*/ 0 w 14428"/>
                  <a:gd name="connsiteY2" fmla="*/ 0 h 37408"/>
                  <a:gd name="connsiteX3" fmla="*/ 14429 w 14428"/>
                  <a:gd name="connsiteY3" fmla="*/ 37409 h 37408"/>
                </a:gdLst>
                <a:ahLst/>
                <a:cxnLst>
                  <a:cxn ang="0">
                    <a:pos x="connsiteX0" y="connsiteY0"/>
                  </a:cxn>
                  <a:cxn ang="0">
                    <a:pos x="connsiteX1" y="connsiteY1"/>
                  </a:cxn>
                  <a:cxn ang="0">
                    <a:pos x="connsiteX2" y="connsiteY2"/>
                  </a:cxn>
                  <a:cxn ang="0">
                    <a:pos x="connsiteX3" y="connsiteY3"/>
                  </a:cxn>
                </a:cxnLst>
                <a:rect l="l" t="t" r="r" b="b"/>
                <a:pathLst>
                  <a:path w="14428" h="37408">
                    <a:moveTo>
                      <a:pt x="14429" y="37409"/>
                    </a:moveTo>
                    <a:lnTo>
                      <a:pt x="14429" y="37409"/>
                    </a:lnTo>
                    <a:cubicBezTo>
                      <a:pt x="9469" y="24789"/>
                      <a:pt x="4509" y="12169"/>
                      <a:pt x="0" y="0"/>
                    </a:cubicBezTo>
                    <a:cubicBezTo>
                      <a:pt x="4509" y="12169"/>
                      <a:pt x="9469" y="24789"/>
                      <a:pt x="14429" y="37409"/>
                    </a:cubicBezTo>
                  </a:path>
                </a:pathLst>
              </a:custGeom>
              <a:solidFill>
                <a:srgbClr val="DBD0BA"/>
              </a:solidFill>
              <a:ln w="4508" cap="flat">
                <a:noFill/>
                <a:prstDash val="solid"/>
                <a:miter/>
              </a:ln>
            </p:spPr>
            <p:txBody>
              <a:bodyPr rtlCol="0" anchor="ctr"/>
              <a:lstStyle/>
              <a:p>
                <a:endParaRPr lang="en-GB"/>
              </a:p>
            </p:txBody>
          </p:sp>
          <p:sp>
            <p:nvSpPr>
              <p:cNvPr id="17" name="Freeform 16">
                <a:extLst>
                  <a:ext uri="{FF2B5EF4-FFF2-40B4-BE49-F238E27FC236}">
                    <a16:creationId xmlns:a16="http://schemas.microsoft.com/office/drawing/2014/main" id="{891AFBD4-9517-AE4A-B3F2-F9CA262C2274}"/>
                  </a:ext>
                </a:extLst>
              </p:cNvPr>
              <p:cNvSpPr/>
              <p:nvPr/>
            </p:nvSpPr>
            <p:spPr>
              <a:xfrm>
                <a:off x="10687023" y="1612906"/>
                <a:ext cx="100668" cy="463779"/>
              </a:xfrm>
              <a:custGeom>
                <a:avLst/>
                <a:gdLst>
                  <a:gd name="connsiteX0" fmla="*/ 27623 w 100668"/>
                  <a:gd name="connsiteY0" fmla="*/ 463780 h 463779"/>
                  <a:gd name="connsiteX1" fmla="*/ 27623 w 100668"/>
                  <a:gd name="connsiteY1" fmla="*/ 463780 h 463779"/>
                  <a:gd name="connsiteX2" fmla="*/ 10488 w 100668"/>
                  <a:gd name="connsiteY2" fmla="*/ 395272 h 463779"/>
                  <a:gd name="connsiteX3" fmla="*/ 27623 w 100668"/>
                  <a:gd name="connsiteY3" fmla="*/ 463780 h 463779"/>
                  <a:gd name="connsiteX4" fmla="*/ 1921 w 100668"/>
                  <a:gd name="connsiteY4" fmla="*/ 332173 h 463779"/>
                  <a:gd name="connsiteX5" fmla="*/ 1921 w 100668"/>
                  <a:gd name="connsiteY5" fmla="*/ 332173 h 463779"/>
                  <a:gd name="connsiteX6" fmla="*/ 117 w 100668"/>
                  <a:gd name="connsiteY6" fmla="*/ 277186 h 463779"/>
                  <a:gd name="connsiteX7" fmla="*/ 1921 w 100668"/>
                  <a:gd name="connsiteY7" fmla="*/ 332173 h 463779"/>
                  <a:gd name="connsiteX8" fmla="*/ 4626 w 100668"/>
                  <a:gd name="connsiteY8" fmla="*/ 222650 h 463779"/>
                  <a:gd name="connsiteX9" fmla="*/ 4626 w 100668"/>
                  <a:gd name="connsiteY9" fmla="*/ 222650 h 463779"/>
                  <a:gd name="connsiteX10" fmla="*/ 13193 w 100668"/>
                  <a:gd name="connsiteY10" fmla="*/ 177579 h 463779"/>
                  <a:gd name="connsiteX11" fmla="*/ 4626 w 100668"/>
                  <a:gd name="connsiteY11" fmla="*/ 222650 h 463779"/>
                  <a:gd name="connsiteX12" fmla="*/ 26270 w 100668"/>
                  <a:gd name="connsiteY12" fmla="*/ 131156 h 463779"/>
                  <a:gd name="connsiteX13" fmla="*/ 26270 w 100668"/>
                  <a:gd name="connsiteY13" fmla="*/ 131156 h 463779"/>
                  <a:gd name="connsiteX14" fmla="*/ 41601 w 100668"/>
                  <a:gd name="connsiteY14" fmla="*/ 93297 h 463779"/>
                  <a:gd name="connsiteX15" fmla="*/ 26270 w 100668"/>
                  <a:gd name="connsiteY15" fmla="*/ 131156 h 463779"/>
                  <a:gd name="connsiteX16" fmla="*/ 74065 w 100668"/>
                  <a:gd name="connsiteY16" fmla="*/ 35606 h 463779"/>
                  <a:gd name="connsiteX17" fmla="*/ 74065 w 100668"/>
                  <a:gd name="connsiteY17" fmla="*/ 35606 h 463779"/>
                  <a:gd name="connsiteX18" fmla="*/ 100669 w 100668"/>
                  <a:gd name="connsiteY18" fmla="*/ 0 h 463779"/>
                  <a:gd name="connsiteX19" fmla="*/ 74065 w 100668"/>
                  <a:gd name="connsiteY19" fmla="*/ 35606 h 463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668" h="463779">
                    <a:moveTo>
                      <a:pt x="27623" y="463780"/>
                    </a:moveTo>
                    <a:lnTo>
                      <a:pt x="27623" y="463780"/>
                    </a:lnTo>
                    <a:cubicBezTo>
                      <a:pt x="20408" y="441244"/>
                      <a:pt x="14997" y="418258"/>
                      <a:pt x="10488" y="395272"/>
                    </a:cubicBezTo>
                    <a:cubicBezTo>
                      <a:pt x="14997" y="418258"/>
                      <a:pt x="20859" y="441244"/>
                      <a:pt x="27623" y="463780"/>
                    </a:cubicBezTo>
                    <a:moveTo>
                      <a:pt x="1921" y="332173"/>
                    </a:moveTo>
                    <a:lnTo>
                      <a:pt x="1921" y="332173"/>
                    </a:lnTo>
                    <a:cubicBezTo>
                      <a:pt x="569" y="313694"/>
                      <a:pt x="-334" y="295665"/>
                      <a:pt x="117" y="277186"/>
                    </a:cubicBezTo>
                    <a:cubicBezTo>
                      <a:pt x="117" y="295665"/>
                      <a:pt x="569" y="314144"/>
                      <a:pt x="1921" y="332173"/>
                    </a:cubicBezTo>
                    <a:moveTo>
                      <a:pt x="4626" y="222650"/>
                    </a:moveTo>
                    <a:lnTo>
                      <a:pt x="4626" y="222650"/>
                    </a:lnTo>
                    <a:cubicBezTo>
                      <a:pt x="6881" y="206876"/>
                      <a:pt x="9587" y="192002"/>
                      <a:pt x="13193" y="177579"/>
                    </a:cubicBezTo>
                    <a:cubicBezTo>
                      <a:pt x="9587" y="191551"/>
                      <a:pt x="6881" y="206876"/>
                      <a:pt x="4626" y="222650"/>
                    </a:cubicBezTo>
                    <a:moveTo>
                      <a:pt x="26270" y="131156"/>
                    </a:moveTo>
                    <a:lnTo>
                      <a:pt x="26270" y="131156"/>
                    </a:lnTo>
                    <a:cubicBezTo>
                      <a:pt x="30779" y="117635"/>
                      <a:pt x="36189" y="105015"/>
                      <a:pt x="41601" y="93297"/>
                    </a:cubicBezTo>
                    <a:cubicBezTo>
                      <a:pt x="36189" y="105015"/>
                      <a:pt x="31230" y="117635"/>
                      <a:pt x="26270" y="131156"/>
                    </a:cubicBezTo>
                    <a:moveTo>
                      <a:pt x="74065" y="35606"/>
                    </a:moveTo>
                    <a:lnTo>
                      <a:pt x="74065" y="35606"/>
                    </a:lnTo>
                    <a:cubicBezTo>
                      <a:pt x="82182" y="22986"/>
                      <a:pt x="91200" y="11268"/>
                      <a:pt x="100669" y="0"/>
                    </a:cubicBezTo>
                    <a:cubicBezTo>
                      <a:pt x="91200" y="11268"/>
                      <a:pt x="82182" y="22986"/>
                      <a:pt x="74065" y="35606"/>
                    </a:cubicBezTo>
                  </a:path>
                </a:pathLst>
              </a:custGeom>
              <a:solidFill>
                <a:srgbClr val="DBD0BA"/>
              </a:solidFill>
              <a:ln w="4508"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CDD6E5C4-BEA3-C344-821D-797F01E90946}"/>
                  </a:ext>
                </a:extLst>
              </p:cNvPr>
              <p:cNvSpPr/>
              <p:nvPr/>
            </p:nvSpPr>
            <p:spPr>
              <a:xfrm>
                <a:off x="10746660" y="1594878"/>
                <a:ext cx="878357" cy="77071"/>
              </a:xfrm>
              <a:custGeom>
                <a:avLst/>
                <a:gdLst>
                  <a:gd name="connsiteX0" fmla="*/ 0 w 878357"/>
                  <a:gd name="connsiteY0" fmla="*/ 77071 h 77071"/>
                  <a:gd name="connsiteX1" fmla="*/ 0 w 878357"/>
                  <a:gd name="connsiteY1" fmla="*/ 77071 h 77071"/>
                  <a:gd name="connsiteX2" fmla="*/ 14429 w 878357"/>
                  <a:gd name="connsiteY2" fmla="*/ 53634 h 77071"/>
                  <a:gd name="connsiteX3" fmla="*/ 14429 w 878357"/>
                  <a:gd name="connsiteY3" fmla="*/ 53634 h 77071"/>
                  <a:gd name="connsiteX4" fmla="*/ 0 w 878357"/>
                  <a:gd name="connsiteY4" fmla="*/ 77071 h 77071"/>
                  <a:gd name="connsiteX5" fmla="*/ 878357 w 878357"/>
                  <a:gd name="connsiteY5" fmla="*/ 0 h 77071"/>
                  <a:gd name="connsiteX6" fmla="*/ 878357 w 878357"/>
                  <a:gd name="connsiteY6" fmla="*/ 0 h 77071"/>
                  <a:gd name="connsiteX7" fmla="*/ 727305 w 878357"/>
                  <a:gd name="connsiteY7" fmla="*/ 0 h 77071"/>
                  <a:gd name="connsiteX8" fmla="*/ 727305 w 878357"/>
                  <a:gd name="connsiteY8" fmla="*/ 0 h 77071"/>
                  <a:gd name="connsiteX9" fmla="*/ 616383 w 878357"/>
                  <a:gd name="connsiteY9" fmla="*/ 0 h 77071"/>
                  <a:gd name="connsiteX10" fmla="*/ 616383 w 878357"/>
                  <a:gd name="connsiteY10" fmla="*/ 0 h 77071"/>
                  <a:gd name="connsiteX11" fmla="*/ 504560 w 878357"/>
                  <a:gd name="connsiteY11" fmla="*/ 0 h 77071"/>
                  <a:gd name="connsiteX12" fmla="*/ 504560 w 878357"/>
                  <a:gd name="connsiteY12" fmla="*/ 0 h 77071"/>
                  <a:gd name="connsiteX13" fmla="*/ 434219 w 878357"/>
                  <a:gd name="connsiteY13" fmla="*/ 0 h 77071"/>
                  <a:gd name="connsiteX14" fmla="*/ 434219 w 878357"/>
                  <a:gd name="connsiteY14" fmla="*/ 0 h 77071"/>
                  <a:gd name="connsiteX15" fmla="*/ 357114 w 878357"/>
                  <a:gd name="connsiteY15" fmla="*/ 0 h 77071"/>
                  <a:gd name="connsiteX16" fmla="*/ 357114 w 878357"/>
                  <a:gd name="connsiteY16" fmla="*/ 0 h 77071"/>
                  <a:gd name="connsiteX17" fmla="*/ 280461 w 878357"/>
                  <a:gd name="connsiteY17" fmla="*/ 0 h 77071"/>
                  <a:gd name="connsiteX18" fmla="*/ 280461 w 878357"/>
                  <a:gd name="connsiteY18" fmla="*/ 0 h 77071"/>
                  <a:gd name="connsiteX19" fmla="*/ 199749 w 878357"/>
                  <a:gd name="connsiteY19" fmla="*/ 0 h 77071"/>
                  <a:gd name="connsiteX20" fmla="*/ 199749 w 878357"/>
                  <a:gd name="connsiteY20" fmla="*/ 0 h 77071"/>
                  <a:gd name="connsiteX21" fmla="*/ 123096 w 878357"/>
                  <a:gd name="connsiteY21" fmla="*/ 0 h 77071"/>
                  <a:gd name="connsiteX22" fmla="*/ 123096 w 878357"/>
                  <a:gd name="connsiteY22" fmla="*/ 0 h 7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78357" h="77071">
                    <a:moveTo>
                      <a:pt x="0" y="77071"/>
                    </a:moveTo>
                    <a:lnTo>
                      <a:pt x="0" y="77071"/>
                    </a:lnTo>
                    <a:cubicBezTo>
                      <a:pt x="4509" y="68508"/>
                      <a:pt x="9920" y="60846"/>
                      <a:pt x="14429" y="53634"/>
                    </a:cubicBezTo>
                    <a:lnTo>
                      <a:pt x="14429" y="53634"/>
                    </a:lnTo>
                    <a:cubicBezTo>
                      <a:pt x="9920" y="60846"/>
                      <a:pt x="4509" y="68508"/>
                      <a:pt x="0" y="77071"/>
                    </a:cubicBezTo>
                    <a:moveTo>
                      <a:pt x="878357" y="0"/>
                    </a:moveTo>
                    <a:lnTo>
                      <a:pt x="878357" y="0"/>
                    </a:lnTo>
                    <a:moveTo>
                      <a:pt x="727305" y="0"/>
                    </a:moveTo>
                    <a:lnTo>
                      <a:pt x="727305" y="0"/>
                    </a:lnTo>
                    <a:moveTo>
                      <a:pt x="616383" y="0"/>
                    </a:moveTo>
                    <a:lnTo>
                      <a:pt x="616383" y="0"/>
                    </a:lnTo>
                    <a:moveTo>
                      <a:pt x="504560" y="0"/>
                    </a:moveTo>
                    <a:lnTo>
                      <a:pt x="504560" y="0"/>
                    </a:lnTo>
                    <a:moveTo>
                      <a:pt x="434219" y="0"/>
                    </a:moveTo>
                    <a:lnTo>
                      <a:pt x="434219" y="0"/>
                    </a:lnTo>
                    <a:moveTo>
                      <a:pt x="357114" y="0"/>
                    </a:moveTo>
                    <a:lnTo>
                      <a:pt x="357114" y="0"/>
                    </a:lnTo>
                    <a:moveTo>
                      <a:pt x="280461" y="0"/>
                    </a:moveTo>
                    <a:lnTo>
                      <a:pt x="280461" y="0"/>
                    </a:lnTo>
                    <a:moveTo>
                      <a:pt x="199749" y="0"/>
                    </a:moveTo>
                    <a:lnTo>
                      <a:pt x="199749" y="0"/>
                    </a:lnTo>
                    <a:moveTo>
                      <a:pt x="123096" y="0"/>
                    </a:moveTo>
                    <a:lnTo>
                      <a:pt x="123096" y="0"/>
                    </a:lnTo>
                  </a:path>
                </a:pathLst>
              </a:custGeom>
              <a:solidFill>
                <a:srgbClr val="99C8AC"/>
              </a:solidFill>
              <a:ln w="4508"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78F489BF-D34F-EC4A-96B6-A18C710EB1AA}"/>
                  </a:ext>
                </a:extLst>
              </p:cNvPr>
              <p:cNvSpPr/>
              <p:nvPr/>
            </p:nvSpPr>
            <p:spPr>
              <a:xfrm>
                <a:off x="11704827" y="1594878"/>
                <a:ext cx="4509" cy="4507"/>
              </a:xfrm>
              <a:custGeom>
                <a:avLst/>
                <a:gdLst>
                  <a:gd name="connsiteX0" fmla="*/ 0 w 4509"/>
                  <a:gd name="connsiteY0" fmla="*/ 0 h 4507"/>
                  <a:gd name="connsiteX1" fmla="*/ 0 w 4509"/>
                  <a:gd name="connsiteY1" fmla="*/ 0 h 4507"/>
                </a:gdLst>
                <a:ahLst/>
                <a:cxnLst>
                  <a:cxn ang="0">
                    <a:pos x="connsiteX0" y="connsiteY0"/>
                  </a:cxn>
                  <a:cxn ang="0">
                    <a:pos x="connsiteX1" y="connsiteY1"/>
                  </a:cxn>
                </a:cxnLst>
                <a:rect l="l" t="t" r="r" b="b"/>
                <a:pathLst>
                  <a:path w="4509" h="4507">
                    <a:moveTo>
                      <a:pt x="0" y="0"/>
                    </a:moveTo>
                    <a:lnTo>
                      <a:pt x="0" y="0"/>
                    </a:lnTo>
                    <a:close/>
                  </a:path>
                </a:pathLst>
              </a:custGeom>
              <a:solidFill>
                <a:srgbClr val="99C8AC"/>
              </a:solidFill>
              <a:ln w="4508" cap="flat">
                <a:noFill/>
                <a:prstDash val="solid"/>
                <a:miter/>
              </a:ln>
            </p:spPr>
            <p:txBody>
              <a:bodyPr rtlCol="0" anchor="ctr"/>
              <a:lstStyle/>
              <a:p>
                <a:endParaRPr lang="en-GB"/>
              </a:p>
            </p:txBody>
          </p:sp>
          <p:sp>
            <p:nvSpPr>
              <p:cNvPr id="22" name="Freeform 21">
                <a:extLst>
                  <a:ext uri="{FF2B5EF4-FFF2-40B4-BE49-F238E27FC236}">
                    <a16:creationId xmlns:a16="http://schemas.microsoft.com/office/drawing/2014/main" id="{F81F4ACE-05CD-0D4C-85C6-EFDD438853FB}"/>
                  </a:ext>
                </a:extLst>
              </p:cNvPr>
              <p:cNvSpPr/>
              <p:nvPr/>
            </p:nvSpPr>
            <p:spPr>
              <a:xfrm>
                <a:off x="11747663" y="1594878"/>
                <a:ext cx="48697" cy="4507"/>
              </a:xfrm>
              <a:custGeom>
                <a:avLst/>
                <a:gdLst>
                  <a:gd name="connsiteX0" fmla="*/ 48697 w 48697"/>
                  <a:gd name="connsiteY0" fmla="*/ 0 h 4507"/>
                  <a:gd name="connsiteX1" fmla="*/ 14429 w 48697"/>
                  <a:gd name="connsiteY1" fmla="*/ 0 h 4507"/>
                  <a:gd name="connsiteX2" fmla="*/ 0 w 48697"/>
                  <a:gd name="connsiteY2" fmla="*/ 0 h 4507"/>
                  <a:gd name="connsiteX3" fmla="*/ 14429 w 48697"/>
                  <a:gd name="connsiteY3" fmla="*/ 0 h 4507"/>
                </a:gdLst>
                <a:ahLst/>
                <a:cxnLst>
                  <a:cxn ang="0">
                    <a:pos x="connsiteX0" y="connsiteY0"/>
                  </a:cxn>
                  <a:cxn ang="0">
                    <a:pos x="connsiteX1" y="connsiteY1"/>
                  </a:cxn>
                  <a:cxn ang="0">
                    <a:pos x="connsiteX2" y="connsiteY2"/>
                  </a:cxn>
                  <a:cxn ang="0">
                    <a:pos x="connsiteX3" y="connsiteY3"/>
                  </a:cxn>
                </a:cxnLst>
                <a:rect l="l" t="t" r="r" b="b"/>
                <a:pathLst>
                  <a:path w="48697" h="4507">
                    <a:moveTo>
                      <a:pt x="48697" y="0"/>
                    </a:moveTo>
                    <a:lnTo>
                      <a:pt x="14429" y="0"/>
                    </a:lnTo>
                    <a:lnTo>
                      <a:pt x="0" y="0"/>
                    </a:lnTo>
                    <a:lnTo>
                      <a:pt x="14429" y="0"/>
                    </a:lnTo>
                    <a:close/>
                  </a:path>
                </a:pathLst>
              </a:custGeom>
              <a:solidFill>
                <a:srgbClr val="99C8AC"/>
              </a:solidFill>
              <a:ln w="4508"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E50697B-6F11-3641-80C6-107091830428}"/>
                  </a:ext>
                </a:extLst>
              </p:cNvPr>
              <p:cNvSpPr/>
              <p:nvPr/>
            </p:nvSpPr>
            <p:spPr>
              <a:xfrm>
                <a:off x="11902322" y="1594878"/>
                <a:ext cx="19389" cy="67606"/>
              </a:xfrm>
              <a:custGeom>
                <a:avLst/>
                <a:gdLst>
                  <a:gd name="connsiteX0" fmla="*/ 19389 w 19389"/>
                  <a:gd name="connsiteY0" fmla="*/ 67606 h 67606"/>
                  <a:gd name="connsiteX1" fmla="*/ 19389 w 19389"/>
                  <a:gd name="connsiteY1" fmla="*/ 67606 h 67606"/>
                  <a:gd name="connsiteX2" fmla="*/ 19389 w 19389"/>
                  <a:gd name="connsiteY2" fmla="*/ 0 h 67606"/>
                  <a:gd name="connsiteX3" fmla="*/ 19389 w 19389"/>
                  <a:gd name="connsiteY3" fmla="*/ 0 h 67606"/>
                  <a:gd name="connsiteX4" fmla="*/ 19389 w 19389"/>
                  <a:gd name="connsiteY4" fmla="*/ 67606 h 67606"/>
                  <a:gd name="connsiteX5" fmla="*/ 0 w 19389"/>
                  <a:gd name="connsiteY5" fmla="*/ 0 h 67606"/>
                  <a:gd name="connsiteX6" fmla="*/ 0 w 19389"/>
                  <a:gd name="connsiteY6" fmla="*/ 0 h 6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89" h="67606">
                    <a:moveTo>
                      <a:pt x="19389" y="67606"/>
                    </a:moveTo>
                    <a:lnTo>
                      <a:pt x="19389" y="67606"/>
                    </a:lnTo>
                    <a:lnTo>
                      <a:pt x="19389" y="0"/>
                    </a:lnTo>
                    <a:lnTo>
                      <a:pt x="19389" y="0"/>
                    </a:lnTo>
                    <a:lnTo>
                      <a:pt x="19389" y="67606"/>
                    </a:lnTo>
                    <a:close/>
                    <a:moveTo>
                      <a:pt x="0" y="0"/>
                    </a:moveTo>
                    <a:lnTo>
                      <a:pt x="0" y="0"/>
                    </a:lnTo>
                  </a:path>
                </a:pathLst>
              </a:custGeom>
              <a:solidFill>
                <a:srgbClr val="99C8AC"/>
              </a:solidFill>
              <a:ln w="4508" cap="flat">
                <a:noFill/>
                <a:prstDash val="solid"/>
                <a:miter/>
              </a:ln>
            </p:spPr>
            <p:txBody>
              <a:bodyPr rtlCol="0" anchor="ctr"/>
              <a:lstStyle/>
              <a:p>
                <a:endParaRPr lang="en-GB"/>
              </a:p>
            </p:txBody>
          </p:sp>
        </p:grpSp>
        <p:sp>
          <p:nvSpPr>
            <p:cNvPr id="27" name="Freeform 26">
              <a:extLst>
                <a:ext uri="{FF2B5EF4-FFF2-40B4-BE49-F238E27FC236}">
                  <a16:creationId xmlns:a16="http://schemas.microsoft.com/office/drawing/2014/main" id="{59FEBD4D-2600-6541-8C92-6478D686F4DE}"/>
                </a:ext>
              </a:extLst>
            </p:cNvPr>
            <p:cNvSpPr/>
            <p:nvPr/>
          </p:nvSpPr>
          <p:spPr>
            <a:xfrm>
              <a:off x="3239560" y="1595779"/>
              <a:ext cx="8687111" cy="5001537"/>
            </a:xfrm>
            <a:custGeom>
              <a:avLst/>
              <a:gdLst>
                <a:gd name="connsiteX0" fmla="*/ 29 w 8687111"/>
                <a:gd name="connsiteY0" fmla="*/ 0 h 5001537"/>
                <a:gd name="connsiteX1" fmla="*/ 29 w 8687111"/>
                <a:gd name="connsiteY1" fmla="*/ 4853690 h 5001537"/>
                <a:gd name="connsiteX2" fmla="*/ 149728 w 8687111"/>
                <a:gd name="connsiteY2" fmla="*/ 5001522 h 5001537"/>
                <a:gd name="connsiteX3" fmla="*/ 8210057 w 8687111"/>
                <a:gd name="connsiteY3" fmla="*/ 5001522 h 5001537"/>
                <a:gd name="connsiteX4" fmla="*/ 8687111 w 8687111"/>
                <a:gd name="connsiteY4" fmla="*/ 4357458 h 5001537"/>
                <a:gd name="connsiteX5" fmla="*/ 8687111 w 8687111"/>
                <a:gd name="connsiteY5" fmla="*/ 3710240 h 5001537"/>
                <a:gd name="connsiteX6" fmla="*/ 7338012 w 8687111"/>
                <a:gd name="connsiteY6" fmla="*/ 1704583 h 5001537"/>
                <a:gd name="connsiteX7" fmla="*/ 6579594 w 8687111"/>
                <a:gd name="connsiteY7" fmla="*/ 0 h 5001537"/>
                <a:gd name="connsiteX8" fmla="*/ 29 w 8687111"/>
                <a:gd name="connsiteY8" fmla="*/ 0 h 500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7111" h="5001537">
                  <a:moveTo>
                    <a:pt x="29" y="0"/>
                  </a:moveTo>
                  <a:lnTo>
                    <a:pt x="29" y="4853690"/>
                  </a:lnTo>
                  <a:cubicBezTo>
                    <a:pt x="29" y="4853690"/>
                    <a:pt x="-5833" y="5001522"/>
                    <a:pt x="149728" y="5001522"/>
                  </a:cubicBezTo>
                  <a:lnTo>
                    <a:pt x="8210057" y="5001522"/>
                  </a:lnTo>
                  <a:cubicBezTo>
                    <a:pt x="8210057" y="5001522"/>
                    <a:pt x="8687111" y="5013691"/>
                    <a:pt x="8687111" y="4357458"/>
                  </a:cubicBezTo>
                  <a:lnTo>
                    <a:pt x="8687111" y="3710240"/>
                  </a:lnTo>
                  <a:cubicBezTo>
                    <a:pt x="8687111" y="3252770"/>
                    <a:pt x="8154145" y="2481606"/>
                    <a:pt x="7338012" y="1704583"/>
                  </a:cubicBezTo>
                  <a:cubicBezTo>
                    <a:pt x="6575085" y="978490"/>
                    <a:pt x="6456047" y="507499"/>
                    <a:pt x="6579594" y="0"/>
                  </a:cubicBezTo>
                  <a:lnTo>
                    <a:pt x="29" y="0"/>
                  </a:lnTo>
                </a:path>
              </a:pathLst>
            </a:custGeom>
            <a:solidFill>
              <a:srgbClr val="61223B"/>
            </a:solidFill>
            <a:ln w="4508" cap="flat">
              <a:noFill/>
              <a:prstDash val="solid"/>
              <a:miter/>
            </a:ln>
          </p:spPr>
          <p:txBody>
            <a:bodyPr rtlCol="0" anchor="ctr"/>
            <a:lstStyle/>
            <a:p>
              <a:endParaRPr lang="en-GB"/>
            </a:p>
          </p:txBody>
        </p:sp>
      </p:grpSp>
      <p:sp>
        <p:nvSpPr>
          <p:cNvPr id="2" name="Title 1">
            <a:extLst>
              <a:ext uri="{FF2B5EF4-FFF2-40B4-BE49-F238E27FC236}">
                <a16:creationId xmlns:a16="http://schemas.microsoft.com/office/drawing/2014/main" id="{C68018D2-2068-8846-9667-5AACF60720AC}"/>
              </a:ext>
            </a:extLst>
          </p:cNvPr>
          <p:cNvSpPr>
            <a:spLocks noGrp="1"/>
          </p:cNvSpPr>
          <p:nvPr>
            <p:ph type="title"/>
          </p:nvPr>
        </p:nvSpPr>
        <p:spPr/>
        <p:txBody>
          <a:bodyPr>
            <a:normAutofit fontScale="90000"/>
          </a:bodyPr>
          <a:lstStyle/>
          <a:p>
            <a:r>
              <a:rPr lang="en-US" sz="4400" b="1" dirty="0"/>
              <a:t>Ecological Perspective:</a:t>
            </a:r>
            <a:endParaRPr lang="en-GB" sz="4400" dirty="0"/>
          </a:p>
        </p:txBody>
      </p:sp>
      <p:sp>
        <p:nvSpPr>
          <p:cNvPr id="3" name="Text Placeholder 2">
            <a:extLst>
              <a:ext uri="{FF2B5EF4-FFF2-40B4-BE49-F238E27FC236}">
                <a16:creationId xmlns:a16="http://schemas.microsoft.com/office/drawing/2014/main" id="{6D26E743-07F6-9C4E-99A2-352B69EF89B1}"/>
              </a:ext>
            </a:extLst>
          </p:cNvPr>
          <p:cNvSpPr>
            <a:spLocks noGrp="1"/>
          </p:cNvSpPr>
          <p:nvPr>
            <p:ph type="body" sz="quarter" idx="10"/>
          </p:nvPr>
        </p:nvSpPr>
        <p:spPr/>
        <p:txBody>
          <a:bodyPr>
            <a:normAutofit fontScale="92500" lnSpcReduction="20000"/>
          </a:bodyPr>
          <a:lstStyle/>
          <a:p>
            <a:r>
              <a:rPr lang="en-US" sz="3200" b="1" dirty="0"/>
              <a:t>Theoretical framework </a:t>
            </a:r>
            <a:endParaRPr lang="en-GB" sz="3200" dirty="0"/>
          </a:p>
        </p:txBody>
      </p:sp>
      <p:sp>
        <p:nvSpPr>
          <p:cNvPr id="4" name="Content Placeholder 3">
            <a:extLst>
              <a:ext uri="{FF2B5EF4-FFF2-40B4-BE49-F238E27FC236}">
                <a16:creationId xmlns:a16="http://schemas.microsoft.com/office/drawing/2014/main" id="{72B3CBB5-1E10-3E4E-BE9C-39F002582110}"/>
              </a:ext>
            </a:extLst>
          </p:cNvPr>
          <p:cNvSpPr>
            <a:spLocks noGrp="1"/>
          </p:cNvSpPr>
          <p:nvPr>
            <p:ph idx="11"/>
          </p:nvPr>
        </p:nvSpPr>
        <p:spPr>
          <a:xfrm>
            <a:off x="3313889" y="1810558"/>
            <a:ext cx="6792110" cy="4665691"/>
          </a:xfrm>
        </p:spPr>
        <p:txBody>
          <a:bodyPr>
            <a:normAutofit/>
          </a:bodyPr>
          <a:lstStyle/>
          <a:p>
            <a:pPr marL="0" indent="0" algn="ctr">
              <a:buNone/>
            </a:pPr>
            <a:r>
              <a:rPr lang="en-US" sz="3600" dirty="0">
                <a:latin typeface="Raleway" pitchFamily="2" charset="0"/>
              </a:rPr>
              <a:t>3 Levels of Ecological perspective</a:t>
            </a:r>
          </a:p>
          <a:p>
            <a:pPr lvl="1"/>
            <a:r>
              <a:rPr lang="en-US" sz="3200" dirty="0">
                <a:latin typeface="Raleway" pitchFamily="2" charset="0"/>
              </a:rPr>
              <a:t>Micro level</a:t>
            </a:r>
          </a:p>
          <a:p>
            <a:pPr marL="457200" lvl="1" indent="0">
              <a:buNone/>
            </a:pPr>
            <a:endParaRPr lang="en-US" sz="3200" dirty="0">
              <a:latin typeface="Raleway" pitchFamily="2" charset="0"/>
            </a:endParaRPr>
          </a:p>
          <a:p>
            <a:pPr lvl="1"/>
            <a:r>
              <a:rPr lang="en-US" sz="3200" dirty="0" err="1">
                <a:latin typeface="Raleway" pitchFamily="2" charset="0"/>
              </a:rPr>
              <a:t>Messo</a:t>
            </a:r>
            <a:r>
              <a:rPr lang="en-US" sz="3200" dirty="0">
                <a:latin typeface="Raleway" pitchFamily="2" charset="0"/>
              </a:rPr>
              <a:t> level</a:t>
            </a:r>
          </a:p>
          <a:p>
            <a:pPr marL="457200" lvl="1" indent="0">
              <a:buNone/>
            </a:pPr>
            <a:endParaRPr lang="en-US" sz="3200" dirty="0">
              <a:latin typeface="Raleway" pitchFamily="2" charset="0"/>
            </a:endParaRPr>
          </a:p>
          <a:p>
            <a:pPr lvl="1"/>
            <a:r>
              <a:rPr lang="en-US" sz="3200" dirty="0">
                <a:latin typeface="Raleway" pitchFamily="2" charset="0"/>
              </a:rPr>
              <a:t>Macro level</a:t>
            </a:r>
            <a:endParaRPr lang="en-GB" dirty="0">
              <a:latin typeface="Raleway" pitchFamily="2" charset="0"/>
            </a:endParaRPr>
          </a:p>
        </p:txBody>
      </p:sp>
    </p:spTree>
    <p:extLst>
      <p:ext uri="{BB962C8B-B14F-4D97-AF65-F5344CB8AC3E}">
        <p14:creationId xmlns:p14="http://schemas.microsoft.com/office/powerpoint/2010/main" val="243267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33E02F-0B93-9AF0-6ED7-EE06500F75D4}"/>
              </a:ext>
            </a:extLst>
          </p:cNvPr>
          <p:cNvPicPr>
            <a:picLocks noGrp="1" noChangeAspect="1"/>
          </p:cNvPicPr>
          <p:nvPr>
            <p:ph idx="1"/>
          </p:nvPr>
        </p:nvPicPr>
        <p:blipFill>
          <a:blip r:embed="rId3"/>
          <a:stretch>
            <a:fillRect/>
          </a:stretch>
        </p:blipFill>
        <p:spPr>
          <a:xfrm>
            <a:off x="1267584" y="1378206"/>
            <a:ext cx="8274326" cy="4229100"/>
          </a:xfrm>
          <a:prstGeom prst="rect">
            <a:avLst/>
          </a:prstGeom>
        </p:spPr>
      </p:pic>
      <p:sp>
        <p:nvSpPr>
          <p:cNvPr id="3" name="Text Placeholder 2">
            <a:extLst>
              <a:ext uri="{FF2B5EF4-FFF2-40B4-BE49-F238E27FC236}">
                <a16:creationId xmlns:a16="http://schemas.microsoft.com/office/drawing/2014/main" id="{8AED4A0B-F545-1728-1399-D6E1B5E87982}"/>
              </a:ext>
            </a:extLst>
          </p:cNvPr>
          <p:cNvSpPr>
            <a:spLocks noGrp="1"/>
          </p:cNvSpPr>
          <p:nvPr>
            <p:ph type="body" sz="quarter" idx="10"/>
          </p:nvPr>
        </p:nvSpPr>
        <p:spPr>
          <a:xfrm>
            <a:off x="225287" y="5479794"/>
            <a:ext cx="11741425" cy="1378206"/>
          </a:xfrm>
        </p:spPr>
        <p:txBody>
          <a:bodyPr>
            <a:normAutofit/>
          </a:bodyPr>
          <a:lstStyle/>
          <a:p>
            <a:r>
              <a:rPr lang="en-US" dirty="0"/>
              <a:t>Levels of the ecological perspective related to empowerment services</a:t>
            </a:r>
          </a:p>
          <a:p>
            <a:r>
              <a:rPr lang="en-US" sz="1800" dirty="0">
                <a:solidFill>
                  <a:schemeClr val="tx2">
                    <a:lumMod val="50000"/>
                  </a:schemeClr>
                </a:solidFill>
              </a:rPr>
              <a:t>Source: Miley, O’Melia &amp; DuBois (2014)</a:t>
            </a:r>
            <a:endParaRPr lang="en-ZA" sz="1800" dirty="0">
              <a:solidFill>
                <a:schemeClr val="tx2">
                  <a:lumMod val="50000"/>
                </a:schemeClr>
              </a:solidFill>
            </a:endParaRPr>
          </a:p>
        </p:txBody>
      </p:sp>
      <p:sp>
        <p:nvSpPr>
          <p:cNvPr id="4" name="Title 3">
            <a:extLst>
              <a:ext uri="{FF2B5EF4-FFF2-40B4-BE49-F238E27FC236}">
                <a16:creationId xmlns:a16="http://schemas.microsoft.com/office/drawing/2014/main" id="{B9874A2C-745E-3604-6A56-9542E66B5883}"/>
              </a:ext>
            </a:extLst>
          </p:cNvPr>
          <p:cNvSpPr>
            <a:spLocks noGrp="1"/>
          </p:cNvSpPr>
          <p:nvPr>
            <p:ph type="title"/>
          </p:nvPr>
        </p:nvSpPr>
        <p:spPr/>
        <p:txBody>
          <a:bodyPr/>
          <a:lstStyle/>
          <a:p>
            <a:r>
              <a:rPr lang="en-US" dirty="0"/>
              <a:t>Social inequality </a:t>
            </a:r>
            <a:endParaRPr lang="en-ZA" dirty="0"/>
          </a:p>
        </p:txBody>
      </p:sp>
    </p:spTree>
    <p:extLst>
      <p:ext uri="{BB962C8B-B14F-4D97-AF65-F5344CB8AC3E}">
        <p14:creationId xmlns:p14="http://schemas.microsoft.com/office/powerpoint/2010/main" val="46664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B6D85-8CE4-B1F8-6B74-CF03A88F849C}"/>
              </a:ext>
            </a:extLst>
          </p:cNvPr>
          <p:cNvSpPr>
            <a:spLocks noGrp="1"/>
          </p:cNvSpPr>
          <p:nvPr>
            <p:ph type="title"/>
          </p:nvPr>
        </p:nvSpPr>
        <p:spPr/>
        <p:txBody>
          <a:bodyPr>
            <a:normAutofit/>
          </a:bodyPr>
          <a:lstStyle/>
          <a:p>
            <a:r>
              <a:rPr lang="en-US" sz="4000" b="1" dirty="0"/>
              <a:t>Results: Views of service providers</a:t>
            </a:r>
            <a:endParaRPr lang="en-ZA" sz="4000" dirty="0"/>
          </a:p>
        </p:txBody>
      </p:sp>
      <p:sp>
        <p:nvSpPr>
          <p:cNvPr id="3" name="Content Placeholder 2">
            <a:extLst>
              <a:ext uri="{FF2B5EF4-FFF2-40B4-BE49-F238E27FC236}">
                <a16:creationId xmlns:a16="http://schemas.microsoft.com/office/drawing/2014/main" id="{05494332-3506-F54A-1407-07ED2E9ED3D2}"/>
              </a:ext>
            </a:extLst>
          </p:cNvPr>
          <p:cNvSpPr>
            <a:spLocks noGrp="1"/>
          </p:cNvSpPr>
          <p:nvPr>
            <p:ph idx="1"/>
          </p:nvPr>
        </p:nvSpPr>
        <p:spPr/>
        <p:txBody>
          <a:bodyPr>
            <a:normAutofit/>
          </a:bodyPr>
          <a:lstStyle/>
          <a:p>
            <a:pPr marL="0" indent="0" algn="ctr">
              <a:buNone/>
            </a:pPr>
            <a:endParaRPr lang="en-ZA" sz="4800" dirty="0">
              <a:effectLst/>
              <a:latin typeface="Arial" panose="020B0604020202020204" pitchFamily="34" charset="0"/>
              <a:ea typeface="Calibri" panose="020F0502020204030204" pitchFamily="34" charset="0"/>
            </a:endParaRPr>
          </a:p>
          <a:p>
            <a:pPr marL="0" indent="0" algn="ctr">
              <a:buNone/>
            </a:pPr>
            <a:r>
              <a:rPr lang="en-ZA" sz="4800" dirty="0">
                <a:effectLst/>
                <a:latin typeface="Raleway" pitchFamily="2" charset="0"/>
                <a:ea typeface="Calibri" panose="020F0502020204030204" pitchFamily="34" charset="0"/>
              </a:rPr>
              <a:t>Policy and legislation are far removed for the realities of practice and insufficient resources impede service delivery</a:t>
            </a:r>
            <a:endParaRPr lang="en-ZA" sz="6000" dirty="0">
              <a:latin typeface="Raleway" pitchFamily="2" charset="0"/>
            </a:endParaRPr>
          </a:p>
        </p:txBody>
      </p:sp>
    </p:spTree>
    <p:extLst>
      <p:ext uri="{BB962C8B-B14F-4D97-AF65-F5344CB8AC3E}">
        <p14:creationId xmlns:p14="http://schemas.microsoft.com/office/powerpoint/2010/main" val="1379721753"/>
      </p:ext>
    </p:extLst>
  </p:cSld>
  <p:clrMapOvr>
    <a:masterClrMapping/>
  </p:clrMapOvr>
</p:sld>
</file>

<file path=ppt/theme/theme1.xml><?xml version="1.0" encoding="utf-8"?>
<a:theme xmlns:a="http://schemas.openxmlformats.org/drawingml/2006/main" name="Office Theme">
  <a:themeElements>
    <a:clrScheme name="2022 SU">
      <a:dk1>
        <a:srgbClr val="4D5356"/>
      </a:dk1>
      <a:lt1>
        <a:srgbClr val="FFFFFF"/>
      </a:lt1>
      <a:dk2>
        <a:srgbClr val="4D5356"/>
      </a:dk2>
      <a:lt2>
        <a:srgbClr val="FFFFFF"/>
      </a:lt2>
      <a:accent1>
        <a:srgbClr val="61223B"/>
      </a:accent1>
      <a:accent2>
        <a:srgbClr val="B79961"/>
      </a:accent2>
      <a:accent3>
        <a:srgbClr val="82CCAE"/>
      </a:accent3>
      <a:accent4>
        <a:srgbClr val="CE3F27"/>
      </a:accent4>
      <a:accent5>
        <a:srgbClr val="922E44"/>
      </a:accent5>
      <a:accent6>
        <a:srgbClr val="461A2B"/>
      </a:accent6>
      <a:hlink>
        <a:srgbClr val="B79961"/>
      </a:hlink>
      <a:folHlink>
        <a:srgbClr val="8C979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4F99D7E2C3D9B4A95C8E7633D7F549F" ma:contentTypeVersion="10" ma:contentTypeDescription="Create a new document." ma:contentTypeScope="" ma:versionID="29268712a1de8131e8a6d9567c0d1954">
  <xsd:schema xmlns:xsd="http://www.w3.org/2001/XMLSchema" xmlns:xs="http://www.w3.org/2001/XMLSchema" xmlns:p="http://schemas.microsoft.com/office/2006/metadata/properties" xmlns:ns2="3e2e37dd-bd35-4679-862f-6400dba7f590" xmlns:ns3="edeb5f9c-d19a-4eba-98cb-d1aed20ac8bd" targetNamespace="http://schemas.microsoft.com/office/2006/metadata/properties" ma:root="true" ma:fieldsID="9b8c03492b7c7da62c6106824c4a19f6" ns2:_="" ns3:_="">
    <xsd:import namespace="3e2e37dd-bd35-4679-862f-6400dba7f590"/>
    <xsd:import namespace="edeb5f9c-d19a-4eba-98cb-d1aed20ac8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2e37dd-bd35-4679-862f-6400dba7f5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eb5f9c-d19a-4eba-98cb-d1aed20ac8b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0786E3-8F9C-470E-B0ED-CC7595E752CA}">
  <ds:schemaRefs>
    <ds:schemaRef ds:uri="http://schemas.microsoft.com/sharepoint/v3/contenttype/forms"/>
  </ds:schemaRefs>
</ds:datastoreItem>
</file>

<file path=customXml/itemProps2.xml><?xml version="1.0" encoding="utf-8"?>
<ds:datastoreItem xmlns:ds="http://schemas.openxmlformats.org/officeDocument/2006/customXml" ds:itemID="{EE154A8B-538C-4021-90D1-F0E16219E04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DE67A82-395C-4811-8F7A-7DBF03154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2e37dd-bd35-4679-862f-6400dba7f590"/>
    <ds:schemaRef ds:uri="edeb5f9c-d19a-4eba-98cb-d1aed20ac8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19764</TotalTime>
  <Words>1633</Words>
  <Application>Microsoft Office PowerPoint</Application>
  <PresentationFormat>Widescreen</PresentationFormat>
  <Paragraphs>161</Paragraphs>
  <Slides>25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Times New Roman</vt:lpstr>
      <vt:lpstr>Raleway Medium</vt:lpstr>
      <vt:lpstr>Arial</vt:lpstr>
      <vt:lpstr>Trebuchet MS</vt:lpstr>
      <vt:lpstr>Calibri</vt:lpstr>
      <vt:lpstr>Raleway</vt:lpstr>
      <vt:lpstr>Raleway Light</vt:lpstr>
      <vt:lpstr>Raleway Thin</vt:lpstr>
      <vt:lpstr>Office Theme</vt:lpstr>
      <vt:lpstr>PowerPoint Presentation</vt:lpstr>
      <vt:lpstr>AIM OF THE RESEARCH</vt:lpstr>
      <vt:lpstr>Research question</vt:lpstr>
      <vt:lpstr>Research methodology</vt:lpstr>
      <vt:lpstr>Sample</vt:lpstr>
      <vt:lpstr>PowerPoint Presentation</vt:lpstr>
      <vt:lpstr>Ecological Perspective:</vt:lpstr>
      <vt:lpstr>Social inequality </vt:lpstr>
      <vt:lpstr>Results: Views of service providers</vt:lpstr>
      <vt:lpstr>Emerging theme &amp; Sub-themes</vt:lpstr>
      <vt:lpstr>Theme  </vt:lpstr>
      <vt:lpstr>PowerPoint Presentation</vt:lpstr>
      <vt:lpstr>The Children’s Act 38 of 2005</vt:lpstr>
      <vt:lpstr>Narratives:</vt:lpstr>
      <vt:lpstr>PowerPoint Presentation</vt:lpstr>
      <vt:lpstr>Service providers highlight the disconnect between micro and macro practice </vt:lpstr>
      <vt:lpstr>PowerPoint Presentation</vt:lpstr>
      <vt:lpstr>General views on policy and legislation to CSA</vt:lpstr>
      <vt:lpstr>Narratives </vt:lpstr>
      <vt:lpstr>Implementation of policy &amp; legislation for CSA</vt:lpstr>
      <vt:lpstr>Narratives</vt:lpstr>
      <vt:lpstr>Conclusions</vt:lpstr>
      <vt:lpstr>Recommendations</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Muller, L, Mev [lm2@sun.ac.za]</dc:creator>
  <cp:lastModifiedBy>Reviewer</cp:lastModifiedBy>
  <cp:revision>212</cp:revision>
  <dcterms:created xsi:type="dcterms:W3CDTF">2021-09-15T08:20:16Z</dcterms:created>
  <dcterms:modified xsi:type="dcterms:W3CDTF">2023-09-25T07:06:08Z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0x01010094F99D7E2C3D9B4A95C8E7633D7F549F</vt:lpwstr>
  </property>
</Properties>
</file>