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8" r:id="rId4"/>
  </p:sldMasterIdLst>
  <p:notesMasterIdLst>
    <p:notesMasterId r:id="rId18"/>
  </p:notesMasterIdLst>
  <p:handoutMasterIdLst>
    <p:handoutMasterId r:id="rId19"/>
  </p:handoutMasterIdLst>
  <p:sldIdLst>
    <p:sldId id="256" r:id="rId5"/>
    <p:sldId id="290" r:id="rId6"/>
    <p:sldId id="378" r:id="rId7"/>
    <p:sldId id="379" r:id="rId8"/>
    <p:sldId id="373" r:id="rId9"/>
    <p:sldId id="374" r:id="rId10"/>
    <p:sldId id="380" r:id="rId11"/>
    <p:sldId id="381" r:id="rId12"/>
    <p:sldId id="382" r:id="rId13"/>
    <p:sldId id="383" r:id="rId14"/>
    <p:sldId id="384" r:id="rId15"/>
    <p:sldId id="375"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226" autoAdjust="0"/>
  </p:normalViewPr>
  <p:slideViewPr>
    <p:cSldViewPr snapToGrid="0">
      <p:cViewPr varScale="1">
        <p:scale>
          <a:sx n="114" d="100"/>
          <a:sy n="114" d="100"/>
        </p:scale>
        <p:origin x="414" y="102"/>
      </p:cViewPr>
      <p:guideLst/>
    </p:cSldViewPr>
  </p:slideViewPr>
  <p:outlineViewPr>
    <p:cViewPr>
      <p:scale>
        <a:sx n="33" d="100"/>
        <a:sy n="33" d="100"/>
      </p:scale>
      <p:origin x="0" y="-5467"/>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65" d="100"/>
          <a:sy n="65" d="100"/>
        </p:scale>
        <p:origin x="3154"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F37830-0032-42FE-BB7D-4D0AEAE76A4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6D4F4FE-5BC5-49AA-86B9-F8316897080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1D8D8C1-C93D-42CA-9A97-FF499558D459}" type="datetimeFigureOut">
              <a:rPr lang="en-US" smtClean="0"/>
              <a:t>9/25/2023</a:t>
            </a:fld>
            <a:endParaRPr lang="en-US" dirty="0"/>
          </a:p>
        </p:txBody>
      </p:sp>
      <p:sp>
        <p:nvSpPr>
          <p:cNvPr id="4" name="Footer Placeholder 3">
            <a:extLst>
              <a:ext uri="{FF2B5EF4-FFF2-40B4-BE49-F238E27FC236}">
                <a16:creationId xmlns:a16="http://schemas.microsoft.com/office/drawing/2014/main" id="{8B6F02CC-5414-4BB2-A7DD-9EF9BB13A4A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E891B5D-A255-454F-9ABC-4D3310921B8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5B3D83-8D1A-4DFC-A85C-775CC8A19941}" type="slidenum">
              <a:rPr lang="en-US" smtClean="0"/>
              <a:t>‹#›</a:t>
            </a:fld>
            <a:endParaRPr lang="en-US" dirty="0"/>
          </a:p>
        </p:txBody>
      </p:sp>
    </p:spTree>
    <p:extLst>
      <p:ext uri="{BB962C8B-B14F-4D97-AF65-F5344CB8AC3E}">
        <p14:creationId xmlns:p14="http://schemas.microsoft.com/office/powerpoint/2010/main" val="2110777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846F56-1468-4900-AFBA-9E5EE306BC08}" type="datetimeFigureOut">
              <a:rPr lang="en-US" smtClean="0"/>
              <a:t>9/25/2023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702109-9DB5-4930-9529-97D0F7F71D9D}" type="slidenum">
              <a:rPr lang="en-US" smtClean="0"/>
              <a:t>‹#›</a:t>
            </a:fld>
            <a:endParaRPr lang="en-US" dirty="0"/>
          </a:p>
        </p:txBody>
      </p:sp>
    </p:spTree>
    <p:extLst>
      <p:ext uri="{BB962C8B-B14F-4D97-AF65-F5344CB8AC3E}">
        <p14:creationId xmlns:p14="http://schemas.microsoft.com/office/powerpoint/2010/main" val="2404545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85D185-D876-4A4B-A351-E623992245C2}" type="slidenum">
              <a:rPr lang="en-US" smtClean="0"/>
              <a:t>2</a:t>
            </a:fld>
            <a:endParaRPr lang="en-US" dirty="0"/>
          </a:p>
        </p:txBody>
      </p:sp>
    </p:spTree>
    <p:extLst>
      <p:ext uri="{BB962C8B-B14F-4D97-AF65-F5344CB8AC3E}">
        <p14:creationId xmlns:p14="http://schemas.microsoft.com/office/powerpoint/2010/main" val="1623369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DA29696-2BE8-442F-AE32-06B5202A784A}" type="slidenum">
              <a:rPr lang="en-US" smtClean="0"/>
              <a:t>5</a:t>
            </a:fld>
            <a:endParaRPr lang="en-US" dirty="0"/>
          </a:p>
        </p:txBody>
      </p:sp>
    </p:spTree>
    <p:extLst>
      <p:ext uri="{BB962C8B-B14F-4D97-AF65-F5344CB8AC3E}">
        <p14:creationId xmlns:p14="http://schemas.microsoft.com/office/powerpoint/2010/main" val="3243980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DA29696-2BE8-442F-AE32-06B5202A784A}" type="slidenum">
              <a:rPr lang="en-US" smtClean="0"/>
              <a:t>12</a:t>
            </a:fld>
            <a:endParaRPr lang="en-US" dirty="0"/>
          </a:p>
        </p:txBody>
      </p:sp>
    </p:spTree>
    <p:extLst>
      <p:ext uri="{BB962C8B-B14F-4D97-AF65-F5344CB8AC3E}">
        <p14:creationId xmlns:p14="http://schemas.microsoft.com/office/powerpoint/2010/main" val="3243980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E85D185-D876-4A4B-A351-E623992245C2}" type="slidenum">
              <a:rPr lang="en-US" smtClean="0"/>
              <a:t>13</a:t>
            </a:fld>
            <a:endParaRPr lang="en-US" dirty="0"/>
          </a:p>
        </p:txBody>
      </p:sp>
    </p:spTree>
    <p:extLst>
      <p:ext uri="{BB962C8B-B14F-4D97-AF65-F5344CB8AC3E}">
        <p14:creationId xmlns:p14="http://schemas.microsoft.com/office/powerpoint/2010/main" val="2810189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1C27E24-5B5B-4605-9165-13141795F0CE}"/>
              </a:ext>
            </a:extLst>
          </p:cNvPr>
          <p:cNvSpPr>
            <a:spLocks noGrp="1"/>
          </p:cNvSpPr>
          <p:nvPr>
            <p:ph type="title" hasCustomPrompt="1"/>
          </p:nvPr>
        </p:nvSpPr>
        <p:spPr>
          <a:xfrm>
            <a:off x="0" y="3672869"/>
            <a:ext cx="12191998" cy="3200134"/>
          </a:xfrm>
          <a:custGeom>
            <a:avLst/>
            <a:gdLst>
              <a:gd name="connsiteX0" fmla="*/ 0 w 12191998"/>
              <a:gd name="connsiteY0" fmla="*/ 0 h 2476346"/>
              <a:gd name="connsiteX1" fmla="*/ 12191998 w 12191998"/>
              <a:gd name="connsiteY1" fmla="*/ 0 h 2476346"/>
              <a:gd name="connsiteX2" fmla="*/ 12191998 w 12191998"/>
              <a:gd name="connsiteY2" fmla="*/ 2476346 h 2476346"/>
              <a:gd name="connsiteX3" fmla="*/ 0 w 12191998"/>
              <a:gd name="connsiteY3" fmla="*/ 2476346 h 2476346"/>
              <a:gd name="connsiteX4" fmla="*/ 0 w 12191998"/>
              <a:gd name="connsiteY4" fmla="*/ 0 h 2476346"/>
              <a:gd name="connsiteX0" fmla="*/ 0 w 12191998"/>
              <a:gd name="connsiteY0" fmla="*/ 0 h 2721443"/>
              <a:gd name="connsiteX1" fmla="*/ 12191998 w 12191998"/>
              <a:gd name="connsiteY1" fmla="*/ 245097 h 2721443"/>
              <a:gd name="connsiteX2" fmla="*/ 12191998 w 12191998"/>
              <a:gd name="connsiteY2" fmla="*/ 2721443 h 2721443"/>
              <a:gd name="connsiteX3" fmla="*/ 0 w 12191998"/>
              <a:gd name="connsiteY3" fmla="*/ 2721443 h 2721443"/>
              <a:gd name="connsiteX4" fmla="*/ 0 w 12191998"/>
              <a:gd name="connsiteY4" fmla="*/ 0 h 2721443"/>
              <a:gd name="connsiteX0" fmla="*/ 0 w 12191998"/>
              <a:gd name="connsiteY0" fmla="*/ 36125 h 2757568"/>
              <a:gd name="connsiteX1" fmla="*/ 12191998 w 12191998"/>
              <a:gd name="connsiteY1" fmla="*/ 281222 h 2757568"/>
              <a:gd name="connsiteX2" fmla="*/ 12191998 w 12191998"/>
              <a:gd name="connsiteY2" fmla="*/ 2757568 h 2757568"/>
              <a:gd name="connsiteX3" fmla="*/ 0 w 12191998"/>
              <a:gd name="connsiteY3" fmla="*/ 2757568 h 2757568"/>
              <a:gd name="connsiteX4" fmla="*/ 0 w 12191998"/>
              <a:gd name="connsiteY4" fmla="*/ 36125 h 2757568"/>
              <a:gd name="connsiteX0" fmla="*/ 0 w 12191998"/>
              <a:gd name="connsiteY0" fmla="*/ 0 h 2721443"/>
              <a:gd name="connsiteX1" fmla="*/ 12191998 w 12191998"/>
              <a:gd name="connsiteY1" fmla="*/ 245097 h 2721443"/>
              <a:gd name="connsiteX2" fmla="*/ 12191998 w 12191998"/>
              <a:gd name="connsiteY2" fmla="*/ 2721443 h 2721443"/>
              <a:gd name="connsiteX3" fmla="*/ 0 w 12191998"/>
              <a:gd name="connsiteY3" fmla="*/ 2721443 h 2721443"/>
              <a:gd name="connsiteX4" fmla="*/ 0 w 12191998"/>
              <a:gd name="connsiteY4" fmla="*/ 0 h 2721443"/>
              <a:gd name="connsiteX0" fmla="*/ 0 w 12191998"/>
              <a:gd name="connsiteY0" fmla="*/ 0 h 2721443"/>
              <a:gd name="connsiteX1" fmla="*/ 12191998 w 12191998"/>
              <a:gd name="connsiteY1" fmla="*/ 245097 h 2721443"/>
              <a:gd name="connsiteX2" fmla="*/ 12191998 w 12191998"/>
              <a:gd name="connsiteY2" fmla="*/ 2721443 h 2721443"/>
              <a:gd name="connsiteX3" fmla="*/ 0 w 12191998"/>
              <a:gd name="connsiteY3" fmla="*/ 2721443 h 2721443"/>
              <a:gd name="connsiteX4" fmla="*/ 0 w 12191998"/>
              <a:gd name="connsiteY4" fmla="*/ 0 h 2721443"/>
              <a:gd name="connsiteX0" fmla="*/ 0 w 12191998"/>
              <a:gd name="connsiteY0" fmla="*/ 0 h 2721443"/>
              <a:gd name="connsiteX1" fmla="*/ 12191998 w 12191998"/>
              <a:gd name="connsiteY1" fmla="*/ 245097 h 2721443"/>
              <a:gd name="connsiteX2" fmla="*/ 12191998 w 12191998"/>
              <a:gd name="connsiteY2" fmla="*/ 2721443 h 2721443"/>
              <a:gd name="connsiteX3" fmla="*/ 0 w 12191998"/>
              <a:gd name="connsiteY3" fmla="*/ 2721443 h 2721443"/>
              <a:gd name="connsiteX4" fmla="*/ 0 w 12191998"/>
              <a:gd name="connsiteY4" fmla="*/ 0 h 2721443"/>
              <a:gd name="connsiteX0" fmla="*/ 0 w 12191998"/>
              <a:gd name="connsiteY0" fmla="*/ 403170 h 3124613"/>
              <a:gd name="connsiteX1" fmla="*/ 6591300 w 12191998"/>
              <a:gd name="connsiteY1" fmla="*/ 15890 h 3124613"/>
              <a:gd name="connsiteX2" fmla="*/ 12191998 w 12191998"/>
              <a:gd name="connsiteY2" fmla="*/ 648267 h 3124613"/>
              <a:gd name="connsiteX3" fmla="*/ 12191998 w 12191998"/>
              <a:gd name="connsiteY3" fmla="*/ 3124613 h 3124613"/>
              <a:gd name="connsiteX4" fmla="*/ 0 w 12191998"/>
              <a:gd name="connsiteY4" fmla="*/ 3124613 h 3124613"/>
              <a:gd name="connsiteX5" fmla="*/ 0 w 12191998"/>
              <a:gd name="connsiteY5" fmla="*/ 403170 h 3124613"/>
              <a:gd name="connsiteX0" fmla="*/ 0 w 12191998"/>
              <a:gd name="connsiteY0" fmla="*/ 387280 h 3108723"/>
              <a:gd name="connsiteX1" fmla="*/ 6591300 w 12191998"/>
              <a:gd name="connsiteY1" fmla="*/ 0 h 3108723"/>
              <a:gd name="connsiteX2" fmla="*/ 12191998 w 12191998"/>
              <a:gd name="connsiteY2" fmla="*/ 632377 h 3108723"/>
              <a:gd name="connsiteX3" fmla="*/ 12191998 w 12191998"/>
              <a:gd name="connsiteY3" fmla="*/ 3108723 h 3108723"/>
              <a:gd name="connsiteX4" fmla="*/ 0 w 12191998"/>
              <a:gd name="connsiteY4" fmla="*/ 3108723 h 3108723"/>
              <a:gd name="connsiteX5" fmla="*/ 0 w 12191998"/>
              <a:gd name="connsiteY5" fmla="*/ 387280 h 3108723"/>
              <a:gd name="connsiteX0" fmla="*/ 0 w 12191998"/>
              <a:gd name="connsiteY0" fmla="*/ 387280 h 3108723"/>
              <a:gd name="connsiteX1" fmla="*/ 6591300 w 12191998"/>
              <a:gd name="connsiteY1" fmla="*/ 0 h 3108723"/>
              <a:gd name="connsiteX2" fmla="*/ 12191998 w 12191998"/>
              <a:gd name="connsiteY2" fmla="*/ 632377 h 3108723"/>
              <a:gd name="connsiteX3" fmla="*/ 12191998 w 12191998"/>
              <a:gd name="connsiteY3" fmla="*/ 3108723 h 3108723"/>
              <a:gd name="connsiteX4" fmla="*/ 0 w 12191998"/>
              <a:gd name="connsiteY4" fmla="*/ 3108723 h 3108723"/>
              <a:gd name="connsiteX5" fmla="*/ 0 w 12191998"/>
              <a:gd name="connsiteY5" fmla="*/ 387280 h 3108723"/>
              <a:gd name="connsiteX0" fmla="*/ 0 w 12191998"/>
              <a:gd name="connsiteY0" fmla="*/ 387280 h 3108723"/>
              <a:gd name="connsiteX1" fmla="*/ 6591300 w 12191998"/>
              <a:gd name="connsiteY1" fmla="*/ 0 h 3108723"/>
              <a:gd name="connsiteX2" fmla="*/ 12191998 w 12191998"/>
              <a:gd name="connsiteY2" fmla="*/ 632377 h 3108723"/>
              <a:gd name="connsiteX3" fmla="*/ 12191998 w 12191998"/>
              <a:gd name="connsiteY3" fmla="*/ 3108723 h 3108723"/>
              <a:gd name="connsiteX4" fmla="*/ 0 w 12191998"/>
              <a:gd name="connsiteY4" fmla="*/ 3108723 h 3108723"/>
              <a:gd name="connsiteX5" fmla="*/ 0 w 12191998"/>
              <a:gd name="connsiteY5" fmla="*/ 387280 h 3108723"/>
              <a:gd name="connsiteX0" fmla="*/ 0 w 12191998"/>
              <a:gd name="connsiteY0" fmla="*/ 387280 h 3108723"/>
              <a:gd name="connsiteX1" fmla="*/ 6591300 w 12191998"/>
              <a:gd name="connsiteY1" fmla="*/ 0 h 3108723"/>
              <a:gd name="connsiteX2" fmla="*/ 12191998 w 12191998"/>
              <a:gd name="connsiteY2" fmla="*/ 632377 h 3108723"/>
              <a:gd name="connsiteX3" fmla="*/ 12191998 w 12191998"/>
              <a:gd name="connsiteY3" fmla="*/ 3108723 h 3108723"/>
              <a:gd name="connsiteX4" fmla="*/ 0 w 12191998"/>
              <a:gd name="connsiteY4" fmla="*/ 3108723 h 3108723"/>
              <a:gd name="connsiteX5" fmla="*/ 0 w 12191998"/>
              <a:gd name="connsiteY5" fmla="*/ 387280 h 3108723"/>
              <a:gd name="connsiteX0" fmla="*/ 0 w 12191998"/>
              <a:gd name="connsiteY0" fmla="*/ 387280 h 3108723"/>
              <a:gd name="connsiteX1" fmla="*/ 6591300 w 12191998"/>
              <a:gd name="connsiteY1" fmla="*/ 0 h 3108723"/>
              <a:gd name="connsiteX2" fmla="*/ 12191998 w 12191998"/>
              <a:gd name="connsiteY2" fmla="*/ 632377 h 3108723"/>
              <a:gd name="connsiteX3" fmla="*/ 12191998 w 12191998"/>
              <a:gd name="connsiteY3" fmla="*/ 3108723 h 3108723"/>
              <a:gd name="connsiteX4" fmla="*/ 0 w 12191998"/>
              <a:gd name="connsiteY4" fmla="*/ 3108723 h 3108723"/>
              <a:gd name="connsiteX5" fmla="*/ 0 w 12191998"/>
              <a:gd name="connsiteY5" fmla="*/ 387280 h 3108723"/>
              <a:gd name="connsiteX0" fmla="*/ 0 w 12191998"/>
              <a:gd name="connsiteY0" fmla="*/ 530729 h 3252172"/>
              <a:gd name="connsiteX1" fmla="*/ 6591300 w 12191998"/>
              <a:gd name="connsiteY1" fmla="*/ 143449 h 3252172"/>
              <a:gd name="connsiteX2" fmla="*/ 12191998 w 12191998"/>
              <a:gd name="connsiteY2" fmla="*/ 189086 h 3252172"/>
              <a:gd name="connsiteX3" fmla="*/ 12191998 w 12191998"/>
              <a:gd name="connsiteY3" fmla="*/ 3252172 h 3252172"/>
              <a:gd name="connsiteX4" fmla="*/ 0 w 12191998"/>
              <a:gd name="connsiteY4" fmla="*/ 3252172 h 3252172"/>
              <a:gd name="connsiteX5" fmla="*/ 0 w 12191998"/>
              <a:gd name="connsiteY5" fmla="*/ 530729 h 3252172"/>
              <a:gd name="connsiteX0" fmla="*/ 0 w 12191998"/>
              <a:gd name="connsiteY0" fmla="*/ 387280 h 3108723"/>
              <a:gd name="connsiteX1" fmla="*/ 6591300 w 12191998"/>
              <a:gd name="connsiteY1" fmla="*/ 0 h 3108723"/>
              <a:gd name="connsiteX2" fmla="*/ 12191998 w 12191998"/>
              <a:gd name="connsiteY2" fmla="*/ 45637 h 3108723"/>
              <a:gd name="connsiteX3" fmla="*/ 12191998 w 12191998"/>
              <a:gd name="connsiteY3" fmla="*/ 3108723 h 3108723"/>
              <a:gd name="connsiteX4" fmla="*/ 0 w 12191998"/>
              <a:gd name="connsiteY4" fmla="*/ 3108723 h 3108723"/>
              <a:gd name="connsiteX5" fmla="*/ 0 w 12191998"/>
              <a:gd name="connsiteY5" fmla="*/ 387280 h 3108723"/>
              <a:gd name="connsiteX0" fmla="*/ 0 w 12191998"/>
              <a:gd name="connsiteY0" fmla="*/ 405622 h 3127065"/>
              <a:gd name="connsiteX1" fmla="*/ 6591300 w 12191998"/>
              <a:gd name="connsiteY1" fmla="*/ 18342 h 3127065"/>
              <a:gd name="connsiteX2" fmla="*/ 12191998 w 12191998"/>
              <a:gd name="connsiteY2" fmla="*/ 63979 h 3127065"/>
              <a:gd name="connsiteX3" fmla="*/ 12191998 w 12191998"/>
              <a:gd name="connsiteY3" fmla="*/ 3127065 h 3127065"/>
              <a:gd name="connsiteX4" fmla="*/ 0 w 12191998"/>
              <a:gd name="connsiteY4" fmla="*/ 3127065 h 3127065"/>
              <a:gd name="connsiteX5" fmla="*/ 0 w 12191998"/>
              <a:gd name="connsiteY5" fmla="*/ 405622 h 3127065"/>
              <a:gd name="connsiteX0" fmla="*/ 0 w 12191998"/>
              <a:gd name="connsiteY0" fmla="*/ 478691 h 3200134"/>
              <a:gd name="connsiteX1" fmla="*/ 6591300 w 12191998"/>
              <a:gd name="connsiteY1" fmla="*/ 91411 h 3200134"/>
              <a:gd name="connsiteX2" fmla="*/ 12191998 w 12191998"/>
              <a:gd name="connsiteY2" fmla="*/ 137048 h 3200134"/>
              <a:gd name="connsiteX3" fmla="*/ 12191998 w 12191998"/>
              <a:gd name="connsiteY3" fmla="*/ 3200134 h 3200134"/>
              <a:gd name="connsiteX4" fmla="*/ 0 w 12191998"/>
              <a:gd name="connsiteY4" fmla="*/ 3200134 h 3200134"/>
              <a:gd name="connsiteX5" fmla="*/ 0 w 12191998"/>
              <a:gd name="connsiteY5" fmla="*/ 478691 h 3200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8" h="3200134">
                <a:moveTo>
                  <a:pt x="0" y="478691"/>
                </a:moveTo>
                <a:cubicBezTo>
                  <a:pt x="1786890" y="448251"/>
                  <a:pt x="2044700" y="530622"/>
                  <a:pt x="6591300" y="91411"/>
                </a:cubicBezTo>
                <a:cubicBezTo>
                  <a:pt x="8577580" y="-65860"/>
                  <a:pt x="10438128" y="-72"/>
                  <a:pt x="12191998" y="137048"/>
                </a:cubicBezTo>
                <a:lnTo>
                  <a:pt x="12191998" y="3200134"/>
                </a:lnTo>
                <a:lnTo>
                  <a:pt x="0" y="3200134"/>
                </a:lnTo>
                <a:lnTo>
                  <a:pt x="0" y="478691"/>
                </a:lnTo>
                <a:close/>
              </a:path>
            </a:pathLst>
          </a:custGeom>
          <a:solidFill>
            <a:schemeClr val="accent5"/>
          </a:solidFill>
          <a:ln w="22225">
            <a:noFill/>
          </a:ln>
        </p:spPr>
        <p:txBody>
          <a:bodyPr lIns="182880" tIns="0" anchor="ctr"/>
          <a:lstStyle>
            <a:lvl1pPr marL="731520" algn="l">
              <a:lnSpc>
                <a:spcPct val="100000"/>
              </a:lnSpc>
              <a:spcBef>
                <a:spcPts val="800"/>
              </a:spcBef>
              <a:defRPr sz="5400"/>
            </a:lvl1pPr>
          </a:lstStyle>
          <a:p>
            <a:r>
              <a:rPr lang="en-US" dirty="0"/>
              <a:t>Click to Title</a:t>
            </a:r>
          </a:p>
        </p:txBody>
      </p:sp>
      <p:sp>
        <p:nvSpPr>
          <p:cNvPr id="6" name="Picture Placeholder 5">
            <a:extLst>
              <a:ext uri="{FF2B5EF4-FFF2-40B4-BE49-F238E27FC236}">
                <a16:creationId xmlns:a16="http://schemas.microsoft.com/office/drawing/2014/main" id="{B290432B-E439-40FF-A9AA-F20D8672B1D6}"/>
              </a:ext>
            </a:extLst>
          </p:cNvPr>
          <p:cNvSpPr>
            <a:spLocks noGrp="1"/>
          </p:cNvSpPr>
          <p:nvPr>
            <p:ph type="pic" sz="quarter" idx="13" hasCustomPrompt="1"/>
          </p:nvPr>
        </p:nvSpPr>
        <p:spPr>
          <a:xfrm>
            <a:off x="0" y="0"/>
            <a:ext cx="12191998" cy="4151560"/>
          </a:xfrm>
          <a:custGeom>
            <a:avLst/>
            <a:gdLst>
              <a:gd name="connsiteX0" fmla="*/ 0 w 12191998"/>
              <a:gd name="connsiteY0" fmla="*/ 0 h 4151560"/>
              <a:gd name="connsiteX1" fmla="*/ 12191998 w 12191998"/>
              <a:gd name="connsiteY1" fmla="*/ 0 h 4151560"/>
              <a:gd name="connsiteX2" fmla="*/ 12191998 w 12191998"/>
              <a:gd name="connsiteY2" fmla="*/ 3809917 h 4151560"/>
              <a:gd name="connsiteX3" fmla="*/ 6591300 w 12191998"/>
              <a:gd name="connsiteY3" fmla="*/ 3764280 h 4151560"/>
              <a:gd name="connsiteX4" fmla="*/ 0 w 12191998"/>
              <a:gd name="connsiteY4" fmla="*/ 4151560 h 4151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1998" h="4151560">
                <a:moveTo>
                  <a:pt x="0" y="0"/>
                </a:moveTo>
                <a:lnTo>
                  <a:pt x="12191998" y="0"/>
                </a:lnTo>
                <a:lnTo>
                  <a:pt x="12191998" y="3809917"/>
                </a:lnTo>
                <a:cubicBezTo>
                  <a:pt x="10438128" y="3672797"/>
                  <a:pt x="8577580" y="3607009"/>
                  <a:pt x="6591300" y="3764280"/>
                </a:cubicBezTo>
                <a:cubicBezTo>
                  <a:pt x="2044700" y="4203491"/>
                  <a:pt x="1786890" y="4121120"/>
                  <a:pt x="0" y="4151560"/>
                </a:cubicBezTo>
                <a:close/>
              </a:path>
            </a:pathLst>
          </a:custGeom>
        </p:spPr>
        <p:txBody>
          <a:bodyPr wrap="square">
            <a:noAutofit/>
          </a:bodyPr>
          <a:lstStyle>
            <a:lvl1pPr marL="0" indent="0" algn="ctr">
              <a:buNone/>
              <a:defRPr>
                <a:solidFill>
                  <a:schemeClr val="accent5"/>
                </a:solidFill>
              </a:defRPr>
            </a:lvl1pPr>
          </a:lstStyle>
          <a:p>
            <a:r>
              <a:rPr lang="en-US" dirty="0"/>
              <a:t>Insert photo here</a:t>
            </a:r>
          </a:p>
        </p:txBody>
      </p:sp>
      <p:sp>
        <p:nvSpPr>
          <p:cNvPr id="13" name="Text Placeholder 7">
            <a:extLst>
              <a:ext uri="{FF2B5EF4-FFF2-40B4-BE49-F238E27FC236}">
                <a16:creationId xmlns:a16="http://schemas.microsoft.com/office/drawing/2014/main" id="{5FD77643-24B8-4D2F-9CCC-3BCE807F703F}"/>
              </a:ext>
            </a:extLst>
          </p:cNvPr>
          <p:cNvSpPr>
            <a:spLocks noGrp="1"/>
          </p:cNvSpPr>
          <p:nvPr>
            <p:ph type="body" sz="quarter" idx="15" hasCustomPrompt="1"/>
          </p:nvPr>
        </p:nvSpPr>
        <p:spPr>
          <a:xfrm>
            <a:off x="7924800" y="4246790"/>
            <a:ext cx="3581400" cy="2081213"/>
          </a:xfrm>
          <a:prstGeom prst="rect">
            <a:avLst/>
          </a:prstGeom>
        </p:spPr>
        <p:txBody>
          <a:bodyPr anchor="ctr"/>
          <a:lstStyle>
            <a:lvl1pPr marL="0" indent="0">
              <a:buNone/>
              <a:defRPr/>
            </a:lvl1pPr>
          </a:lstStyle>
          <a:p>
            <a:pPr lvl="0"/>
            <a:r>
              <a:rPr lang="en-US" dirty="0"/>
              <a:t>Click to add subtitle</a:t>
            </a:r>
          </a:p>
        </p:txBody>
      </p:sp>
    </p:spTree>
    <p:extLst>
      <p:ext uri="{BB962C8B-B14F-4D97-AF65-F5344CB8AC3E}">
        <p14:creationId xmlns:p14="http://schemas.microsoft.com/office/powerpoint/2010/main" val="3886261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6F70B09C-1A53-4C73-9FD8-708C7D95829B}"/>
              </a:ext>
              <a:ext uri="{C183D7F6-B498-43B3-948B-1728B52AA6E4}">
                <adec:decorative xmlns:adec="http://schemas.microsoft.com/office/drawing/2017/decorative" val="1"/>
              </a:ext>
            </a:extLst>
          </p:cNvPr>
          <p:cNvSpPr/>
          <p:nvPr userDrawn="1"/>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90" name="Group 89">
            <a:extLst>
              <a:ext uri="{FF2B5EF4-FFF2-40B4-BE49-F238E27FC236}">
                <a16:creationId xmlns:a16="http://schemas.microsoft.com/office/drawing/2014/main" id="{D14DE831-4B4E-4AF3-B187-9206DACDB7CA}"/>
              </a:ext>
              <a:ext uri="{C183D7F6-B498-43B3-948B-1728B52AA6E4}">
                <adec:decorative xmlns:adec="http://schemas.microsoft.com/office/drawing/2017/decorative" val="1"/>
              </a:ext>
            </a:extLst>
          </p:cNvPr>
          <p:cNvGrpSpPr/>
          <p:nvPr userDrawn="1"/>
        </p:nvGrpSpPr>
        <p:grpSpPr>
          <a:xfrm>
            <a:off x="17514" y="-1"/>
            <a:ext cx="12214827" cy="6858000"/>
            <a:chOff x="-6214" y="-1"/>
            <a:chExt cx="12214827" cy="6858000"/>
          </a:xfrm>
        </p:grpSpPr>
        <p:cxnSp>
          <p:nvCxnSpPr>
            <p:cNvPr id="91" name="Straight Connector 90">
              <a:extLst>
                <a:ext uri="{FF2B5EF4-FFF2-40B4-BE49-F238E27FC236}">
                  <a16:creationId xmlns:a16="http://schemas.microsoft.com/office/drawing/2014/main" id="{D771390A-8381-4353-8D62-C0DD79BC28F6}"/>
                </a:ext>
              </a:extLst>
            </p:cNvPr>
            <p:cNvCxnSpPr>
              <a:cxnSpLocks/>
            </p:cNvCxnSpPr>
            <p:nvPr/>
          </p:nvCxnSpPr>
          <p:spPr>
            <a:xfrm>
              <a:off x="-6214" y="6686283"/>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232E81AB-5D89-4A83-948B-6072C2DEE62E}"/>
                </a:ext>
              </a:extLst>
            </p:cNvPr>
            <p:cNvCxnSpPr>
              <a:cxnSpLocks/>
            </p:cNvCxnSpPr>
            <p:nvPr/>
          </p:nvCxnSpPr>
          <p:spPr>
            <a:xfrm>
              <a:off x="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FCC4A04-2321-4CD3-92B2-027B2CBD29BA}"/>
                </a:ext>
              </a:extLst>
            </p:cNvPr>
            <p:cNvCxnSpPr>
              <a:cxnSpLocks/>
            </p:cNvCxnSpPr>
            <p:nvPr/>
          </p:nvCxnSpPr>
          <p:spPr>
            <a:xfrm>
              <a:off x="1199325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BA7BC130-410F-4CC7-B9FD-E7C4C01F0C0A}"/>
                </a:ext>
              </a:extLst>
            </p:cNvPr>
            <p:cNvCxnSpPr>
              <a:cxnSpLocks/>
            </p:cNvCxnSpPr>
            <p:nvPr/>
          </p:nvCxnSpPr>
          <p:spPr>
            <a:xfrm>
              <a:off x="19252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2E0CFD6B-8DE1-46B9-8FE3-AB225A6719F3}"/>
                </a:ext>
              </a:extLst>
            </p:cNvPr>
            <p:cNvCxnSpPr>
              <a:cxnSpLocks/>
            </p:cNvCxnSpPr>
            <p:nvPr/>
          </p:nvCxnSpPr>
          <p:spPr>
            <a:xfrm>
              <a:off x="119196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00DD451B-8273-4E41-830F-75FD094A2C59}"/>
                </a:ext>
              </a:extLst>
            </p:cNvPr>
            <p:cNvCxnSpPr>
              <a:cxnSpLocks/>
            </p:cNvCxnSpPr>
            <p:nvPr/>
          </p:nvCxnSpPr>
          <p:spPr>
            <a:xfrm>
              <a:off x="2191404"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02381626-BACB-4F9A-B456-31C696CBF2DA}"/>
                </a:ext>
              </a:extLst>
            </p:cNvPr>
            <p:cNvCxnSpPr>
              <a:cxnSpLocks/>
            </p:cNvCxnSpPr>
            <p:nvPr/>
          </p:nvCxnSpPr>
          <p:spPr>
            <a:xfrm>
              <a:off x="3190842"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26BD6855-6DB8-463B-9145-BA9CF824252B}"/>
                </a:ext>
              </a:extLst>
            </p:cNvPr>
            <p:cNvCxnSpPr>
              <a:cxnSpLocks/>
            </p:cNvCxnSpPr>
            <p:nvPr/>
          </p:nvCxnSpPr>
          <p:spPr>
            <a:xfrm>
              <a:off x="419028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71628876-83EE-4DC7-8869-F56C4D143E48}"/>
                </a:ext>
              </a:extLst>
            </p:cNvPr>
            <p:cNvCxnSpPr>
              <a:cxnSpLocks/>
            </p:cNvCxnSpPr>
            <p:nvPr/>
          </p:nvCxnSpPr>
          <p:spPr>
            <a:xfrm>
              <a:off x="518971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35031072-625B-4FC2-A7AF-A25668B28834}"/>
                </a:ext>
              </a:extLst>
            </p:cNvPr>
            <p:cNvCxnSpPr>
              <a:cxnSpLocks/>
            </p:cNvCxnSpPr>
            <p:nvPr/>
          </p:nvCxnSpPr>
          <p:spPr>
            <a:xfrm>
              <a:off x="618915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F929441C-AEB2-42CA-8577-3203F43FEB0E}"/>
                </a:ext>
              </a:extLst>
            </p:cNvPr>
            <p:cNvCxnSpPr>
              <a:cxnSpLocks/>
            </p:cNvCxnSpPr>
            <p:nvPr/>
          </p:nvCxnSpPr>
          <p:spPr>
            <a:xfrm>
              <a:off x="7188594"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19CA70B7-031F-4092-B4FA-4A90532B5036}"/>
                </a:ext>
              </a:extLst>
            </p:cNvPr>
            <p:cNvCxnSpPr>
              <a:cxnSpLocks/>
            </p:cNvCxnSpPr>
            <p:nvPr/>
          </p:nvCxnSpPr>
          <p:spPr>
            <a:xfrm>
              <a:off x="8188032"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9E85C53C-39CA-4C00-B01E-8C5674BAF03D}"/>
                </a:ext>
              </a:extLst>
            </p:cNvPr>
            <p:cNvCxnSpPr>
              <a:cxnSpLocks/>
            </p:cNvCxnSpPr>
            <p:nvPr/>
          </p:nvCxnSpPr>
          <p:spPr>
            <a:xfrm>
              <a:off x="918747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A28812B8-C920-4FEC-AB94-4B5D8B478A67}"/>
                </a:ext>
              </a:extLst>
            </p:cNvPr>
            <p:cNvCxnSpPr>
              <a:cxnSpLocks/>
            </p:cNvCxnSpPr>
            <p:nvPr/>
          </p:nvCxnSpPr>
          <p:spPr>
            <a:xfrm>
              <a:off x="1018690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98A158BC-BDC0-4D6B-8006-BBDF7041EDDB}"/>
                </a:ext>
              </a:extLst>
            </p:cNvPr>
            <p:cNvCxnSpPr>
              <a:cxnSpLocks/>
            </p:cNvCxnSpPr>
            <p:nvPr/>
          </p:nvCxnSpPr>
          <p:spPr>
            <a:xfrm>
              <a:off x="1118634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9EB0F122-2776-4058-B989-F3BAFDA95F55}"/>
                </a:ext>
              </a:extLst>
            </p:cNvPr>
            <p:cNvCxnSpPr>
              <a:cxnSpLocks/>
            </p:cNvCxnSpPr>
            <p:nvPr/>
          </p:nvCxnSpPr>
          <p:spPr>
            <a:xfrm>
              <a:off x="1218578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0F9018F4-E93E-4825-B7D6-94648C22CEED}"/>
                </a:ext>
              </a:extLst>
            </p:cNvPr>
            <p:cNvCxnSpPr>
              <a:cxnSpLocks/>
            </p:cNvCxnSpPr>
            <p:nvPr/>
          </p:nvCxnSpPr>
          <p:spPr>
            <a:xfrm>
              <a:off x="0" y="17171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D4F7E653-1B6A-4AEE-998A-D7B535D02D47}"/>
                </a:ext>
              </a:extLst>
            </p:cNvPr>
            <p:cNvCxnSpPr>
              <a:cxnSpLocks/>
            </p:cNvCxnSpPr>
            <p:nvPr/>
          </p:nvCxnSpPr>
          <p:spPr>
            <a:xfrm>
              <a:off x="0" y="72890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5A1439AF-AC90-41E1-885A-7E869844D4C7}"/>
                </a:ext>
              </a:extLst>
            </p:cNvPr>
            <p:cNvCxnSpPr>
              <a:cxnSpLocks/>
            </p:cNvCxnSpPr>
            <p:nvPr/>
          </p:nvCxnSpPr>
          <p:spPr>
            <a:xfrm>
              <a:off x="0" y="128609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E0A50FF0-A246-4674-BCF4-476255BEC15B}"/>
                </a:ext>
              </a:extLst>
            </p:cNvPr>
            <p:cNvCxnSpPr>
              <a:cxnSpLocks/>
            </p:cNvCxnSpPr>
            <p:nvPr/>
          </p:nvCxnSpPr>
          <p:spPr>
            <a:xfrm>
              <a:off x="0" y="184328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E1885235-40A5-43E7-B9FA-DD4B5D22E218}"/>
                </a:ext>
              </a:extLst>
            </p:cNvPr>
            <p:cNvCxnSpPr>
              <a:cxnSpLocks/>
            </p:cNvCxnSpPr>
            <p:nvPr/>
          </p:nvCxnSpPr>
          <p:spPr>
            <a:xfrm>
              <a:off x="0" y="240047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0C816EA7-5943-42BE-858C-AF2089001AD7}"/>
                </a:ext>
              </a:extLst>
            </p:cNvPr>
            <p:cNvCxnSpPr>
              <a:cxnSpLocks/>
            </p:cNvCxnSpPr>
            <p:nvPr/>
          </p:nvCxnSpPr>
          <p:spPr>
            <a:xfrm>
              <a:off x="0" y="295766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709DD2EF-AD5F-4463-BAFC-E7F6F3402C8E}"/>
                </a:ext>
              </a:extLst>
            </p:cNvPr>
            <p:cNvCxnSpPr>
              <a:cxnSpLocks/>
            </p:cNvCxnSpPr>
            <p:nvPr/>
          </p:nvCxnSpPr>
          <p:spPr>
            <a:xfrm>
              <a:off x="0" y="351485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CFB6B983-6B14-43E0-9CE4-22E97309D8F4}"/>
                </a:ext>
              </a:extLst>
            </p:cNvPr>
            <p:cNvCxnSpPr>
              <a:cxnSpLocks/>
            </p:cNvCxnSpPr>
            <p:nvPr/>
          </p:nvCxnSpPr>
          <p:spPr>
            <a:xfrm>
              <a:off x="0" y="407204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9AAB25A3-8A3B-4279-AACD-37DD3FCAAFD5}"/>
                </a:ext>
              </a:extLst>
            </p:cNvPr>
            <p:cNvCxnSpPr>
              <a:cxnSpLocks/>
            </p:cNvCxnSpPr>
            <p:nvPr/>
          </p:nvCxnSpPr>
          <p:spPr>
            <a:xfrm>
              <a:off x="0" y="462923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63B2619E-3696-48DC-80B3-6E827F432FEA}"/>
                </a:ext>
              </a:extLst>
            </p:cNvPr>
            <p:cNvCxnSpPr>
              <a:cxnSpLocks/>
            </p:cNvCxnSpPr>
            <p:nvPr/>
          </p:nvCxnSpPr>
          <p:spPr>
            <a:xfrm>
              <a:off x="0" y="518642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99B75BCC-DBCB-4C72-A90A-E950FDF7DBDF}"/>
                </a:ext>
              </a:extLst>
            </p:cNvPr>
            <p:cNvCxnSpPr>
              <a:cxnSpLocks/>
            </p:cNvCxnSpPr>
            <p:nvPr/>
          </p:nvCxnSpPr>
          <p:spPr>
            <a:xfrm>
              <a:off x="0" y="574361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8070D7F8-AC6B-4E63-9681-742BE98272AA}"/>
                </a:ext>
              </a:extLst>
            </p:cNvPr>
            <p:cNvCxnSpPr>
              <a:cxnSpLocks/>
            </p:cNvCxnSpPr>
            <p:nvPr/>
          </p:nvCxnSpPr>
          <p:spPr>
            <a:xfrm>
              <a:off x="0" y="6857999"/>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E11D8428-90D3-4548-AA28-A6F9C1B92183}"/>
                </a:ext>
              </a:extLst>
            </p:cNvPr>
            <p:cNvCxnSpPr>
              <a:cxnSpLocks/>
            </p:cNvCxnSpPr>
            <p:nvPr/>
          </p:nvCxnSpPr>
          <p:spPr>
            <a:xfrm>
              <a:off x="16613" y="6248400"/>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Rectangle 1">
            <a:extLst>
              <a:ext uri="{FF2B5EF4-FFF2-40B4-BE49-F238E27FC236}">
                <a16:creationId xmlns:a16="http://schemas.microsoft.com/office/drawing/2014/main" id="{600C71E3-446B-4C21-B7C7-B8872FBB5C2C}"/>
              </a:ext>
              <a:ext uri="{C183D7F6-B498-43B3-948B-1728B52AA6E4}">
                <adec:decorative xmlns:adec="http://schemas.microsoft.com/office/drawing/2017/decorative" val="1"/>
              </a:ext>
            </a:extLst>
          </p:cNvPr>
          <p:cNvSpPr/>
          <p:nvPr userDrawn="1"/>
        </p:nvSpPr>
        <p:spPr>
          <a:xfrm>
            <a:off x="0" y="-1"/>
            <a:ext cx="12192000" cy="6858001"/>
          </a:xfrm>
          <a:prstGeom prst="rect">
            <a:avLst/>
          </a:prstGeom>
          <a:solidFill>
            <a:schemeClr val="accent1">
              <a:lumMod val="40000"/>
              <a:lumOff val="60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ight Triangle 76">
            <a:extLst>
              <a:ext uri="{FF2B5EF4-FFF2-40B4-BE49-F238E27FC236}">
                <a16:creationId xmlns:a16="http://schemas.microsoft.com/office/drawing/2014/main" id="{4E3D1D5C-A81E-44CF-B721-6FBE69359930}"/>
              </a:ext>
              <a:ext uri="{C183D7F6-B498-43B3-948B-1728B52AA6E4}">
                <adec:decorative xmlns:adec="http://schemas.microsoft.com/office/drawing/2017/decorative" val="1"/>
              </a:ext>
            </a:extLst>
          </p:cNvPr>
          <p:cNvSpPr/>
          <p:nvPr userDrawn="1"/>
        </p:nvSpPr>
        <p:spPr>
          <a:xfrm rot="18900000">
            <a:off x="5905012" y="-284145"/>
            <a:ext cx="568289" cy="568289"/>
          </a:xfrm>
          <a:prstGeom prst="rtTriangle">
            <a:avLst/>
          </a:prstGeom>
          <a:solidFill>
            <a:schemeClr val="bg1">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285F7FBB-B77A-47E6-9B07-5B0A0E9B589A}"/>
              </a:ext>
            </a:extLst>
          </p:cNvPr>
          <p:cNvSpPr>
            <a:spLocks noGrp="1"/>
          </p:cNvSpPr>
          <p:nvPr>
            <p:ph type="title" hasCustomPrompt="1"/>
          </p:nvPr>
        </p:nvSpPr>
        <p:spPr>
          <a:xfrm>
            <a:off x="767814" y="456532"/>
            <a:ext cx="10656372" cy="1126426"/>
          </a:xfrm>
          <a:prstGeom prst="rect">
            <a:avLst/>
          </a:prstGeom>
        </p:spPr>
        <p:txBody>
          <a:bodyPr anchor="ctr"/>
          <a:lstStyle>
            <a:lvl1pPr algn="ctr">
              <a:defRPr>
                <a:solidFill>
                  <a:schemeClr val="tx2"/>
                </a:solidFill>
              </a:defRPr>
            </a:lvl1pPr>
          </a:lstStyle>
          <a:p>
            <a:r>
              <a:rPr lang="en-US" dirty="0"/>
              <a:t>Click to add title</a:t>
            </a:r>
          </a:p>
        </p:txBody>
      </p:sp>
      <p:sp>
        <p:nvSpPr>
          <p:cNvPr id="82" name="Text Placeholder 81">
            <a:extLst>
              <a:ext uri="{FF2B5EF4-FFF2-40B4-BE49-F238E27FC236}">
                <a16:creationId xmlns:a16="http://schemas.microsoft.com/office/drawing/2014/main" id="{8D29AE11-25A6-4A91-94C1-6A26AB6CA3FB}"/>
              </a:ext>
            </a:extLst>
          </p:cNvPr>
          <p:cNvSpPr>
            <a:spLocks noGrp="1"/>
          </p:cNvSpPr>
          <p:nvPr>
            <p:ph type="body" sz="quarter" idx="13" hasCustomPrompt="1"/>
          </p:nvPr>
        </p:nvSpPr>
        <p:spPr>
          <a:xfrm>
            <a:off x="697390" y="1816398"/>
            <a:ext cx="5164137" cy="772972"/>
          </a:xfrm>
          <a:prstGeom prst="rect">
            <a:avLst/>
          </a:prstGeom>
        </p:spPr>
        <p:txBody>
          <a:bodyPr/>
          <a:lstStyle>
            <a:lvl1pPr marL="0" indent="0">
              <a:buNone/>
              <a:defRPr b="1">
                <a:solidFill>
                  <a:schemeClr val="accent5"/>
                </a:solidFill>
                <a:latin typeface="+mj-lt"/>
              </a:defRPr>
            </a:lvl1pPr>
          </a:lstStyle>
          <a:p>
            <a:pPr lvl="0"/>
            <a:r>
              <a:rPr lang="en-US" dirty="0"/>
              <a:t>Insert subtitle here</a:t>
            </a:r>
          </a:p>
        </p:txBody>
      </p:sp>
      <p:sp>
        <p:nvSpPr>
          <p:cNvPr id="85" name="Text Placeholder 84">
            <a:extLst>
              <a:ext uri="{FF2B5EF4-FFF2-40B4-BE49-F238E27FC236}">
                <a16:creationId xmlns:a16="http://schemas.microsoft.com/office/drawing/2014/main" id="{8BC29F00-8301-4CEE-BA06-1D534F497092}"/>
              </a:ext>
            </a:extLst>
          </p:cNvPr>
          <p:cNvSpPr>
            <a:spLocks noGrp="1"/>
          </p:cNvSpPr>
          <p:nvPr>
            <p:ph type="body" sz="quarter" idx="15" hasCustomPrompt="1"/>
          </p:nvPr>
        </p:nvSpPr>
        <p:spPr>
          <a:xfrm>
            <a:off x="696913" y="2597976"/>
            <a:ext cx="5164137" cy="3119437"/>
          </a:xfrm>
          <a:prstGeom prst="rect">
            <a:avLst/>
          </a:prstGeom>
        </p:spPr>
        <p:txBody>
          <a:bodyPr/>
          <a:lstStyle>
            <a:lvl1pPr marL="457200" indent="-457200">
              <a:lnSpc>
                <a:spcPct val="100000"/>
              </a:lnSpc>
              <a:buClrTx/>
              <a:buFont typeface="+mj-lt"/>
              <a:buAutoNum type="arabicPeriod"/>
              <a:defRPr sz="1800">
                <a:solidFill>
                  <a:schemeClr val="tx1"/>
                </a:solidFill>
              </a:defRPr>
            </a:lvl1pPr>
          </a:lstStyle>
          <a:p>
            <a:pPr lvl="0"/>
            <a:r>
              <a:rPr lang="en-US" dirty="0"/>
              <a:t>Insert text here</a:t>
            </a:r>
          </a:p>
        </p:txBody>
      </p:sp>
      <p:sp>
        <p:nvSpPr>
          <p:cNvPr id="83" name="Text Placeholder 81">
            <a:extLst>
              <a:ext uri="{FF2B5EF4-FFF2-40B4-BE49-F238E27FC236}">
                <a16:creationId xmlns:a16="http://schemas.microsoft.com/office/drawing/2014/main" id="{348078F7-442A-4846-A477-54C056EEA031}"/>
              </a:ext>
            </a:extLst>
          </p:cNvPr>
          <p:cNvSpPr>
            <a:spLocks noGrp="1"/>
          </p:cNvSpPr>
          <p:nvPr>
            <p:ph type="body" sz="quarter" idx="14" hasCustomPrompt="1"/>
          </p:nvPr>
        </p:nvSpPr>
        <p:spPr>
          <a:xfrm>
            <a:off x="6189156" y="1816398"/>
            <a:ext cx="5164137" cy="772972"/>
          </a:xfrm>
          <a:prstGeom prst="rect">
            <a:avLst/>
          </a:prstGeom>
        </p:spPr>
        <p:txBody>
          <a:bodyPr/>
          <a:lstStyle>
            <a:lvl1pPr marL="0" indent="0">
              <a:buNone/>
              <a:defRPr b="1">
                <a:solidFill>
                  <a:schemeClr val="accent5"/>
                </a:solidFill>
                <a:latin typeface="+mj-lt"/>
              </a:defRPr>
            </a:lvl1pPr>
          </a:lstStyle>
          <a:p>
            <a:pPr lvl="0"/>
            <a:r>
              <a:rPr lang="en-US" dirty="0"/>
              <a:t>Insert subtitle here</a:t>
            </a:r>
          </a:p>
        </p:txBody>
      </p:sp>
      <p:sp>
        <p:nvSpPr>
          <p:cNvPr id="86" name="Text Placeholder 84">
            <a:extLst>
              <a:ext uri="{FF2B5EF4-FFF2-40B4-BE49-F238E27FC236}">
                <a16:creationId xmlns:a16="http://schemas.microsoft.com/office/drawing/2014/main" id="{20846AFB-4D65-421E-BDFC-A127A1D58881}"/>
              </a:ext>
            </a:extLst>
          </p:cNvPr>
          <p:cNvSpPr>
            <a:spLocks noGrp="1"/>
          </p:cNvSpPr>
          <p:nvPr>
            <p:ph type="body" sz="quarter" idx="16" hasCustomPrompt="1"/>
          </p:nvPr>
        </p:nvSpPr>
        <p:spPr>
          <a:xfrm>
            <a:off x="6189156" y="2597976"/>
            <a:ext cx="5164137" cy="3119437"/>
          </a:xfrm>
          <a:prstGeom prst="rect">
            <a:avLst/>
          </a:prstGeom>
        </p:spPr>
        <p:txBody>
          <a:bodyPr/>
          <a:lstStyle>
            <a:lvl1pPr marL="457200" indent="-457200">
              <a:lnSpc>
                <a:spcPct val="100000"/>
              </a:lnSpc>
              <a:buClrTx/>
              <a:buFont typeface="+mj-lt"/>
              <a:buAutoNum type="arabicPeriod"/>
              <a:defRPr sz="1800">
                <a:solidFill>
                  <a:schemeClr val="tx1"/>
                </a:solidFill>
              </a:defRPr>
            </a:lvl1pPr>
          </a:lstStyle>
          <a:p>
            <a:pPr lvl="0"/>
            <a:r>
              <a:rPr lang="en-US" dirty="0"/>
              <a:t>Insert text here</a:t>
            </a:r>
          </a:p>
        </p:txBody>
      </p:sp>
      <p:sp>
        <p:nvSpPr>
          <p:cNvPr id="87" name="Date Placeholder 3">
            <a:extLst>
              <a:ext uri="{FF2B5EF4-FFF2-40B4-BE49-F238E27FC236}">
                <a16:creationId xmlns:a16="http://schemas.microsoft.com/office/drawing/2014/main" id="{4E14FBED-7310-4E87-BFA7-050A91D10F1A}"/>
              </a:ext>
            </a:extLst>
          </p:cNvPr>
          <p:cNvSpPr>
            <a:spLocks noGrp="1"/>
          </p:cNvSpPr>
          <p:nvPr>
            <p:ph type="dt" sz="half" idx="10"/>
          </p:nvPr>
        </p:nvSpPr>
        <p:spPr>
          <a:xfrm>
            <a:off x="457200" y="6324600"/>
            <a:ext cx="2560220" cy="365125"/>
          </a:xfrm>
          <a:prstGeom prst="rect">
            <a:avLst/>
          </a:prstGeom>
        </p:spPr>
        <p:txBody>
          <a:bodyPr anchor="ctr"/>
          <a:lstStyle>
            <a:lvl1pPr>
              <a:defRPr sz="900" spc="150" baseline="0">
                <a:solidFill>
                  <a:schemeClr val="tx1"/>
                </a:solidFill>
              </a:defRPr>
            </a:lvl1pPr>
          </a:lstStyle>
          <a:p>
            <a:r>
              <a:rPr lang="en-US" dirty="0"/>
              <a:t>2/2/20XX</a:t>
            </a:r>
          </a:p>
        </p:txBody>
      </p:sp>
      <p:sp>
        <p:nvSpPr>
          <p:cNvPr id="88" name="Footer Placeholder 4">
            <a:extLst>
              <a:ext uri="{FF2B5EF4-FFF2-40B4-BE49-F238E27FC236}">
                <a16:creationId xmlns:a16="http://schemas.microsoft.com/office/drawing/2014/main" id="{9D4E6D47-8B2E-4566-8B9E-294FAA0E60EB}"/>
              </a:ext>
            </a:extLst>
          </p:cNvPr>
          <p:cNvSpPr>
            <a:spLocks noGrp="1"/>
          </p:cNvSpPr>
          <p:nvPr>
            <p:ph type="ftr" sz="quarter" idx="11"/>
          </p:nvPr>
        </p:nvSpPr>
        <p:spPr>
          <a:xfrm>
            <a:off x="4200861" y="6319838"/>
            <a:ext cx="3982781" cy="365125"/>
          </a:xfrm>
          <a:prstGeom prst="rect">
            <a:avLst/>
          </a:prstGeom>
        </p:spPr>
        <p:txBody>
          <a:bodyPr anchor="ctr"/>
          <a:lstStyle>
            <a:lvl1pPr algn="ctr">
              <a:defRPr sz="900" spc="150" baseline="0">
                <a:solidFill>
                  <a:schemeClr val="tx1"/>
                </a:solidFill>
              </a:defRPr>
            </a:lvl1pPr>
          </a:lstStyle>
          <a:p>
            <a:r>
              <a:rPr lang="en-US" dirty="0"/>
              <a:t>PRESENTATION TITLE</a:t>
            </a:r>
          </a:p>
        </p:txBody>
      </p:sp>
      <p:sp>
        <p:nvSpPr>
          <p:cNvPr id="89" name="Slide Number Placeholder 5">
            <a:extLst>
              <a:ext uri="{FF2B5EF4-FFF2-40B4-BE49-F238E27FC236}">
                <a16:creationId xmlns:a16="http://schemas.microsoft.com/office/drawing/2014/main" id="{100CAC88-3775-4C14-ABE2-A6DBB5137F52}"/>
              </a:ext>
            </a:extLst>
          </p:cNvPr>
          <p:cNvSpPr>
            <a:spLocks noGrp="1"/>
          </p:cNvSpPr>
          <p:nvPr>
            <p:ph type="sldNum" sz="quarter" idx="12"/>
          </p:nvPr>
        </p:nvSpPr>
        <p:spPr>
          <a:xfrm>
            <a:off x="11190806" y="6324600"/>
            <a:ext cx="799078" cy="365125"/>
          </a:xfrm>
          <a:prstGeom prst="rect">
            <a:avLst/>
          </a:prstGeom>
        </p:spPr>
        <p:txBody>
          <a:bodyPr anchor="ctr"/>
          <a:lstStyle>
            <a:lvl1pPr algn="ctr">
              <a:defRPr sz="900" spc="150" baseline="0">
                <a:solidFill>
                  <a:schemeClr val="tx1"/>
                </a:solidFill>
              </a:defRPr>
            </a:lvl1p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1191817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sp useBgFill="1">
        <p:nvSpPr>
          <p:cNvPr id="86" name="Rectangle 85">
            <a:extLst>
              <a:ext uri="{FF2B5EF4-FFF2-40B4-BE49-F238E27FC236}">
                <a16:creationId xmlns:a16="http://schemas.microsoft.com/office/drawing/2014/main" id="{91CF620B-CA95-44EA-ABB7-3C0D72771DB4}"/>
              </a:ext>
              <a:ext uri="{C183D7F6-B498-43B3-948B-1728B52AA6E4}">
                <adec:decorative xmlns:adec="http://schemas.microsoft.com/office/drawing/2017/decorative" val="1"/>
              </a:ext>
            </a:extLst>
          </p:cNvPr>
          <p:cNvSpPr/>
          <p:nvPr userDrawn="1"/>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7" name="Rectangle 116">
            <a:extLst>
              <a:ext uri="{FF2B5EF4-FFF2-40B4-BE49-F238E27FC236}">
                <a16:creationId xmlns:a16="http://schemas.microsoft.com/office/drawing/2014/main" id="{25C8A854-6AD5-4EA8-ADB0-B4224410C3A9}"/>
              </a:ext>
              <a:ext uri="{C183D7F6-B498-43B3-948B-1728B52AA6E4}">
                <adec:decorative xmlns:adec="http://schemas.microsoft.com/office/drawing/2017/decorative" val="1"/>
              </a:ext>
            </a:extLst>
          </p:cNvPr>
          <p:cNvSpPr/>
          <p:nvPr userDrawn="1"/>
        </p:nvSpPr>
        <p:spPr>
          <a:xfrm>
            <a:off x="0" y="0"/>
            <a:ext cx="12188952" cy="685800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7" name="Group 86">
            <a:extLst>
              <a:ext uri="{FF2B5EF4-FFF2-40B4-BE49-F238E27FC236}">
                <a16:creationId xmlns:a16="http://schemas.microsoft.com/office/drawing/2014/main" id="{3A155F89-2CC8-4507-9CAF-52B9C04F1C09}"/>
              </a:ext>
              <a:ext uri="{C183D7F6-B498-43B3-948B-1728B52AA6E4}">
                <adec:decorative xmlns:adec="http://schemas.microsoft.com/office/drawing/2017/decorative" val="1"/>
              </a:ext>
            </a:extLst>
          </p:cNvPr>
          <p:cNvGrpSpPr/>
          <p:nvPr userDrawn="1"/>
        </p:nvGrpSpPr>
        <p:grpSpPr>
          <a:xfrm>
            <a:off x="17514" y="-1"/>
            <a:ext cx="12214827" cy="6858000"/>
            <a:chOff x="-6214" y="-1"/>
            <a:chExt cx="12214827" cy="6858000"/>
          </a:xfrm>
        </p:grpSpPr>
        <p:cxnSp>
          <p:nvCxnSpPr>
            <p:cNvPr id="88" name="Straight Connector 87">
              <a:extLst>
                <a:ext uri="{FF2B5EF4-FFF2-40B4-BE49-F238E27FC236}">
                  <a16:creationId xmlns:a16="http://schemas.microsoft.com/office/drawing/2014/main" id="{8BD4B67D-F11A-42B5-AD36-64E839983324}"/>
                </a:ext>
              </a:extLst>
            </p:cNvPr>
            <p:cNvCxnSpPr>
              <a:cxnSpLocks/>
            </p:cNvCxnSpPr>
            <p:nvPr/>
          </p:nvCxnSpPr>
          <p:spPr>
            <a:xfrm>
              <a:off x="-6214" y="6686283"/>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D6D992C2-C73A-4020-AB80-910ABD8B665B}"/>
                </a:ext>
              </a:extLst>
            </p:cNvPr>
            <p:cNvCxnSpPr>
              <a:cxnSpLocks/>
            </p:cNvCxnSpPr>
            <p:nvPr/>
          </p:nvCxnSpPr>
          <p:spPr>
            <a:xfrm>
              <a:off x="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CFE2C1AC-3C9C-4E6F-AB7D-796BB42A793B}"/>
                </a:ext>
              </a:extLst>
            </p:cNvPr>
            <p:cNvCxnSpPr>
              <a:cxnSpLocks/>
            </p:cNvCxnSpPr>
            <p:nvPr/>
          </p:nvCxnSpPr>
          <p:spPr>
            <a:xfrm>
              <a:off x="1199325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74DEF58-5490-4294-BAB9-82EDB4B685B9}"/>
                </a:ext>
              </a:extLst>
            </p:cNvPr>
            <p:cNvCxnSpPr>
              <a:cxnSpLocks/>
            </p:cNvCxnSpPr>
            <p:nvPr/>
          </p:nvCxnSpPr>
          <p:spPr>
            <a:xfrm>
              <a:off x="19252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36C22FA6-2BFF-4A17-A8A3-6D0DF06B1F11}"/>
                </a:ext>
              </a:extLst>
            </p:cNvPr>
            <p:cNvCxnSpPr>
              <a:cxnSpLocks/>
            </p:cNvCxnSpPr>
            <p:nvPr/>
          </p:nvCxnSpPr>
          <p:spPr>
            <a:xfrm>
              <a:off x="119196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F6D8CA74-FFC2-4419-A69D-5FA13927B46F}"/>
                </a:ext>
              </a:extLst>
            </p:cNvPr>
            <p:cNvCxnSpPr>
              <a:cxnSpLocks/>
            </p:cNvCxnSpPr>
            <p:nvPr/>
          </p:nvCxnSpPr>
          <p:spPr>
            <a:xfrm>
              <a:off x="2191404"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A324DD6D-F6AE-4E1F-898D-939DCF98FC63}"/>
                </a:ext>
              </a:extLst>
            </p:cNvPr>
            <p:cNvCxnSpPr>
              <a:cxnSpLocks/>
            </p:cNvCxnSpPr>
            <p:nvPr/>
          </p:nvCxnSpPr>
          <p:spPr>
            <a:xfrm>
              <a:off x="3190842"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0E0F22C7-C523-4F27-A682-25E22C10A4B4}"/>
                </a:ext>
              </a:extLst>
            </p:cNvPr>
            <p:cNvCxnSpPr>
              <a:cxnSpLocks/>
            </p:cNvCxnSpPr>
            <p:nvPr/>
          </p:nvCxnSpPr>
          <p:spPr>
            <a:xfrm>
              <a:off x="419028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D8C830C3-0BFC-4AA7-872B-FF1C785DBB5E}"/>
                </a:ext>
              </a:extLst>
            </p:cNvPr>
            <p:cNvCxnSpPr>
              <a:cxnSpLocks/>
            </p:cNvCxnSpPr>
            <p:nvPr/>
          </p:nvCxnSpPr>
          <p:spPr>
            <a:xfrm>
              <a:off x="518971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C33F1ADE-8ECD-4FC1-8B6A-DE1C1675B95C}"/>
                </a:ext>
              </a:extLst>
            </p:cNvPr>
            <p:cNvCxnSpPr>
              <a:cxnSpLocks/>
            </p:cNvCxnSpPr>
            <p:nvPr/>
          </p:nvCxnSpPr>
          <p:spPr>
            <a:xfrm>
              <a:off x="618915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13D25F39-5E7A-43D1-B675-629B3393384A}"/>
                </a:ext>
              </a:extLst>
            </p:cNvPr>
            <p:cNvCxnSpPr>
              <a:cxnSpLocks/>
            </p:cNvCxnSpPr>
            <p:nvPr/>
          </p:nvCxnSpPr>
          <p:spPr>
            <a:xfrm>
              <a:off x="7188594"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F9FBA4B2-FB49-4B68-ABBB-19B47CCAF2EC}"/>
                </a:ext>
              </a:extLst>
            </p:cNvPr>
            <p:cNvCxnSpPr>
              <a:cxnSpLocks/>
            </p:cNvCxnSpPr>
            <p:nvPr/>
          </p:nvCxnSpPr>
          <p:spPr>
            <a:xfrm>
              <a:off x="8188032"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631B16C3-0946-4E2F-9275-87F95C25C0E6}"/>
                </a:ext>
              </a:extLst>
            </p:cNvPr>
            <p:cNvCxnSpPr>
              <a:cxnSpLocks/>
            </p:cNvCxnSpPr>
            <p:nvPr/>
          </p:nvCxnSpPr>
          <p:spPr>
            <a:xfrm>
              <a:off x="9187470"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6160A9E2-9353-4FC1-9099-E56AEFE6C022}"/>
                </a:ext>
              </a:extLst>
            </p:cNvPr>
            <p:cNvCxnSpPr>
              <a:cxnSpLocks/>
            </p:cNvCxnSpPr>
            <p:nvPr/>
          </p:nvCxnSpPr>
          <p:spPr>
            <a:xfrm>
              <a:off x="10186908"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501D6BDE-C806-4832-BFE5-B43692D4EC54}"/>
                </a:ext>
              </a:extLst>
            </p:cNvPr>
            <p:cNvCxnSpPr>
              <a:cxnSpLocks/>
            </p:cNvCxnSpPr>
            <p:nvPr/>
          </p:nvCxnSpPr>
          <p:spPr>
            <a:xfrm>
              <a:off x="1118634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C13E0E13-B29D-4A6F-BD03-B4B74E5C9F8D}"/>
                </a:ext>
              </a:extLst>
            </p:cNvPr>
            <p:cNvCxnSpPr>
              <a:cxnSpLocks/>
            </p:cNvCxnSpPr>
            <p:nvPr/>
          </p:nvCxnSpPr>
          <p:spPr>
            <a:xfrm>
              <a:off x="12185786" y="-1"/>
              <a:ext cx="0" cy="685800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99062266-EA73-40C1-B2BA-84A5B170C468}"/>
                </a:ext>
              </a:extLst>
            </p:cNvPr>
            <p:cNvCxnSpPr>
              <a:cxnSpLocks/>
            </p:cNvCxnSpPr>
            <p:nvPr/>
          </p:nvCxnSpPr>
          <p:spPr>
            <a:xfrm>
              <a:off x="0" y="17171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98CA1C91-AC4A-4ECC-ABBE-F95A0D716391}"/>
                </a:ext>
              </a:extLst>
            </p:cNvPr>
            <p:cNvCxnSpPr>
              <a:cxnSpLocks/>
            </p:cNvCxnSpPr>
            <p:nvPr/>
          </p:nvCxnSpPr>
          <p:spPr>
            <a:xfrm>
              <a:off x="0" y="72890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D9ED7D18-4C21-4EC7-A69E-F217BB037F41}"/>
                </a:ext>
              </a:extLst>
            </p:cNvPr>
            <p:cNvCxnSpPr>
              <a:cxnSpLocks/>
            </p:cNvCxnSpPr>
            <p:nvPr/>
          </p:nvCxnSpPr>
          <p:spPr>
            <a:xfrm>
              <a:off x="0" y="128609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3DE6646E-0507-49D1-BC5A-96FDF97E8D4D}"/>
                </a:ext>
              </a:extLst>
            </p:cNvPr>
            <p:cNvCxnSpPr>
              <a:cxnSpLocks/>
            </p:cNvCxnSpPr>
            <p:nvPr/>
          </p:nvCxnSpPr>
          <p:spPr>
            <a:xfrm>
              <a:off x="0" y="184328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880A6265-73D5-4AFE-B003-E79690762B85}"/>
                </a:ext>
              </a:extLst>
            </p:cNvPr>
            <p:cNvCxnSpPr>
              <a:cxnSpLocks/>
            </p:cNvCxnSpPr>
            <p:nvPr/>
          </p:nvCxnSpPr>
          <p:spPr>
            <a:xfrm>
              <a:off x="0" y="240047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C5FF6B8A-5930-4909-A84D-9D86FAAEA49A}"/>
                </a:ext>
              </a:extLst>
            </p:cNvPr>
            <p:cNvCxnSpPr>
              <a:cxnSpLocks/>
            </p:cNvCxnSpPr>
            <p:nvPr/>
          </p:nvCxnSpPr>
          <p:spPr>
            <a:xfrm>
              <a:off x="0" y="295766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0BE97C02-B5E8-4E85-AB2D-1B144728C667}"/>
                </a:ext>
              </a:extLst>
            </p:cNvPr>
            <p:cNvCxnSpPr>
              <a:cxnSpLocks/>
            </p:cNvCxnSpPr>
            <p:nvPr/>
          </p:nvCxnSpPr>
          <p:spPr>
            <a:xfrm>
              <a:off x="0" y="351485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9E0D9532-E4F7-4181-B732-B402D7E92939}"/>
                </a:ext>
              </a:extLst>
            </p:cNvPr>
            <p:cNvCxnSpPr>
              <a:cxnSpLocks/>
            </p:cNvCxnSpPr>
            <p:nvPr/>
          </p:nvCxnSpPr>
          <p:spPr>
            <a:xfrm>
              <a:off x="0" y="407204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E0FED504-48F9-42AE-8C1D-18ABEA360C46}"/>
                </a:ext>
              </a:extLst>
            </p:cNvPr>
            <p:cNvCxnSpPr>
              <a:cxnSpLocks/>
            </p:cNvCxnSpPr>
            <p:nvPr/>
          </p:nvCxnSpPr>
          <p:spPr>
            <a:xfrm>
              <a:off x="0" y="462923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761B5F04-4827-493D-8CDB-8FC1F21F8690}"/>
                </a:ext>
              </a:extLst>
            </p:cNvPr>
            <p:cNvCxnSpPr>
              <a:cxnSpLocks/>
            </p:cNvCxnSpPr>
            <p:nvPr/>
          </p:nvCxnSpPr>
          <p:spPr>
            <a:xfrm>
              <a:off x="0" y="518642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A4D02F9F-A9FF-4569-B1CF-3D5B0B8A589C}"/>
                </a:ext>
              </a:extLst>
            </p:cNvPr>
            <p:cNvCxnSpPr>
              <a:cxnSpLocks/>
            </p:cNvCxnSpPr>
            <p:nvPr/>
          </p:nvCxnSpPr>
          <p:spPr>
            <a:xfrm>
              <a:off x="0" y="5743616"/>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EE699586-9F40-4AEA-B070-FBBD17753352}"/>
                </a:ext>
              </a:extLst>
            </p:cNvPr>
            <p:cNvCxnSpPr>
              <a:cxnSpLocks/>
            </p:cNvCxnSpPr>
            <p:nvPr/>
          </p:nvCxnSpPr>
          <p:spPr>
            <a:xfrm>
              <a:off x="0" y="6857999"/>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4D4BD64C-0BF9-4084-8C20-90D20EA6B6D7}"/>
                </a:ext>
              </a:extLst>
            </p:cNvPr>
            <p:cNvCxnSpPr>
              <a:cxnSpLocks/>
            </p:cNvCxnSpPr>
            <p:nvPr/>
          </p:nvCxnSpPr>
          <p:spPr>
            <a:xfrm>
              <a:off x="16613" y="6248400"/>
              <a:ext cx="12192000" cy="0"/>
            </a:xfrm>
            <a:prstGeom prst="line">
              <a:avLst/>
            </a:prstGeom>
            <a:ln w="19050">
              <a:solidFill>
                <a:schemeClr val="accent2">
                  <a:alpha val="2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6" name="Rectangle 45">
            <a:extLst>
              <a:ext uri="{FF2B5EF4-FFF2-40B4-BE49-F238E27FC236}">
                <a16:creationId xmlns:a16="http://schemas.microsoft.com/office/drawing/2014/main" id="{CC3AD463-404C-4576-AC21-F2558295325E}"/>
              </a:ext>
              <a:ext uri="{C183D7F6-B498-43B3-948B-1728B52AA6E4}">
                <adec:decorative xmlns:adec="http://schemas.microsoft.com/office/drawing/2017/decorative" val="1"/>
              </a:ext>
            </a:extLst>
          </p:cNvPr>
          <p:cNvSpPr/>
          <p:nvPr userDrawn="1"/>
        </p:nvSpPr>
        <p:spPr>
          <a:xfrm>
            <a:off x="0" y="-1"/>
            <a:ext cx="12192000" cy="6858001"/>
          </a:xfrm>
          <a:prstGeom prst="rect">
            <a:avLst/>
          </a:prstGeom>
          <a:solidFill>
            <a:schemeClr val="accent1">
              <a:lumMod val="40000"/>
              <a:lumOff val="60000"/>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Right Triangle 119">
            <a:extLst>
              <a:ext uri="{FF2B5EF4-FFF2-40B4-BE49-F238E27FC236}">
                <a16:creationId xmlns:a16="http://schemas.microsoft.com/office/drawing/2014/main" id="{2A73DFF6-076E-4BBC-9CDB-E1B24D9B6C48}"/>
              </a:ext>
              <a:ext uri="{C183D7F6-B498-43B3-948B-1728B52AA6E4}">
                <adec:decorative xmlns:adec="http://schemas.microsoft.com/office/drawing/2017/decorative" val="1"/>
              </a:ext>
            </a:extLst>
          </p:cNvPr>
          <p:cNvSpPr/>
          <p:nvPr userDrawn="1"/>
        </p:nvSpPr>
        <p:spPr>
          <a:xfrm rot="18900000">
            <a:off x="5905012" y="-284145"/>
            <a:ext cx="568289" cy="568289"/>
          </a:xfrm>
          <a:prstGeom prst="rtTriangle">
            <a:avLst/>
          </a:prstGeom>
          <a:solidFill>
            <a:schemeClr val="bg1">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9DE89C6-E571-4739-8BA7-D97BDCD1D16D}"/>
              </a:ext>
            </a:extLst>
          </p:cNvPr>
          <p:cNvSpPr>
            <a:spLocks noGrp="1"/>
          </p:cNvSpPr>
          <p:nvPr>
            <p:ph type="title" hasCustomPrompt="1"/>
          </p:nvPr>
        </p:nvSpPr>
        <p:spPr>
          <a:xfrm>
            <a:off x="1434268" y="441042"/>
            <a:ext cx="9323464" cy="1162258"/>
          </a:xfrm>
          <a:prstGeom prst="rect">
            <a:avLst/>
          </a:prstGeom>
        </p:spPr>
        <p:txBody>
          <a:bodyPr anchor="ctr"/>
          <a:lstStyle>
            <a:lvl1pPr algn="ctr">
              <a:defRPr>
                <a:solidFill>
                  <a:schemeClr val="tx2"/>
                </a:solidFill>
              </a:defRPr>
            </a:lvl1pPr>
          </a:lstStyle>
          <a:p>
            <a:r>
              <a:rPr lang="en-US" dirty="0"/>
              <a:t>Click to add title</a:t>
            </a:r>
          </a:p>
        </p:txBody>
      </p:sp>
      <p:sp>
        <p:nvSpPr>
          <p:cNvPr id="121" name="Text Placeholder 81">
            <a:extLst>
              <a:ext uri="{FF2B5EF4-FFF2-40B4-BE49-F238E27FC236}">
                <a16:creationId xmlns:a16="http://schemas.microsoft.com/office/drawing/2014/main" id="{24221B82-BDC2-43E4-9DC3-109392FCBFAA}"/>
              </a:ext>
            </a:extLst>
          </p:cNvPr>
          <p:cNvSpPr>
            <a:spLocks noGrp="1"/>
          </p:cNvSpPr>
          <p:nvPr>
            <p:ph type="body" sz="quarter" idx="13" hasCustomPrompt="1"/>
          </p:nvPr>
        </p:nvSpPr>
        <p:spPr>
          <a:xfrm>
            <a:off x="319757" y="1816398"/>
            <a:ext cx="3661357" cy="772972"/>
          </a:xfrm>
          <a:prstGeom prst="rect">
            <a:avLst/>
          </a:prstGeom>
        </p:spPr>
        <p:txBody>
          <a:bodyPr/>
          <a:lstStyle>
            <a:lvl1pPr marL="0" indent="0">
              <a:buNone/>
              <a:defRPr b="1">
                <a:solidFill>
                  <a:schemeClr val="accent5"/>
                </a:solidFill>
                <a:latin typeface="+mj-lt"/>
              </a:defRPr>
            </a:lvl1pPr>
          </a:lstStyle>
          <a:p>
            <a:pPr lvl="0"/>
            <a:r>
              <a:rPr lang="en-US" dirty="0"/>
              <a:t>Insert subtitle here</a:t>
            </a:r>
          </a:p>
        </p:txBody>
      </p:sp>
      <p:sp>
        <p:nvSpPr>
          <p:cNvPr id="123" name="Text Placeholder 84">
            <a:extLst>
              <a:ext uri="{FF2B5EF4-FFF2-40B4-BE49-F238E27FC236}">
                <a16:creationId xmlns:a16="http://schemas.microsoft.com/office/drawing/2014/main" id="{F064B050-C9E2-4CBD-8063-8F72369DEA27}"/>
              </a:ext>
            </a:extLst>
          </p:cNvPr>
          <p:cNvSpPr>
            <a:spLocks noGrp="1"/>
          </p:cNvSpPr>
          <p:nvPr>
            <p:ph type="body" sz="quarter" idx="15" hasCustomPrompt="1"/>
          </p:nvPr>
        </p:nvSpPr>
        <p:spPr>
          <a:xfrm>
            <a:off x="319280" y="2595913"/>
            <a:ext cx="3661357" cy="3119437"/>
          </a:xfrm>
          <a:prstGeom prst="rect">
            <a:avLst/>
          </a:prstGeom>
        </p:spPr>
        <p:txBody>
          <a:bodyPr/>
          <a:lstStyle>
            <a:lvl1pPr marL="457200" indent="-457200">
              <a:lnSpc>
                <a:spcPct val="100000"/>
              </a:lnSpc>
              <a:buClr>
                <a:schemeClr val="tx1"/>
              </a:buClr>
              <a:buFont typeface="+mj-lt"/>
              <a:buAutoNum type="arabicPeriod"/>
              <a:defRPr sz="1800">
                <a:solidFill>
                  <a:schemeClr val="tx1"/>
                </a:solidFill>
              </a:defRPr>
            </a:lvl1pPr>
          </a:lstStyle>
          <a:p>
            <a:pPr lvl="0"/>
            <a:r>
              <a:rPr lang="en-US" dirty="0"/>
              <a:t>Insert text here</a:t>
            </a:r>
          </a:p>
        </p:txBody>
      </p:sp>
      <p:sp>
        <p:nvSpPr>
          <p:cNvPr id="132" name="Text Placeholder 81">
            <a:extLst>
              <a:ext uri="{FF2B5EF4-FFF2-40B4-BE49-F238E27FC236}">
                <a16:creationId xmlns:a16="http://schemas.microsoft.com/office/drawing/2014/main" id="{AB4DD233-B719-42EE-AE0F-930CABD5AA94}"/>
              </a:ext>
            </a:extLst>
          </p:cNvPr>
          <p:cNvSpPr>
            <a:spLocks noGrp="1"/>
          </p:cNvSpPr>
          <p:nvPr>
            <p:ph type="body" sz="quarter" idx="16" hasCustomPrompt="1"/>
          </p:nvPr>
        </p:nvSpPr>
        <p:spPr>
          <a:xfrm>
            <a:off x="4251938" y="1822941"/>
            <a:ext cx="3661357" cy="772972"/>
          </a:xfrm>
          <a:prstGeom prst="rect">
            <a:avLst/>
          </a:prstGeom>
        </p:spPr>
        <p:txBody>
          <a:bodyPr/>
          <a:lstStyle>
            <a:lvl1pPr marL="0" indent="0">
              <a:buNone/>
              <a:defRPr b="1">
                <a:solidFill>
                  <a:schemeClr val="accent5"/>
                </a:solidFill>
                <a:latin typeface="+mj-lt"/>
              </a:defRPr>
            </a:lvl1pPr>
          </a:lstStyle>
          <a:p>
            <a:pPr lvl="0"/>
            <a:r>
              <a:rPr lang="en-US" dirty="0"/>
              <a:t>Insert subtitle here</a:t>
            </a:r>
          </a:p>
        </p:txBody>
      </p:sp>
      <p:sp>
        <p:nvSpPr>
          <p:cNvPr id="133" name="Text Placeholder 84">
            <a:extLst>
              <a:ext uri="{FF2B5EF4-FFF2-40B4-BE49-F238E27FC236}">
                <a16:creationId xmlns:a16="http://schemas.microsoft.com/office/drawing/2014/main" id="{E2F4A9D6-F113-40C1-B3C8-A9BDB2877263}"/>
              </a:ext>
            </a:extLst>
          </p:cNvPr>
          <p:cNvSpPr>
            <a:spLocks noGrp="1"/>
          </p:cNvSpPr>
          <p:nvPr>
            <p:ph type="body" sz="quarter" idx="17" hasCustomPrompt="1"/>
          </p:nvPr>
        </p:nvSpPr>
        <p:spPr>
          <a:xfrm>
            <a:off x="4251461" y="2602456"/>
            <a:ext cx="3661357" cy="3119437"/>
          </a:xfrm>
          <a:prstGeom prst="rect">
            <a:avLst/>
          </a:prstGeom>
        </p:spPr>
        <p:txBody>
          <a:bodyPr/>
          <a:lstStyle>
            <a:lvl1pPr marL="457200" indent="-457200">
              <a:lnSpc>
                <a:spcPct val="100000"/>
              </a:lnSpc>
              <a:buClr>
                <a:schemeClr val="tx1"/>
              </a:buClr>
              <a:buFont typeface="+mj-lt"/>
              <a:buAutoNum type="arabicPeriod"/>
              <a:defRPr sz="1800">
                <a:solidFill>
                  <a:schemeClr val="tx1"/>
                </a:solidFill>
              </a:defRPr>
            </a:lvl1pPr>
          </a:lstStyle>
          <a:p>
            <a:pPr lvl="0"/>
            <a:r>
              <a:rPr lang="en-US" dirty="0"/>
              <a:t>Insert text here</a:t>
            </a:r>
          </a:p>
        </p:txBody>
      </p:sp>
      <p:sp>
        <p:nvSpPr>
          <p:cNvPr id="134" name="Text Placeholder 81">
            <a:extLst>
              <a:ext uri="{FF2B5EF4-FFF2-40B4-BE49-F238E27FC236}">
                <a16:creationId xmlns:a16="http://schemas.microsoft.com/office/drawing/2014/main" id="{B5E6D4D3-9E8F-4D92-B05A-7E9BBD75948A}"/>
              </a:ext>
            </a:extLst>
          </p:cNvPr>
          <p:cNvSpPr>
            <a:spLocks noGrp="1"/>
          </p:cNvSpPr>
          <p:nvPr>
            <p:ph type="body" sz="quarter" idx="18" hasCustomPrompt="1"/>
          </p:nvPr>
        </p:nvSpPr>
        <p:spPr>
          <a:xfrm>
            <a:off x="8183642" y="1822661"/>
            <a:ext cx="3661357" cy="772972"/>
          </a:xfrm>
          <a:prstGeom prst="rect">
            <a:avLst/>
          </a:prstGeom>
        </p:spPr>
        <p:txBody>
          <a:bodyPr/>
          <a:lstStyle>
            <a:lvl1pPr marL="0" indent="0">
              <a:buNone/>
              <a:defRPr b="1">
                <a:solidFill>
                  <a:schemeClr val="accent5"/>
                </a:solidFill>
                <a:latin typeface="+mj-lt"/>
              </a:defRPr>
            </a:lvl1pPr>
          </a:lstStyle>
          <a:p>
            <a:pPr lvl="0"/>
            <a:r>
              <a:rPr lang="en-US" dirty="0"/>
              <a:t>Insert subtitle here</a:t>
            </a:r>
          </a:p>
        </p:txBody>
      </p:sp>
      <p:sp>
        <p:nvSpPr>
          <p:cNvPr id="135" name="Text Placeholder 84">
            <a:extLst>
              <a:ext uri="{FF2B5EF4-FFF2-40B4-BE49-F238E27FC236}">
                <a16:creationId xmlns:a16="http://schemas.microsoft.com/office/drawing/2014/main" id="{9C80C61E-A8B2-4011-AE18-0294FFF88909}"/>
              </a:ext>
            </a:extLst>
          </p:cNvPr>
          <p:cNvSpPr>
            <a:spLocks noGrp="1"/>
          </p:cNvSpPr>
          <p:nvPr>
            <p:ph type="body" sz="quarter" idx="19" hasCustomPrompt="1"/>
          </p:nvPr>
        </p:nvSpPr>
        <p:spPr>
          <a:xfrm>
            <a:off x="8183165" y="2602176"/>
            <a:ext cx="3661357" cy="3119437"/>
          </a:xfrm>
          <a:prstGeom prst="rect">
            <a:avLst/>
          </a:prstGeom>
        </p:spPr>
        <p:txBody>
          <a:bodyPr/>
          <a:lstStyle>
            <a:lvl1pPr marL="457200" indent="-457200">
              <a:lnSpc>
                <a:spcPct val="100000"/>
              </a:lnSpc>
              <a:buClr>
                <a:schemeClr val="tx1"/>
              </a:buClr>
              <a:buFont typeface="+mj-lt"/>
              <a:buAutoNum type="arabicPeriod"/>
              <a:defRPr sz="1800">
                <a:solidFill>
                  <a:schemeClr val="tx1"/>
                </a:solidFill>
              </a:defRPr>
            </a:lvl1pPr>
          </a:lstStyle>
          <a:p>
            <a:pPr lvl="0"/>
            <a:r>
              <a:rPr lang="en-US" dirty="0"/>
              <a:t>Insert text here</a:t>
            </a:r>
          </a:p>
        </p:txBody>
      </p:sp>
      <p:sp>
        <p:nvSpPr>
          <p:cNvPr id="125" name="Date Placeholder 3">
            <a:extLst>
              <a:ext uri="{FF2B5EF4-FFF2-40B4-BE49-F238E27FC236}">
                <a16:creationId xmlns:a16="http://schemas.microsoft.com/office/drawing/2014/main" id="{DEB76336-3978-4E04-820F-CCD4115F0AF5}"/>
              </a:ext>
            </a:extLst>
          </p:cNvPr>
          <p:cNvSpPr>
            <a:spLocks noGrp="1"/>
          </p:cNvSpPr>
          <p:nvPr>
            <p:ph type="dt" sz="half" idx="10"/>
          </p:nvPr>
        </p:nvSpPr>
        <p:spPr>
          <a:xfrm>
            <a:off x="457200" y="6324600"/>
            <a:ext cx="2560220" cy="365125"/>
          </a:xfrm>
          <a:prstGeom prst="rect">
            <a:avLst/>
          </a:prstGeom>
        </p:spPr>
        <p:txBody>
          <a:bodyPr anchor="ctr"/>
          <a:lstStyle>
            <a:lvl1pPr>
              <a:defRPr sz="900" spc="150" baseline="0">
                <a:solidFill>
                  <a:schemeClr val="tx1"/>
                </a:solidFill>
              </a:defRPr>
            </a:lvl1pPr>
          </a:lstStyle>
          <a:p>
            <a:r>
              <a:rPr lang="en-US" dirty="0"/>
              <a:t>2/2/20XX</a:t>
            </a:r>
          </a:p>
        </p:txBody>
      </p:sp>
      <p:sp>
        <p:nvSpPr>
          <p:cNvPr id="126" name="Footer Placeholder 4">
            <a:extLst>
              <a:ext uri="{FF2B5EF4-FFF2-40B4-BE49-F238E27FC236}">
                <a16:creationId xmlns:a16="http://schemas.microsoft.com/office/drawing/2014/main" id="{296D1F50-7662-4B72-8D59-73594E51901D}"/>
              </a:ext>
            </a:extLst>
          </p:cNvPr>
          <p:cNvSpPr>
            <a:spLocks noGrp="1"/>
          </p:cNvSpPr>
          <p:nvPr>
            <p:ph type="ftr" sz="quarter" idx="11"/>
          </p:nvPr>
        </p:nvSpPr>
        <p:spPr>
          <a:xfrm>
            <a:off x="4200861" y="6319838"/>
            <a:ext cx="3982781" cy="365125"/>
          </a:xfrm>
          <a:prstGeom prst="rect">
            <a:avLst/>
          </a:prstGeom>
        </p:spPr>
        <p:txBody>
          <a:bodyPr anchor="ctr"/>
          <a:lstStyle>
            <a:lvl1pPr algn="ctr">
              <a:defRPr sz="900" spc="150" baseline="0">
                <a:solidFill>
                  <a:schemeClr val="tx1"/>
                </a:solidFill>
              </a:defRPr>
            </a:lvl1pPr>
          </a:lstStyle>
          <a:p>
            <a:r>
              <a:rPr lang="en-US" dirty="0"/>
              <a:t>PRESENTATION TITLE</a:t>
            </a:r>
          </a:p>
        </p:txBody>
      </p:sp>
      <p:sp>
        <p:nvSpPr>
          <p:cNvPr id="127" name="Slide Number Placeholder 5">
            <a:extLst>
              <a:ext uri="{FF2B5EF4-FFF2-40B4-BE49-F238E27FC236}">
                <a16:creationId xmlns:a16="http://schemas.microsoft.com/office/drawing/2014/main" id="{DEDEAF7E-D577-4B93-BAE4-358F8963B0DF}"/>
              </a:ext>
            </a:extLst>
          </p:cNvPr>
          <p:cNvSpPr>
            <a:spLocks noGrp="1"/>
          </p:cNvSpPr>
          <p:nvPr>
            <p:ph type="sldNum" sz="quarter" idx="12"/>
          </p:nvPr>
        </p:nvSpPr>
        <p:spPr>
          <a:xfrm>
            <a:off x="11190806" y="6324600"/>
            <a:ext cx="799078" cy="365125"/>
          </a:xfrm>
          <a:prstGeom prst="rect">
            <a:avLst/>
          </a:prstGeom>
        </p:spPr>
        <p:txBody>
          <a:bodyPr anchor="ctr"/>
          <a:lstStyle>
            <a:lvl1pPr algn="ctr">
              <a:defRPr sz="900" spc="150" baseline="0">
                <a:solidFill>
                  <a:schemeClr val="tx1"/>
                </a:solidFill>
              </a:defRPr>
            </a:lvl1p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2111649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4987528D-293D-419F-B6B1-A104443B2F85}"/>
              </a:ext>
              <a:ext uri="{C183D7F6-B498-43B3-948B-1728B52AA6E4}">
                <adec:decorative xmlns:adec="http://schemas.microsoft.com/office/drawing/2017/decorative" val="1"/>
              </a:ext>
            </a:extLst>
          </p:cNvPr>
          <p:cNvSpPr/>
          <p:nvPr userDrawn="1"/>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2" name="Rectangle 51">
            <a:extLst>
              <a:ext uri="{FF2B5EF4-FFF2-40B4-BE49-F238E27FC236}">
                <a16:creationId xmlns:a16="http://schemas.microsoft.com/office/drawing/2014/main" id="{AA467263-FC60-4269-BE10-A00F3AE96AB9}"/>
              </a:ext>
              <a:ext uri="{C183D7F6-B498-43B3-948B-1728B52AA6E4}">
                <adec:decorative xmlns:adec="http://schemas.microsoft.com/office/drawing/2017/decorative" val="1"/>
              </a:ext>
            </a:extLst>
          </p:cNvPr>
          <p:cNvSpPr/>
          <p:nvPr userDrawn="1"/>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53" name="Right Triangle 52">
            <a:extLst>
              <a:ext uri="{FF2B5EF4-FFF2-40B4-BE49-F238E27FC236}">
                <a16:creationId xmlns:a16="http://schemas.microsoft.com/office/drawing/2014/main" id="{0A2143FD-5B7E-4844-9056-07C72D17C935}"/>
              </a:ext>
              <a:ext uri="{C183D7F6-B498-43B3-948B-1728B52AA6E4}">
                <adec:decorative xmlns:adec="http://schemas.microsoft.com/office/drawing/2017/decorative" val="1"/>
              </a:ext>
            </a:extLst>
          </p:cNvPr>
          <p:cNvSpPr/>
          <p:nvPr userDrawn="1"/>
        </p:nvSpPr>
        <p:spPr>
          <a:xfrm rot="13500000">
            <a:off x="-265271" y="2673521"/>
            <a:ext cx="568289" cy="568289"/>
          </a:xfrm>
          <a:prstGeom prst="rtTriangl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lowchart: Document 53">
            <a:extLst>
              <a:ext uri="{FF2B5EF4-FFF2-40B4-BE49-F238E27FC236}">
                <a16:creationId xmlns:a16="http://schemas.microsoft.com/office/drawing/2014/main" id="{FD193356-2BA7-4BBE-A881-735188BBDB3F}"/>
              </a:ext>
              <a:ext uri="{C183D7F6-B498-43B3-948B-1728B52AA6E4}">
                <adec:decorative xmlns:adec="http://schemas.microsoft.com/office/drawing/2017/decorative" val="1"/>
              </a:ext>
            </a:extLst>
          </p:cNvPr>
          <p:cNvSpPr/>
          <p:nvPr userDrawn="1"/>
        </p:nvSpPr>
        <p:spPr>
          <a:xfrm rot="5400000">
            <a:off x="7455724" y="2105114"/>
            <a:ext cx="6858000" cy="2647778"/>
          </a:xfrm>
          <a:prstGeom prst="flowChartDocument">
            <a:avLst/>
          </a:pr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55" name="Group 54">
            <a:extLst>
              <a:ext uri="{FF2B5EF4-FFF2-40B4-BE49-F238E27FC236}">
                <a16:creationId xmlns:a16="http://schemas.microsoft.com/office/drawing/2014/main" id="{BABB6A4E-AAF5-46BC-AF70-EFB826898F06}"/>
              </a:ext>
              <a:ext uri="{C183D7F6-B498-43B3-948B-1728B52AA6E4}">
                <adec:decorative xmlns:adec="http://schemas.microsoft.com/office/drawing/2017/decorative" val="1"/>
              </a:ext>
            </a:extLst>
          </p:cNvPr>
          <p:cNvGrpSpPr/>
          <p:nvPr userDrawn="1"/>
        </p:nvGrpSpPr>
        <p:grpSpPr>
          <a:xfrm>
            <a:off x="-6214" y="-1"/>
            <a:ext cx="12214827" cy="6858000"/>
            <a:chOff x="-6214" y="-1"/>
            <a:chExt cx="12214827" cy="6858000"/>
          </a:xfrm>
        </p:grpSpPr>
        <p:cxnSp>
          <p:nvCxnSpPr>
            <p:cNvPr id="56" name="Straight Connector 55">
              <a:extLst>
                <a:ext uri="{FF2B5EF4-FFF2-40B4-BE49-F238E27FC236}">
                  <a16:creationId xmlns:a16="http://schemas.microsoft.com/office/drawing/2014/main" id="{5098CE0A-07AF-475D-847B-BC2C09B11257}"/>
                </a:ext>
              </a:extLst>
            </p:cNvPr>
            <p:cNvCxnSpPr>
              <a:cxnSpLocks/>
            </p:cNvCxnSpPr>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FAF8888-5C58-4210-9B6C-8453116F89D7}"/>
                </a:ext>
              </a:extLst>
            </p:cNvPr>
            <p:cNvCxnSpPr>
              <a:cxnSpLocks/>
            </p:cNvCxnSpPr>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E55DA967-527D-4EF5-BC5B-C9A4D0AE670B}"/>
                </a:ext>
              </a:extLst>
            </p:cNvPr>
            <p:cNvCxnSpPr>
              <a:cxnSpLocks/>
            </p:cNvCxnSpPr>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AD4B90F1-FA63-44F8-AFBD-EAA664F2668D}"/>
                </a:ext>
              </a:extLst>
            </p:cNvPr>
            <p:cNvCxnSpPr>
              <a:cxnSpLocks/>
            </p:cNvCxnSpPr>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79BC52E-5A86-4380-BDBD-4A8C8F79F3DA}"/>
                </a:ext>
              </a:extLst>
            </p:cNvPr>
            <p:cNvCxnSpPr>
              <a:cxnSpLocks/>
            </p:cNvCxnSpPr>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7518DD47-B72F-4572-8652-594CB38C7C77}"/>
                </a:ext>
              </a:extLst>
            </p:cNvPr>
            <p:cNvCxnSpPr>
              <a:cxnSpLocks/>
            </p:cNvCxnSpPr>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BB75A49-D451-4D82-A22C-FF0946E6DED9}"/>
                </a:ext>
              </a:extLst>
            </p:cNvPr>
            <p:cNvCxnSpPr>
              <a:cxnSpLocks/>
            </p:cNvCxnSpPr>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BCB1FB9-CC9B-48F2-90C3-821F3F616C17}"/>
                </a:ext>
              </a:extLst>
            </p:cNvPr>
            <p:cNvCxnSpPr>
              <a:cxnSpLocks/>
            </p:cNvCxnSpPr>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6D00A7D-DC23-4315-9EC0-B669EB491DB1}"/>
                </a:ext>
              </a:extLst>
            </p:cNvPr>
            <p:cNvCxnSpPr>
              <a:cxnSpLocks/>
            </p:cNvCxnSpPr>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E76C2DE-1D31-4289-AE7D-6C34B9BEE7E0}"/>
                </a:ext>
              </a:extLst>
            </p:cNvPr>
            <p:cNvCxnSpPr>
              <a:cxnSpLocks/>
            </p:cNvCxnSpPr>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B62E9492-F409-482D-B645-10FF6AC41AF9}"/>
                </a:ext>
              </a:extLst>
            </p:cNvPr>
            <p:cNvCxnSpPr>
              <a:cxnSpLocks/>
            </p:cNvCxnSpPr>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62DC565F-0CA2-4501-8213-735FFE3DF6B3}"/>
                </a:ext>
              </a:extLst>
            </p:cNvPr>
            <p:cNvCxnSpPr>
              <a:cxnSpLocks/>
            </p:cNvCxnSpPr>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7E5A3D38-7FDD-4709-88C6-590F3E5AEA78}"/>
                </a:ext>
              </a:extLst>
            </p:cNvPr>
            <p:cNvCxnSpPr>
              <a:cxnSpLocks/>
            </p:cNvCxnSpPr>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3F34FB10-A2A2-42BE-89D3-59CDCDF82CEB}"/>
                </a:ext>
              </a:extLst>
            </p:cNvPr>
            <p:cNvCxnSpPr>
              <a:cxnSpLocks/>
            </p:cNvCxnSpPr>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A0EB0B65-231B-4586-AB6F-5AB3DE9FAADA}"/>
                </a:ext>
              </a:extLst>
            </p:cNvPr>
            <p:cNvCxnSpPr>
              <a:cxnSpLocks/>
            </p:cNvCxnSpPr>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519DB94B-4BD3-4672-BD6B-3994D5B9CE77}"/>
                </a:ext>
              </a:extLst>
            </p:cNvPr>
            <p:cNvCxnSpPr>
              <a:cxnSpLocks/>
            </p:cNvCxnSpPr>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6806E7D0-A3FD-43BC-B099-D9AD77116FD8}"/>
                </a:ext>
              </a:extLst>
            </p:cNvPr>
            <p:cNvCxnSpPr>
              <a:cxnSpLocks/>
            </p:cNvCxnSpPr>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F9D3F4C0-B895-47F1-B38A-1D86C2396A92}"/>
                </a:ext>
              </a:extLst>
            </p:cNvPr>
            <p:cNvCxnSpPr>
              <a:cxnSpLocks/>
            </p:cNvCxnSpPr>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52FA5DF4-DE8F-4EF8-BC50-0BDA1ED6BA11}"/>
                </a:ext>
              </a:extLst>
            </p:cNvPr>
            <p:cNvCxnSpPr>
              <a:cxnSpLocks/>
            </p:cNvCxnSpPr>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741CF04F-8C94-4781-839F-DCABB2D7BC97}"/>
                </a:ext>
              </a:extLst>
            </p:cNvPr>
            <p:cNvCxnSpPr>
              <a:cxnSpLocks/>
            </p:cNvCxnSpPr>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508DF419-049D-4C31-BE0A-E5F9FADA5100}"/>
                </a:ext>
              </a:extLst>
            </p:cNvPr>
            <p:cNvCxnSpPr>
              <a:cxnSpLocks/>
            </p:cNvCxnSpPr>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9619C9CF-0817-4920-8D58-4983252BD91C}"/>
                </a:ext>
              </a:extLst>
            </p:cNvPr>
            <p:cNvCxnSpPr>
              <a:cxnSpLocks/>
            </p:cNvCxnSpPr>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7A5B031B-FA3D-4738-BB48-5143A29B8002}"/>
                </a:ext>
              </a:extLst>
            </p:cNvPr>
            <p:cNvCxnSpPr>
              <a:cxnSpLocks/>
            </p:cNvCxnSpPr>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94D8098E-5CEA-4903-A146-23D553F698E1}"/>
                </a:ext>
              </a:extLst>
            </p:cNvPr>
            <p:cNvCxnSpPr>
              <a:cxnSpLocks/>
            </p:cNvCxnSpPr>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DA900A38-58AC-40D4-896C-5B66E9712355}"/>
                </a:ext>
              </a:extLst>
            </p:cNvPr>
            <p:cNvCxnSpPr>
              <a:cxnSpLocks/>
            </p:cNvCxnSpPr>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53E623E7-180E-4DB5-91B3-48CE8414D8BA}"/>
                </a:ext>
              </a:extLst>
            </p:cNvPr>
            <p:cNvCxnSpPr>
              <a:cxnSpLocks/>
            </p:cNvCxnSpPr>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6C3F2957-4A6D-4C53-A2BC-0ED300AE530D}"/>
                </a:ext>
              </a:extLst>
            </p:cNvPr>
            <p:cNvCxnSpPr>
              <a:cxnSpLocks/>
            </p:cNvCxnSpPr>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29A34577-91E4-43A1-965D-0E340D1398EA}"/>
                </a:ext>
              </a:extLst>
            </p:cNvPr>
            <p:cNvCxnSpPr>
              <a:cxnSpLocks/>
            </p:cNvCxnSpPr>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C7E108E-58D2-4FB5-AFA0-27A86DA9630B}"/>
                </a:ext>
              </a:extLst>
            </p:cNvPr>
            <p:cNvCxnSpPr>
              <a:cxnSpLocks/>
            </p:cNvCxnSpPr>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38B22350-AB76-4020-9872-4E63DFBF96A3}"/>
              </a:ext>
            </a:extLst>
          </p:cNvPr>
          <p:cNvSpPr>
            <a:spLocks noGrp="1"/>
          </p:cNvSpPr>
          <p:nvPr>
            <p:ph type="title" hasCustomPrompt="1"/>
          </p:nvPr>
        </p:nvSpPr>
        <p:spPr>
          <a:xfrm>
            <a:off x="444604" y="689389"/>
            <a:ext cx="5465225" cy="2637455"/>
          </a:xfrm>
          <a:prstGeom prst="rect">
            <a:avLst/>
          </a:prstGeom>
        </p:spPr>
        <p:txBody>
          <a:bodyPr anchor="b"/>
          <a:lstStyle>
            <a:lvl1pPr>
              <a:defRPr>
                <a:solidFill>
                  <a:schemeClr val="tx2"/>
                </a:solidFill>
              </a:defRPr>
            </a:lvl1pPr>
          </a:lstStyle>
          <a:p>
            <a:r>
              <a:rPr lang="en-US" dirty="0"/>
              <a:t>Click to add title</a:t>
            </a:r>
          </a:p>
        </p:txBody>
      </p:sp>
      <p:sp>
        <p:nvSpPr>
          <p:cNvPr id="86" name="Subtitle 2">
            <a:extLst>
              <a:ext uri="{FF2B5EF4-FFF2-40B4-BE49-F238E27FC236}">
                <a16:creationId xmlns:a16="http://schemas.microsoft.com/office/drawing/2014/main" id="{89A872D6-4D76-4CD1-9873-C29D72DFD68D}"/>
              </a:ext>
            </a:extLst>
          </p:cNvPr>
          <p:cNvSpPr>
            <a:spLocks noGrp="1"/>
          </p:cNvSpPr>
          <p:nvPr>
            <p:ph type="subTitle" idx="1"/>
          </p:nvPr>
        </p:nvSpPr>
        <p:spPr>
          <a:xfrm>
            <a:off x="453142" y="3602038"/>
            <a:ext cx="5414255" cy="1560594"/>
          </a:xfrm>
          <a:prstGeom prst="rect">
            <a:avLst/>
          </a:prstGeom>
        </p:spPr>
        <p:txBody>
          <a:bodyPr/>
          <a:lstStyle>
            <a:lvl1pPr marL="0" indent="0">
              <a:lnSpc>
                <a:spcPct val="100000"/>
              </a:lnSpc>
              <a:buNone/>
              <a:defRPr sz="1800">
                <a:solidFill>
                  <a:schemeClr val="tx2"/>
                </a:solidFill>
              </a:defRPr>
            </a:lvl1pPr>
          </a:lstStyle>
          <a:p>
            <a:pPr algn="l">
              <a:lnSpc>
                <a:spcPct val="110000"/>
              </a:lnSpc>
            </a:pPr>
            <a:r>
              <a:rPr lang="en-US">
                <a:solidFill>
                  <a:schemeClr val="tx2">
                    <a:alpha val="80000"/>
                  </a:schemeClr>
                </a:solidFill>
              </a:rPr>
              <a:t>Click to edit Master subtitle style</a:t>
            </a:r>
            <a:endParaRPr lang="en-US" dirty="0">
              <a:solidFill>
                <a:schemeClr val="tx2">
                  <a:alpha val="80000"/>
                </a:schemeClr>
              </a:solidFill>
            </a:endParaRPr>
          </a:p>
        </p:txBody>
      </p:sp>
      <p:sp>
        <p:nvSpPr>
          <p:cNvPr id="91" name="Date Placeholder 3">
            <a:extLst>
              <a:ext uri="{FF2B5EF4-FFF2-40B4-BE49-F238E27FC236}">
                <a16:creationId xmlns:a16="http://schemas.microsoft.com/office/drawing/2014/main" id="{4986AE78-551F-477B-AF47-E26167A61C65}"/>
              </a:ext>
            </a:extLst>
          </p:cNvPr>
          <p:cNvSpPr>
            <a:spLocks noGrp="1"/>
          </p:cNvSpPr>
          <p:nvPr>
            <p:ph type="dt" sz="half" idx="10"/>
          </p:nvPr>
        </p:nvSpPr>
        <p:spPr>
          <a:xfrm>
            <a:off x="457200" y="6324600"/>
            <a:ext cx="2560220" cy="365125"/>
          </a:xfrm>
          <a:prstGeom prst="rect">
            <a:avLst/>
          </a:prstGeom>
        </p:spPr>
        <p:txBody>
          <a:bodyPr anchor="ctr"/>
          <a:lstStyle>
            <a:lvl1pPr>
              <a:defRPr sz="900" spc="150" baseline="0">
                <a:solidFill>
                  <a:schemeClr val="tx1"/>
                </a:solidFill>
              </a:defRPr>
            </a:lvl1pPr>
          </a:lstStyle>
          <a:p>
            <a:r>
              <a:rPr lang="en-US" dirty="0"/>
              <a:t>2/2/20XX</a:t>
            </a:r>
          </a:p>
        </p:txBody>
      </p:sp>
      <p:sp>
        <p:nvSpPr>
          <p:cNvPr id="47" name="Picture Placeholder 4">
            <a:extLst>
              <a:ext uri="{FF2B5EF4-FFF2-40B4-BE49-F238E27FC236}">
                <a16:creationId xmlns:a16="http://schemas.microsoft.com/office/drawing/2014/main" id="{5C9DFB21-140A-4BCA-8D67-8581312FE9D8}"/>
              </a:ext>
            </a:extLst>
          </p:cNvPr>
          <p:cNvSpPr>
            <a:spLocks noGrp="1"/>
          </p:cNvSpPr>
          <p:nvPr>
            <p:ph type="pic" sz="quarter" idx="15" hasCustomPrompt="1"/>
          </p:nvPr>
        </p:nvSpPr>
        <p:spPr>
          <a:xfrm>
            <a:off x="5996630" y="443884"/>
            <a:ext cx="5909831" cy="5879389"/>
          </a:xfrm>
          <a:prstGeom prst="ellipse">
            <a:avLst/>
          </a:prstGeom>
        </p:spPr>
        <p:txBody>
          <a:bodyPr anchor="ctr"/>
          <a:lstStyle>
            <a:lvl1pPr marL="0" indent="0" algn="ctr">
              <a:buNone/>
              <a:defRPr sz="2000">
                <a:solidFill>
                  <a:schemeClr val="tx1"/>
                </a:solidFill>
              </a:defRPr>
            </a:lvl1pPr>
          </a:lstStyle>
          <a:p>
            <a:r>
              <a:rPr lang="en-US" dirty="0"/>
              <a:t>Click to add photo</a:t>
            </a:r>
          </a:p>
        </p:txBody>
      </p:sp>
      <p:sp>
        <p:nvSpPr>
          <p:cNvPr id="92" name="Footer Placeholder 4">
            <a:extLst>
              <a:ext uri="{FF2B5EF4-FFF2-40B4-BE49-F238E27FC236}">
                <a16:creationId xmlns:a16="http://schemas.microsoft.com/office/drawing/2014/main" id="{19C3F2E1-5471-4835-8A24-5F00674FDEFA}"/>
              </a:ext>
            </a:extLst>
          </p:cNvPr>
          <p:cNvSpPr>
            <a:spLocks noGrp="1"/>
          </p:cNvSpPr>
          <p:nvPr>
            <p:ph type="ftr" sz="quarter" idx="11"/>
          </p:nvPr>
        </p:nvSpPr>
        <p:spPr>
          <a:xfrm>
            <a:off x="4200861" y="6319838"/>
            <a:ext cx="3982781" cy="365125"/>
          </a:xfrm>
          <a:prstGeom prst="rect">
            <a:avLst/>
          </a:prstGeom>
        </p:spPr>
        <p:txBody>
          <a:bodyPr anchor="ctr"/>
          <a:lstStyle>
            <a:lvl1pPr algn="ctr">
              <a:defRPr sz="900" spc="150" baseline="0">
                <a:solidFill>
                  <a:schemeClr val="tx1"/>
                </a:solidFill>
              </a:defRPr>
            </a:lvl1pPr>
          </a:lstStyle>
          <a:p>
            <a:r>
              <a:rPr lang="en-US" dirty="0"/>
              <a:t>PRESENTATION TITLE</a:t>
            </a:r>
          </a:p>
        </p:txBody>
      </p:sp>
      <p:sp>
        <p:nvSpPr>
          <p:cNvPr id="93" name="Slide Number Placeholder 5">
            <a:extLst>
              <a:ext uri="{FF2B5EF4-FFF2-40B4-BE49-F238E27FC236}">
                <a16:creationId xmlns:a16="http://schemas.microsoft.com/office/drawing/2014/main" id="{24B165E2-B012-4272-BBB2-66D70B29AEDC}"/>
              </a:ext>
            </a:extLst>
          </p:cNvPr>
          <p:cNvSpPr>
            <a:spLocks noGrp="1"/>
          </p:cNvSpPr>
          <p:nvPr>
            <p:ph type="sldNum" sz="quarter" idx="12"/>
          </p:nvPr>
        </p:nvSpPr>
        <p:spPr>
          <a:xfrm>
            <a:off x="11190806" y="6324600"/>
            <a:ext cx="799078" cy="365125"/>
          </a:xfrm>
          <a:prstGeom prst="rect">
            <a:avLst/>
          </a:prstGeom>
        </p:spPr>
        <p:txBody>
          <a:bodyPr anchor="ctr"/>
          <a:lstStyle>
            <a:lvl1pPr algn="ctr">
              <a:defRPr sz="900" spc="150" baseline="0">
                <a:solidFill>
                  <a:schemeClr val="tx1"/>
                </a:solidFill>
              </a:defRPr>
            </a:lvl1p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1610060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2" name="Rectangle 1">
            <a:extLst>
              <a:ext uri="{FF2B5EF4-FFF2-40B4-BE49-F238E27FC236}">
                <a16:creationId xmlns:a16="http://schemas.microsoft.com/office/drawing/2014/main" id="{0F25F0BC-3414-4A4E-82FD-7DE1761A554A}"/>
              </a:ext>
              <a:ext uri="{C183D7F6-B498-43B3-948B-1728B52AA6E4}">
                <adec:decorative xmlns:adec="http://schemas.microsoft.com/office/drawing/2017/decorative" val="1"/>
              </a:ext>
            </a:extLst>
          </p:cNvPr>
          <p:cNvSpPr/>
          <p:nvPr userDrawn="1"/>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Rectangle 2">
            <a:extLst>
              <a:ext uri="{FF2B5EF4-FFF2-40B4-BE49-F238E27FC236}">
                <a16:creationId xmlns:a16="http://schemas.microsoft.com/office/drawing/2014/main" id="{5136E80E-F44A-4A08-AD5C-C4E6E83A717C}"/>
              </a:ext>
              <a:ext uri="{C183D7F6-B498-43B3-948B-1728B52AA6E4}">
                <adec:decorative xmlns:adec="http://schemas.microsoft.com/office/drawing/2017/decorative" val="1"/>
              </a:ext>
            </a:extLst>
          </p:cNvPr>
          <p:cNvSpPr/>
          <p:nvPr userDrawn="1"/>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 name="Freeform: Shape 3">
            <a:extLst>
              <a:ext uri="{FF2B5EF4-FFF2-40B4-BE49-F238E27FC236}">
                <a16:creationId xmlns:a16="http://schemas.microsoft.com/office/drawing/2014/main" id="{C4F02106-B95B-4137-ABA0-DE89F9345654}"/>
              </a:ext>
              <a:ext uri="{C183D7F6-B498-43B3-948B-1728B52AA6E4}">
                <adec:decorative xmlns:adec="http://schemas.microsoft.com/office/drawing/2017/decorative" val="1"/>
              </a:ext>
            </a:extLst>
          </p:cNvPr>
          <p:cNvSpPr/>
          <p:nvPr userDrawn="1"/>
        </p:nvSpPr>
        <p:spPr>
          <a:xfrm rot="10800000">
            <a:off x="3107" y="-6055"/>
            <a:ext cx="12185786" cy="2656696"/>
          </a:xfrm>
          <a:custGeom>
            <a:avLst/>
            <a:gdLst>
              <a:gd name="connsiteX0" fmla="*/ 8951169 w 12178450"/>
              <a:gd name="connsiteY0" fmla="*/ 32 h 2001622"/>
              <a:gd name="connsiteX1" fmla="*/ 11653845 w 12178450"/>
              <a:gd name="connsiteY1" fmla="*/ 209874 h 2001622"/>
              <a:gd name="connsiteX2" fmla="*/ 12178450 w 12178450"/>
              <a:gd name="connsiteY2" fmla="*/ 286723 h 2001622"/>
              <a:gd name="connsiteX3" fmla="*/ 12178450 w 12178450"/>
              <a:gd name="connsiteY3" fmla="*/ 2001622 h 2001622"/>
              <a:gd name="connsiteX4" fmla="*/ 0 w 12178450"/>
              <a:gd name="connsiteY4" fmla="*/ 2001622 h 2001622"/>
              <a:gd name="connsiteX5" fmla="*/ 0 w 12178450"/>
              <a:gd name="connsiteY5" fmla="*/ 1010979 h 2001622"/>
              <a:gd name="connsiteX6" fmla="*/ 8951169 w 12178450"/>
              <a:gd name="connsiteY6" fmla="*/ 32 h 2001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78450" h="2001622">
                <a:moveTo>
                  <a:pt x="8951169" y="32"/>
                </a:moveTo>
                <a:cubicBezTo>
                  <a:pt x="9704520" y="1593"/>
                  <a:pt x="10578586" y="62133"/>
                  <a:pt x="11653845" y="209874"/>
                </a:cubicBezTo>
                <a:lnTo>
                  <a:pt x="12178450" y="286723"/>
                </a:lnTo>
                <a:lnTo>
                  <a:pt x="12178450" y="2001622"/>
                </a:lnTo>
                <a:lnTo>
                  <a:pt x="0" y="2001622"/>
                </a:lnTo>
                <a:lnTo>
                  <a:pt x="0" y="1010979"/>
                </a:lnTo>
                <a:cubicBezTo>
                  <a:pt x="4768989" y="1010979"/>
                  <a:pt x="5812206" y="-6472"/>
                  <a:pt x="8951169" y="32"/>
                </a:cubicBez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sp>
        <p:nvSpPr>
          <p:cNvPr id="5" name="Right Triangle 4">
            <a:extLst>
              <a:ext uri="{FF2B5EF4-FFF2-40B4-BE49-F238E27FC236}">
                <a16:creationId xmlns:a16="http://schemas.microsoft.com/office/drawing/2014/main" id="{86F50E1B-B981-4FF3-B7D0-ED31A0707BAE}"/>
              </a:ext>
              <a:ext uri="{C183D7F6-B498-43B3-948B-1728B52AA6E4}">
                <adec:decorative xmlns:adec="http://schemas.microsoft.com/office/drawing/2017/decorative" val="1"/>
              </a:ext>
            </a:extLst>
          </p:cNvPr>
          <p:cNvSpPr/>
          <p:nvPr userDrawn="1"/>
        </p:nvSpPr>
        <p:spPr>
          <a:xfrm rot="13500000">
            <a:off x="-266903" y="3535448"/>
            <a:ext cx="568289" cy="568289"/>
          </a:xfrm>
          <a:prstGeom prst="rtTriangl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reeform: Shape 5">
            <a:extLst>
              <a:ext uri="{FF2B5EF4-FFF2-40B4-BE49-F238E27FC236}">
                <a16:creationId xmlns:a16="http://schemas.microsoft.com/office/drawing/2014/main" id="{0AE35541-C201-4A8C-8E97-2CF46579AF03}"/>
              </a:ext>
              <a:ext uri="{C183D7F6-B498-43B3-948B-1728B52AA6E4}">
                <adec:decorative xmlns:adec="http://schemas.microsoft.com/office/drawing/2017/decorative" val="1"/>
              </a:ext>
            </a:extLst>
          </p:cNvPr>
          <p:cNvSpPr/>
          <p:nvPr userDrawn="1"/>
        </p:nvSpPr>
        <p:spPr>
          <a:xfrm>
            <a:off x="36273" y="5198354"/>
            <a:ext cx="2602925" cy="1671572"/>
          </a:xfrm>
          <a:custGeom>
            <a:avLst/>
            <a:gdLst>
              <a:gd name="connsiteX0" fmla="*/ 281723 w 2602925"/>
              <a:gd name="connsiteY0" fmla="*/ 0 h 1671572"/>
              <a:gd name="connsiteX1" fmla="*/ 2538665 w 2602925"/>
              <a:gd name="connsiteY1" fmla="*/ 1496001 h 1671572"/>
              <a:gd name="connsiteX2" fmla="*/ 2602925 w 2602925"/>
              <a:gd name="connsiteY2" fmla="*/ 1671572 h 1671572"/>
              <a:gd name="connsiteX3" fmla="*/ 1714953 w 2602925"/>
              <a:gd name="connsiteY3" fmla="*/ 1671572 h 1671572"/>
              <a:gd name="connsiteX4" fmla="*/ 1633707 w 2602925"/>
              <a:gd name="connsiteY4" fmla="*/ 1537837 h 1671572"/>
              <a:gd name="connsiteX5" fmla="*/ 281722 w 2602925"/>
              <a:gd name="connsiteY5" fmla="*/ 818992 h 1671572"/>
              <a:gd name="connsiteX6" fmla="*/ 115019 w 2602925"/>
              <a:gd name="connsiteY6" fmla="*/ 827410 h 1671572"/>
              <a:gd name="connsiteX7" fmla="*/ 0 w 2602925"/>
              <a:gd name="connsiteY7" fmla="*/ 844964 h 1671572"/>
              <a:gd name="connsiteX8" fmla="*/ 0 w 2602925"/>
              <a:gd name="connsiteY8" fmla="*/ 17421 h 1671572"/>
              <a:gd name="connsiteX9" fmla="*/ 31283 w 2602925"/>
              <a:gd name="connsiteY9" fmla="*/ 12646 h 1671572"/>
              <a:gd name="connsiteX10" fmla="*/ 281723 w 2602925"/>
              <a:gd name="connsiteY10" fmla="*/ 0 h 1671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2925" h="1671572">
                <a:moveTo>
                  <a:pt x="281723" y="0"/>
                </a:moveTo>
                <a:cubicBezTo>
                  <a:pt x="1296311" y="0"/>
                  <a:pt x="2166821" y="616864"/>
                  <a:pt x="2538665" y="1496001"/>
                </a:cubicBezTo>
                <a:lnTo>
                  <a:pt x="2602925" y="1671572"/>
                </a:lnTo>
                <a:lnTo>
                  <a:pt x="1714953" y="1671572"/>
                </a:lnTo>
                <a:lnTo>
                  <a:pt x="1633707" y="1537837"/>
                </a:lnTo>
                <a:cubicBezTo>
                  <a:pt x="1340706" y="1104138"/>
                  <a:pt x="844514" y="818992"/>
                  <a:pt x="281722" y="818992"/>
                </a:cubicBezTo>
                <a:cubicBezTo>
                  <a:pt x="225443" y="818992"/>
                  <a:pt x="169830" y="821844"/>
                  <a:pt x="115019" y="827410"/>
                </a:cubicBezTo>
                <a:lnTo>
                  <a:pt x="0" y="844964"/>
                </a:lnTo>
                <a:lnTo>
                  <a:pt x="0" y="17421"/>
                </a:lnTo>
                <a:lnTo>
                  <a:pt x="31283" y="12646"/>
                </a:lnTo>
                <a:cubicBezTo>
                  <a:pt x="113626" y="4284"/>
                  <a:pt x="197174" y="0"/>
                  <a:pt x="281723" y="0"/>
                </a:cubicBezTo>
                <a:close/>
              </a:path>
            </a:pathLst>
          </a:custGeom>
          <a:solidFill>
            <a:schemeClr val="accent3">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7" name="Group 6">
            <a:extLst>
              <a:ext uri="{FF2B5EF4-FFF2-40B4-BE49-F238E27FC236}">
                <a16:creationId xmlns:a16="http://schemas.microsoft.com/office/drawing/2014/main" id="{2D77D8A9-52A9-426B-A7FA-8F0D57A03862}"/>
              </a:ext>
              <a:ext uri="{C183D7F6-B498-43B3-948B-1728B52AA6E4}">
                <adec:decorative xmlns:adec="http://schemas.microsoft.com/office/drawing/2017/decorative" val="1"/>
              </a:ext>
            </a:extLst>
          </p:cNvPr>
          <p:cNvGrpSpPr/>
          <p:nvPr userDrawn="1"/>
        </p:nvGrpSpPr>
        <p:grpSpPr>
          <a:xfrm>
            <a:off x="0" y="0"/>
            <a:ext cx="12214827" cy="6858000"/>
            <a:chOff x="-6214" y="-1"/>
            <a:chExt cx="12214827" cy="6858000"/>
          </a:xfrm>
        </p:grpSpPr>
        <p:cxnSp>
          <p:nvCxnSpPr>
            <p:cNvPr id="8" name="Straight Connector 7">
              <a:extLst>
                <a:ext uri="{FF2B5EF4-FFF2-40B4-BE49-F238E27FC236}">
                  <a16:creationId xmlns:a16="http://schemas.microsoft.com/office/drawing/2014/main" id="{9FBA36D2-108E-4BCE-B00B-7AADE262EBA8}"/>
                </a:ext>
              </a:extLst>
            </p:cNvPr>
            <p:cNvCxnSpPr>
              <a:cxnSpLocks/>
            </p:cNvCxnSpPr>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7CCA430-E045-49A4-BBFA-58E62DB70C12}"/>
                </a:ext>
              </a:extLst>
            </p:cNvPr>
            <p:cNvCxnSpPr>
              <a:cxnSpLocks/>
            </p:cNvCxnSpPr>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A8F23F5-C38C-4F4D-AC9D-53EE5C805B3C}"/>
                </a:ext>
              </a:extLst>
            </p:cNvPr>
            <p:cNvCxnSpPr>
              <a:cxnSpLocks/>
            </p:cNvCxnSpPr>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9F8BEAE-4D02-4E92-BF07-2B52C1DC6AAC}"/>
                </a:ext>
              </a:extLst>
            </p:cNvPr>
            <p:cNvCxnSpPr>
              <a:cxnSpLocks/>
            </p:cNvCxnSpPr>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CECE1E3-E88F-4BF4-91A1-21CE42A919ED}"/>
                </a:ext>
              </a:extLst>
            </p:cNvPr>
            <p:cNvCxnSpPr>
              <a:cxnSpLocks/>
            </p:cNvCxnSpPr>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F3597D0-8C2B-4DF1-A82D-B7AED489FAA9}"/>
                </a:ext>
              </a:extLst>
            </p:cNvPr>
            <p:cNvCxnSpPr>
              <a:cxnSpLocks/>
            </p:cNvCxnSpPr>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88A03C0-2CF4-4311-BFE9-050460F9B2B4}"/>
                </a:ext>
              </a:extLst>
            </p:cNvPr>
            <p:cNvCxnSpPr>
              <a:cxnSpLocks/>
            </p:cNvCxnSpPr>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9DD4F0C-1AB6-4919-A06A-C33148C95772}"/>
                </a:ext>
              </a:extLst>
            </p:cNvPr>
            <p:cNvCxnSpPr>
              <a:cxnSpLocks/>
            </p:cNvCxnSpPr>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F9DCDAB-1034-49DC-B20D-5B3AC4DDA949}"/>
                </a:ext>
              </a:extLst>
            </p:cNvPr>
            <p:cNvCxnSpPr>
              <a:cxnSpLocks/>
            </p:cNvCxnSpPr>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03569C8-7E1D-4D32-880E-03A713BC8EC2}"/>
                </a:ext>
              </a:extLst>
            </p:cNvPr>
            <p:cNvCxnSpPr>
              <a:cxnSpLocks/>
            </p:cNvCxnSpPr>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D787C248-294D-4430-9163-A18DB7A0E58F}"/>
                </a:ext>
              </a:extLst>
            </p:cNvPr>
            <p:cNvCxnSpPr>
              <a:cxnSpLocks/>
            </p:cNvCxnSpPr>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4E8BBE7-F812-4E02-8220-479D4B2E9DB2}"/>
                </a:ext>
              </a:extLst>
            </p:cNvPr>
            <p:cNvCxnSpPr>
              <a:cxnSpLocks/>
            </p:cNvCxnSpPr>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AA42D07-05F3-4BE3-81BF-B5F84474EF19}"/>
                </a:ext>
              </a:extLst>
            </p:cNvPr>
            <p:cNvCxnSpPr>
              <a:cxnSpLocks/>
            </p:cNvCxnSpPr>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E1C5E67-B32B-49DC-BF5E-D25C7CF20873}"/>
                </a:ext>
              </a:extLst>
            </p:cNvPr>
            <p:cNvCxnSpPr>
              <a:cxnSpLocks/>
            </p:cNvCxnSpPr>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6B1788E-1754-47A2-853A-6FE39EEB1E03}"/>
                </a:ext>
              </a:extLst>
            </p:cNvPr>
            <p:cNvCxnSpPr>
              <a:cxnSpLocks/>
            </p:cNvCxnSpPr>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7682792-A763-4918-B362-26D487DE471E}"/>
                </a:ext>
              </a:extLst>
            </p:cNvPr>
            <p:cNvCxnSpPr>
              <a:cxnSpLocks/>
            </p:cNvCxnSpPr>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D52BF25-0CAE-4903-A7E6-8A7768DD1F70}"/>
                </a:ext>
              </a:extLst>
            </p:cNvPr>
            <p:cNvCxnSpPr>
              <a:cxnSpLocks/>
            </p:cNvCxnSpPr>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A14A49A-F4B0-444F-8BA5-9DC89AC760A0}"/>
                </a:ext>
              </a:extLst>
            </p:cNvPr>
            <p:cNvCxnSpPr>
              <a:cxnSpLocks/>
            </p:cNvCxnSpPr>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D09471A-4DE2-47CD-AED8-27D5B1050BDC}"/>
                </a:ext>
              </a:extLst>
            </p:cNvPr>
            <p:cNvCxnSpPr>
              <a:cxnSpLocks/>
            </p:cNvCxnSpPr>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4C0A412-5D4A-44E9-9738-BD17D84887C4}"/>
                </a:ext>
              </a:extLst>
            </p:cNvPr>
            <p:cNvCxnSpPr>
              <a:cxnSpLocks/>
            </p:cNvCxnSpPr>
            <p:nvPr/>
          </p:nvCxnSpPr>
          <p:spPr>
            <a:xfrm>
              <a:off x="-6214"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2F41B69-68CE-41EF-BBED-1CD4FF7A9F0B}"/>
                </a:ext>
              </a:extLst>
            </p:cNvPr>
            <p:cNvCxnSpPr>
              <a:cxnSpLocks/>
            </p:cNvCxnSpPr>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3B5DECC-07DB-431C-88EC-3AEE965EC130}"/>
                </a:ext>
              </a:extLst>
            </p:cNvPr>
            <p:cNvCxnSpPr>
              <a:cxnSpLocks/>
            </p:cNvCxnSpPr>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6CE55D3-190F-47D1-98A6-D7281E51E020}"/>
                </a:ext>
              </a:extLst>
            </p:cNvPr>
            <p:cNvCxnSpPr>
              <a:cxnSpLocks/>
            </p:cNvCxnSpPr>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0324378-6046-45CC-A273-AE16EFF671D7}"/>
                </a:ext>
              </a:extLst>
            </p:cNvPr>
            <p:cNvCxnSpPr>
              <a:cxnSpLocks/>
            </p:cNvCxnSpPr>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190AD03-D044-4A15-879F-BC87B702ABED}"/>
                </a:ext>
              </a:extLst>
            </p:cNvPr>
            <p:cNvCxnSpPr>
              <a:cxnSpLocks/>
            </p:cNvCxnSpPr>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59B3C48A-196D-4BE2-A7CD-848178CCFCAD}"/>
                </a:ext>
              </a:extLst>
            </p:cNvPr>
            <p:cNvCxnSpPr>
              <a:cxnSpLocks/>
            </p:cNvCxnSpPr>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F4F5DF92-38A4-42C0-8492-7C34DBFEF333}"/>
                </a:ext>
              </a:extLst>
            </p:cNvPr>
            <p:cNvCxnSpPr>
              <a:cxnSpLocks/>
            </p:cNvCxnSpPr>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C093942-8F5E-4520-8571-946A6E5CEBA3}"/>
                </a:ext>
              </a:extLst>
            </p:cNvPr>
            <p:cNvCxnSpPr>
              <a:cxnSpLocks/>
            </p:cNvCxnSpPr>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A648E900-15FD-4793-A783-15BD86852618}"/>
                </a:ext>
              </a:extLst>
            </p:cNvPr>
            <p:cNvCxnSpPr>
              <a:cxnSpLocks/>
            </p:cNvCxnSpPr>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37" name="Title 1">
            <a:extLst>
              <a:ext uri="{FF2B5EF4-FFF2-40B4-BE49-F238E27FC236}">
                <a16:creationId xmlns:a16="http://schemas.microsoft.com/office/drawing/2014/main" id="{5DF337DA-C179-4649-9021-51ECBB849B65}"/>
              </a:ext>
            </a:extLst>
          </p:cNvPr>
          <p:cNvSpPr>
            <a:spLocks noGrp="1"/>
          </p:cNvSpPr>
          <p:nvPr>
            <p:ph type="title"/>
          </p:nvPr>
        </p:nvSpPr>
        <p:spPr>
          <a:xfrm>
            <a:off x="457200" y="3520914"/>
            <a:ext cx="5552414" cy="2727486"/>
          </a:xfrm>
          <a:prstGeom prst="rect">
            <a:avLst/>
          </a:prstGeom>
        </p:spPr>
        <p:txBody>
          <a:bodyPr anchor="t">
            <a:normAutofit/>
          </a:bodyPr>
          <a:lstStyle>
            <a:lvl1pPr>
              <a:defRPr>
                <a:solidFill>
                  <a:schemeClr val="tx2"/>
                </a:solidFill>
              </a:defRPr>
            </a:lvl1pPr>
          </a:lstStyle>
          <a:p>
            <a:pPr>
              <a:lnSpc>
                <a:spcPct val="110000"/>
              </a:lnSpc>
            </a:pPr>
            <a:r>
              <a:rPr lang="en-US">
                <a:solidFill>
                  <a:schemeClr val="tx2"/>
                </a:solidFill>
                <a:cs typeface="Posterama" panose="020B0504020200020000" pitchFamily="34" charset="0"/>
              </a:rPr>
              <a:t>Click to edit Master title style</a:t>
            </a:r>
            <a:endParaRPr lang="en-US" dirty="0">
              <a:solidFill>
                <a:schemeClr val="tx2"/>
              </a:solidFill>
              <a:cs typeface="Posterama" panose="020B0504020200020000" pitchFamily="34" charset="0"/>
            </a:endParaRPr>
          </a:p>
        </p:txBody>
      </p:sp>
      <p:sp>
        <p:nvSpPr>
          <p:cNvPr id="50" name="Picture Placeholder 44">
            <a:extLst>
              <a:ext uri="{FF2B5EF4-FFF2-40B4-BE49-F238E27FC236}">
                <a16:creationId xmlns:a16="http://schemas.microsoft.com/office/drawing/2014/main" id="{CDAEDC08-93B5-4CC2-A77F-91F47AD1D735}"/>
              </a:ext>
            </a:extLst>
          </p:cNvPr>
          <p:cNvSpPr>
            <a:spLocks noGrp="1"/>
          </p:cNvSpPr>
          <p:nvPr>
            <p:ph type="pic" sz="quarter" idx="13" hasCustomPrompt="1"/>
          </p:nvPr>
        </p:nvSpPr>
        <p:spPr>
          <a:xfrm>
            <a:off x="190500" y="195263"/>
            <a:ext cx="5837238" cy="2960687"/>
          </a:xfrm>
          <a:prstGeom prst="rect">
            <a:avLst/>
          </a:prstGeom>
        </p:spPr>
        <p:txBody>
          <a:bodyPr/>
          <a:lstStyle>
            <a:lvl1pPr marL="0" indent="0" algn="ctr">
              <a:buNone/>
              <a:defRPr>
                <a:solidFill>
                  <a:schemeClr val="tx2"/>
                </a:solidFill>
              </a:defRPr>
            </a:lvl1pPr>
          </a:lstStyle>
          <a:p>
            <a:r>
              <a:rPr lang="en-US" dirty="0"/>
              <a:t>Insert photo here</a:t>
            </a:r>
          </a:p>
        </p:txBody>
      </p:sp>
      <p:sp>
        <p:nvSpPr>
          <p:cNvPr id="51" name="Picture Placeholder 48">
            <a:extLst>
              <a:ext uri="{FF2B5EF4-FFF2-40B4-BE49-F238E27FC236}">
                <a16:creationId xmlns:a16="http://schemas.microsoft.com/office/drawing/2014/main" id="{C34DF4FD-6356-4CA5-9E6F-749666E2D43A}"/>
              </a:ext>
            </a:extLst>
          </p:cNvPr>
          <p:cNvSpPr>
            <a:spLocks noGrp="1"/>
          </p:cNvSpPr>
          <p:nvPr>
            <p:ph type="pic" sz="quarter" idx="14" hasCustomPrompt="1"/>
          </p:nvPr>
        </p:nvSpPr>
        <p:spPr>
          <a:xfrm>
            <a:off x="6164265" y="184840"/>
            <a:ext cx="5841996" cy="2987199"/>
          </a:xfrm>
          <a:prstGeom prst="rect">
            <a:avLst/>
          </a:prstGeom>
        </p:spPr>
        <p:txBody>
          <a:bodyPr/>
          <a:lstStyle>
            <a:lvl1pPr marL="0" indent="0" algn="ctr">
              <a:buNone/>
              <a:defRPr>
                <a:solidFill>
                  <a:schemeClr val="tx2"/>
                </a:solidFill>
              </a:defRPr>
            </a:lvl1pPr>
          </a:lstStyle>
          <a:p>
            <a:r>
              <a:rPr lang="en-US" dirty="0"/>
              <a:t>Insert photo here</a:t>
            </a:r>
          </a:p>
        </p:txBody>
      </p:sp>
      <p:sp>
        <p:nvSpPr>
          <p:cNvPr id="39" name="Content Placeholder 38">
            <a:extLst>
              <a:ext uri="{FF2B5EF4-FFF2-40B4-BE49-F238E27FC236}">
                <a16:creationId xmlns:a16="http://schemas.microsoft.com/office/drawing/2014/main" id="{9C696AEE-49AB-4D07-90D6-AD1902517231}"/>
              </a:ext>
            </a:extLst>
          </p:cNvPr>
          <p:cNvSpPr>
            <a:spLocks noGrp="1"/>
          </p:cNvSpPr>
          <p:nvPr>
            <p:ph sz="quarter" idx="15" hasCustomPrompt="1"/>
          </p:nvPr>
        </p:nvSpPr>
        <p:spPr>
          <a:xfrm>
            <a:off x="6189663" y="3525611"/>
            <a:ext cx="5816600" cy="2720975"/>
          </a:xfrm>
          <a:prstGeom prst="rect">
            <a:avLst/>
          </a:prstGeom>
        </p:spPr>
        <p:txBody>
          <a:bodyPr/>
          <a:lstStyle>
            <a:lvl1pPr marL="0" indent="0">
              <a:buNone/>
              <a:defRPr sz="2400">
                <a:solidFill>
                  <a:schemeClr val="tx2"/>
                </a:solidFill>
              </a:defRPr>
            </a:lvl1pPr>
            <a:lvl2pPr marL="0" indent="0">
              <a:buNone/>
              <a:defRPr sz="2400">
                <a:solidFill>
                  <a:schemeClr val="tx2"/>
                </a:solidFill>
              </a:defRPr>
            </a:lvl2pPr>
            <a:lvl3pPr marL="0" indent="0">
              <a:buNone/>
              <a:defRPr sz="2400">
                <a:solidFill>
                  <a:schemeClr val="tx2"/>
                </a:solidFill>
              </a:defRPr>
            </a:lvl3pPr>
            <a:lvl4pPr marL="0" indent="0">
              <a:buNone/>
              <a:defRPr sz="2400">
                <a:solidFill>
                  <a:schemeClr val="tx2"/>
                </a:solidFill>
              </a:defRPr>
            </a:lvl4pPr>
            <a:lvl5pPr marL="0" indent="0">
              <a:buNone/>
              <a:defRPr sz="2400">
                <a:solidFill>
                  <a:schemeClr val="tx2"/>
                </a:solidFill>
              </a:defRPr>
            </a:lvl5pPr>
          </a:lstStyle>
          <a:p>
            <a:pPr lvl="0"/>
            <a:r>
              <a:rPr lang="en-US" dirty="0"/>
              <a:t>Click to add text</a:t>
            </a:r>
          </a:p>
        </p:txBody>
      </p:sp>
      <p:sp>
        <p:nvSpPr>
          <p:cNvPr id="52" name="Date Placeholder 3">
            <a:extLst>
              <a:ext uri="{FF2B5EF4-FFF2-40B4-BE49-F238E27FC236}">
                <a16:creationId xmlns:a16="http://schemas.microsoft.com/office/drawing/2014/main" id="{CEABCB88-BA9F-47D3-A787-DF88895F2557}"/>
              </a:ext>
            </a:extLst>
          </p:cNvPr>
          <p:cNvSpPr>
            <a:spLocks noGrp="1"/>
          </p:cNvSpPr>
          <p:nvPr>
            <p:ph type="dt" sz="half" idx="10"/>
          </p:nvPr>
        </p:nvSpPr>
        <p:spPr>
          <a:xfrm>
            <a:off x="457200" y="6324600"/>
            <a:ext cx="2560220" cy="365125"/>
          </a:xfrm>
          <a:prstGeom prst="rect">
            <a:avLst/>
          </a:prstGeom>
        </p:spPr>
        <p:txBody>
          <a:bodyPr anchor="ctr"/>
          <a:lstStyle>
            <a:lvl1pPr>
              <a:defRPr sz="900" spc="150" baseline="0">
                <a:solidFill>
                  <a:schemeClr val="tx1"/>
                </a:solidFill>
              </a:defRPr>
            </a:lvl1pPr>
          </a:lstStyle>
          <a:p>
            <a:r>
              <a:rPr lang="en-US" dirty="0"/>
              <a:t>2/2/20XX</a:t>
            </a:r>
          </a:p>
        </p:txBody>
      </p:sp>
      <p:sp>
        <p:nvSpPr>
          <p:cNvPr id="53" name="Footer Placeholder 4">
            <a:extLst>
              <a:ext uri="{FF2B5EF4-FFF2-40B4-BE49-F238E27FC236}">
                <a16:creationId xmlns:a16="http://schemas.microsoft.com/office/drawing/2014/main" id="{6244155B-5D28-4D19-90C2-1FBB57AA8E80}"/>
              </a:ext>
            </a:extLst>
          </p:cNvPr>
          <p:cNvSpPr>
            <a:spLocks noGrp="1"/>
          </p:cNvSpPr>
          <p:nvPr>
            <p:ph type="ftr" sz="quarter" idx="11"/>
          </p:nvPr>
        </p:nvSpPr>
        <p:spPr>
          <a:xfrm>
            <a:off x="4200861" y="6319838"/>
            <a:ext cx="3982781" cy="365125"/>
          </a:xfrm>
          <a:prstGeom prst="rect">
            <a:avLst/>
          </a:prstGeom>
        </p:spPr>
        <p:txBody>
          <a:bodyPr anchor="ctr"/>
          <a:lstStyle>
            <a:lvl1pPr algn="ctr">
              <a:defRPr sz="900" spc="150" baseline="0">
                <a:solidFill>
                  <a:schemeClr val="tx1"/>
                </a:solidFill>
              </a:defRPr>
            </a:lvl1pPr>
          </a:lstStyle>
          <a:p>
            <a:r>
              <a:rPr lang="en-US" dirty="0"/>
              <a:t>PRESENTATION TITLE</a:t>
            </a:r>
          </a:p>
        </p:txBody>
      </p:sp>
      <p:sp>
        <p:nvSpPr>
          <p:cNvPr id="54" name="Slide Number Placeholder 5">
            <a:extLst>
              <a:ext uri="{FF2B5EF4-FFF2-40B4-BE49-F238E27FC236}">
                <a16:creationId xmlns:a16="http://schemas.microsoft.com/office/drawing/2014/main" id="{E2F1D5A7-A160-4678-8595-C5E217295F85}"/>
              </a:ext>
            </a:extLst>
          </p:cNvPr>
          <p:cNvSpPr>
            <a:spLocks noGrp="1"/>
          </p:cNvSpPr>
          <p:nvPr>
            <p:ph type="sldNum" sz="quarter" idx="12"/>
          </p:nvPr>
        </p:nvSpPr>
        <p:spPr>
          <a:xfrm>
            <a:off x="11190806" y="6324600"/>
            <a:ext cx="799078" cy="365125"/>
          </a:xfrm>
          <a:prstGeom prst="rect">
            <a:avLst/>
          </a:prstGeom>
        </p:spPr>
        <p:txBody>
          <a:bodyPr anchor="ctr"/>
          <a:lstStyle>
            <a:lvl1pPr algn="ctr">
              <a:defRPr sz="900" spc="150" baseline="0">
                <a:solidFill>
                  <a:schemeClr val="tx1"/>
                </a:solidFill>
              </a:defRPr>
            </a:lvl1p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1738827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useBgFill="1">
        <p:nvSpPr>
          <p:cNvPr id="2" name="Rectangle 1">
            <a:extLst>
              <a:ext uri="{FF2B5EF4-FFF2-40B4-BE49-F238E27FC236}">
                <a16:creationId xmlns:a16="http://schemas.microsoft.com/office/drawing/2014/main" id="{88878880-76F2-45B5-916B-36E7EE2B1CFF}"/>
              </a:ext>
              <a:ext uri="{C183D7F6-B498-43B3-948B-1728B52AA6E4}">
                <adec:decorative xmlns:adec="http://schemas.microsoft.com/office/drawing/2017/decorative" val="1"/>
              </a:ext>
            </a:extLst>
          </p:cNvPr>
          <p:cNvSpPr/>
          <p:nvPr userDrawn="1"/>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Rectangle 2">
            <a:extLst>
              <a:ext uri="{FF2B5EF4-FFF2-40B4-BE49-F238E27FC236}">
                <a16:creationId xmlns:a16="http://schemas.microsoft.com/office/drawing/2014/main" id="{1B75C3C8-6E32-4269-9316-DC942E00A4E2}"/>
              </a:ext>
              <a:ext uri="{C183D7F6-B498-43B3-948B-1728B52AA6E4}">
                <adec:decorative xmlns:adec="http://schemas.microsoft.com/office/drawing/2017/decorative" val="1"/>
              </a:ext>
            </a:extLst>
          </p:cNvPr>
          <p:cNvSpPr/>
          <p:nvPr userDrawn="1"/>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 name="Right Triangle 3">
            <a:extLst>
              <a:ext uri="{FF2B5EF4-FFF2-40B4-BE49-F238E27FC236}">
                <a16:creationId xmlns:a16="http://schemas.microsoft.com/office/drawing/2014/main" id="{247C2144-3704-461F-AEA4-5AD7F2A4BA9E}"/>
              </a:ext>
              <a:ext uri="{C183D7F6-B498-43B3-948B-1728B52AA6E4}">
                <adec:decorative xmlns:adec="http://schemas.microsoft.com/office/drawing/2017/decorative" val="1"/>
              </a:ext>
            </a:extLst>
          </p:cNvPr>
          <p:cNvSpPr/>
          <p:nvPr userDrawn="1"/>
        </p:nvSpPr>
        <p:spPr>
          <a:xfrm rot="13500000">
            <a:off x="-284145" y="1559143"/>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lowchart: Document 4">
            <a:extLst>
              <a:ext uri="{FF2B5EF4-FFF2-40B4-BE49-F238E27FC236}">
                <a16:creationId xmlns:a16="http://schemas.microsoft.com/office/drawing/2014/main" id="{5C2F4A0D-E022-45C1-A4F2-BDD40ECBB273}"/>
              </a:ext>
              <a:ext uri="{C183D7F6-B498-43B3-948B-1728B52AA6E4}">
                <adec:decorative xmlns:adec="http://schemas.microsoft.com/office/drawing/2017/decorative" val="1"/>
              </a:ext>
            </a:extLst>
          </p:cNvPr>
          <p:cNvSpPr/>
          <p:nvPr userDrawn="1"/>
        </p:nvSpPr>
        <p:spPr>
          <a:xfrm rot="5400000">
            <a:off x="7455724" y="2105114"/>
            <a:ext cx="6858000" cy="2647778"/>
          </a:xfrm>
          <a:prstGeom prst="flowChartDocument">
            <a:avLst/>
          </a:prstGeom>
          <a:solidFill>
            <a:schemeClr val="accent5">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6" name="Group 5">
            <a:extLst>
              <a:ext uri="{FF2B5EF4-FFF2-40B4-BE49-F238E27FC236}">
                <a16:creationId xmlns:a16="http://schemas.microsoft.com/office/drawing/2014/main" id="{3B95DAD1-C9F8-42EA-938C-AD799D0D1D1F}"/>
              </a:ext>
              <a:ext uri="{C183D7F6-B498-43B3-948B-1728B52AA6E4}">
                <adec:decorative xmlns:adec="http://schemas.microsoft.com/office/drawing/2017/decorative" val="1"/>
              </a:ext>
            </a:extLst>
          </p:cNvPr>
          <p:cNvGrpSpPr/>
          <p:nvPr userDrawn="1"/>
        </p:nvGrpSpPr>
        <p:grpSpPr>
          <a:xfrm>
            <a:off x="0" y="0"/>
            <a:ext cx="12214827" cy="6858000"/>
            <a:chOff x="-6214" y="-1"/>
            <a:chExt cx="12214827" cy="6858000"/>
          </a:xfrm>
        </p:grpSpPr>
        <p:cxnSp>
          <p:nvCxnSpPr>
            <p:cNvPr id="7" name="Straight Connector 6">
              <a:extLst>
                <a:ext uri="{FF2B5EF4-FFF2-40B4-BE49-F238E27FC236}">
                  <a16:creationId xmlns:a16="http://schemas.microsoft.com/office/drawing/2014/main" id="{CE106CB0-0456-42D2-9064-D8307EE2EE64}"/>
                </a:ext>
              </a:extLst>
            </p:cNvPr>
            <p:cNvCxnSpPr>
              <a:cxnSpLocks/>
            </p:cNvCxnSpPr>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6564272-B469-4B76-89B3-EAE1C5EA5577}"/>
                </a:ext>
              </a:extLst>
            </p:cNvPr>
            <p:cNvCxnSpPr>
              <a:cxnSpLocks/>
            </p:cNvCxnSpPr>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C812937-53FC-4F40-9E1F-62BD5DC5C8EA}"/>
                </a:ext>
              </a:extLst>
            </p:cNvPr>
            <p:cNvCxnSpPr>
              <a:cxnSpLocks/>
            </p:cNvCxnSpPr>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5C30D30-0592-4A8D-9BFB-E39327DEB08D}"/>
                </a:ext>
              </a:extLst>
            </p:cNvPr>
            <p:cNvCxnSpPr>
              <a:cxnSpLocks/>
            </p:cNvCxnSpPr>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5EF5218-294E-41E0-B835-6CD21C0AB503}"/>
                </a:ext>
              </a:extLst>
            </p:cNvPr>
            <p:cNvCxnSpPr>
              <a:cxnSpLocks/>
            </p:cNvCxnSpPr>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4EAD817-B289-4780-AF71-3A814DA15175}"/>
                </a:ext>
              </a:extLst>
            </p:cNvPr>
            <p:cNvCxnSpPr>
              <a:cxnSpLocks/>
            </p:cNvCxnSpPr>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15FE1B7-342F-44E3-9A5F-4320F4B56F12}"/>
                </a:ext>
              </a:extLst>
            </p:cNvPr>
            <p:cNvCxnSpPr>
              <a:cxnSpLocks/>
            </p:cNvCxnSpPr>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F304BD3-68AC-49BC-8B74-71637404CEEC}"/>
                </a:ext>
              </a:extLst>
            </p:cNvPr>
            <p:cNvCxnSpPr>
              <a:cxnSpLocks/>
            </p:cNvCxnSpPr>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0859D2C-72C4-411A-BD82-8368DDC03513}"/>
                </a:ext>
              </a:extLst>
            </p:cNvPr>
            <p:cNvCxnSpPr>
              <a:cxnSpLocks/>
            </p:cNvCxnSpPr>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B22EA31-AED9-4314-8509-4087F82F1112}"/>
                </a:ext>
              </a:extLst>
            </p:cNvPr>
            <p:cNvCxnSpPr>
              <a:cxnSpLocks/>
            </p:cNvCxnSpPr>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4E3D353-A425-4930-AC93-9A9F93EC07EF}"/>
                </a:ext>
              </a:extLst>
            </p:cNvPr>
            <p:cNvCxnSpPr>
              <a:cxnSpLocks/>
            </p:cNvCxnSpPr>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75827C0-9081-4304-98D0-28375902854E}"/>
                </a:ext>
              </a:extLst>
            </p:cNvPr>
            <p:cNvCxnSpPr>
              <a:cxnSpLocks/>
            </p:cNvCxnSpPr>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FBC916B-3AAC-4825-8D0F-923D60C0DA4E}"/>
                </a:ext>
              </a:extLst>
            </p:cNvPr>
            <p:cNvCxnSpPr>
              <a:cxnSpLocks/>
            </p:cNvCxnSpPr>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3085D6A-11B7-416E-9A80-085550712976}"/>
                </a:ext>
              </a:extLst>
            </p:cNvPr>
            <p:cNvCxnSpPr>
              <a:cxnSpLocks/>
            </p:cNvCxnSpPr>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1619986-89C6-4164-BD69-5117CB5E3D0D}"/>
                </a:ext>
              </a:extLst>
            </p:cNvPr>
            <p:cNvCxnSpPr>
              <a:cxnSpLocks/>
            </p:cNvCxnSpPr>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D63A74F-F1A7-4546-BCB1-3C49033B344A}"/>
                </a:ext>
              </a:extLst>
            </p:cNvPr>
            <p:cNvCxnSpPr>
              <a:cxnSpLocks/>
            </p:cNvCxnSpPr>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48BEE97-AC71-4466-82E9-05302D19D2B2}"/>
                </a:ext>
              </a:extLst>
            </p:cNvPr>
            <p:cNvCxnSpPr>
              <a:cxnSpLocks/>
            </p:cNvCxnSpPr>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FB7EA87-48DE-40EC-97C4-1119D6E0BCFB}"/>
                </a:ext>
              </a:extLst>
            </p:cNvPr>
            <p:cNvCxnSpPr>
              <a:cxnSpLocks/>
            </p:cNvCxnSpPr>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6709E735-55F1-46BE-964B-17589798C459}"/>
                </a:ext>
              </a:extLst>
            </p:cNvPr>
            <p:cNvCxnSpPr>
              <a:cxnSpLocks/>
            </p:cNvCxnSpPr>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AE224F2-AB69-40F3-83FC-5A1C2985F114}"/>
                </a:ext>
              </a:extLst>
            </p:cNvPr>
            <p:cNvCxnSpPr>
              <a:cxnSpLocks/>
            </p:cNvCxnSpPr>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0841DFB-48FF-4E4C-BD80-FAEDD9869CA5}"/>
                </a:ext>
              </a:extLst>
            </p:cNvPr>
            <p:cNvCxnSpPr>
              <a:cxnSpLocks/>
            </p:cNvCxnSpPr>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3F2079C-0840-41A3-B649-BFA2657D7FCC}"/>
                </a:ext>
              </a:extLst>
            </p:cNvPr>
            <p:cNvCxnSpPr>
              <a:cxnSpLocks/>
            </p:cNvCxnSpPr>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24F5B96-0C46-4542-959C-A0AB18C7DAE4}"/>
                </a:ext>
              </a:extLst>
            </p:cNvPr>
            <p:cNvCxnSpPr>
              <a:cxnSpLocks/>
            </p:cNvCxnSpPr>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7E7EDBA-8F85-4F7A-A17D-6B49A51D412C}"/>
                </a:ext>
              </a:extLst>
            </p:cNvPr>
            <p:cNvCxnSpPr>
              <a:cxnSpLocks/>
            </p:cNvCxnSpPr>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43D3094-2C9C-4299-9065-669FFD8F5DD2}"/>
                </a:ext>
              </a:extLst>
            </p:cNvPr>
            <p:cNvCxnSpPr>
              <a:cxnSpLocks/>
            </p:cNvCxnSpPr>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E307EDA-19A4-4312-920D-EC02D2A70CBD}"/>
                </a:ext>
              </a:extLst>
            </p:cNvPr>
            <p:cNvCxnSpPr>
              <a:cxnSpLocks/>
            </p:cNvCxnSpPr>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2953220-FAE3-4A55-B3C5-632C82C456AA}"/>
                </a:ext>
              </a:extLst>
            </p:cNvPr>
            <p:cNvCxnSpPr>
              <a:cxnSpLocks/>
            </p:cNvCxnSpPr>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2B2B007-553A-4A33-B077-9CA9D0313326}"/>
                </a:ext>
              </a:extLst>
            </p:cNvPr>
            <p:cNvCxnSpPr>
              <a:cxnSpLocks/>
            </p:cNvCxnSpPr>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CE213DEB-4CFC-46B3-8DB4-77581E46552F}"/>
                </a:ext>
              </a:extLst>
            </p:cNvPr>
            <p:cNvCxnSpPr>
              <a:cxnSpLocks/>
            </p:cNvCxnSpPr>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36" name="Title 1">
            <a:extLst>
              <a:ext uri="{FF2B5EF4-FFF2-40B4-BE49-F238E27FC236}">
                <a16:creationId xmlns:a16="http://schemas.microsoft.com/office/drawing/2014/main" id="{EBBBF2BB-36BE-45E7-A35B-260E76E7D477}"/>
              </a:ext>
            </a:extLst>
          </p:cNvPr>
          <p:cNvSpPr>
            <a:spLocks noGrp="1"/>
          </p:cNvSpPr>
          <p:nvPr>
            <p:ph type="title"/>
          </p:nvPr>
        </p:nvSpPr>
        <p:spPr>
          <a:xfrm>
            <a:off x="457200" y="725467"/>
            <a:ext cx="5410197" cy="1982171"/>
          </a:xfrm>
          <a:prstGeom prst="rect">
            <a:avLst/>
          </a:prstGeom>
        </p:spPr>
        <p:txBody>
          <a:bodyPr>
            <a:normAutofit/>
          </a:bodyPr>
          <a:lstStyle/>
          <a:p>
            <a:pPr>
              <a:lnSpc>
                <a:spcPct val="110000"/>
              </a:lnSpc>
            </a:pPr>
            <a:r>
              <a:rPr lang="en-US">
                <a:solidFill>
                  <a:srgbClr val="FFFFFF"/>
                </a:solidFill>
                <a:cs typeface="Posterama" panose="020B0504020200020000" pitchFamily="34" charset="0"/>
              </a:rPr>
              <a:t>Click to edit Master title style</a:t>
            </a:r>
            <a:endParaRPr lang="en-US" dirty="0">
              <a:solidFill>
                <a:srgbClr val="FFFFFF"/>
              </a:solidFill>
              <a:cs typeface="Posterama" panose="020B0504020200020000" pitchFamily="34" charset="0"/>
            </a:endParaRPr>
          </a:p>
        </p:txBody>
      </p:sp>
      <p:sp>
        <p:nvSpPr>
          <p:cNvPr id="42" name="Content Placeholder 38">
            <a:extLst>
              <a:ext uri="{FF2B5EF4-FFF2-40B4-BE49-F238E27FC236}">
                <a16:creationId xmlns:a16="http://schemas.microsoft.com/office/drawing/2014/main" id="{03257FF4-6F58-4A1E-866D-198569F9174B}"/>
              </a:ext>
            </a:extLst>
          </p:cNvPr>
          <p:cNvSpPr>
            <a:spLocks noGrp="1"/>
          </p:cNvSpPr>
          <p:nvPr>
            <p:ph sz="quarter" idx="15" hasCustomPrompt="1"/>
          </p:nvPr>
        </p:nvSpPr>
        <p:spPr>
          <a:xfrm>
            <a:off x="453104" y="2957665"/>
            <a:ext cx="5543524" cy="3358733"/>
          </a:xfrm>
          <a:prstGeom prst="rect">
            <a:avLst/>
          </a:prstGeom>
        </p:spPr>
        <p:txBody>
          <a:bodyPr/>
          <a:lstStyle>
            <a:lvl1pPr marL="0" indent="0">
              <a:lnSpc>
                <a:spcPct val="120000"/>
              </a:lnSpc>
              <a:buNone/>
              <a:defRPr sz="1800">
                <a:solidFill>
                  <a:schemeClr val="bg1"/>
                </a:solidFill>
              </a:defRPr>
            </a:lvl1pPr>
            <a:lvl2pPr marL="0" indent="0">
              <a:buNone/>
              <a:defRPr sz="2400">
                <a:solidFill>
                  <a:schemeClr val="tx2"/>
                </a:solidFill>
              </a:defRPr>
            </a:lvl2pPr>
            <a:lvl3pPr marL="0" indent="0">
              <a:buNone/>
              <a:defRPr sz="2400">
                <a:solidFill>
                  <a:schemeClr val="tx2"/>
                </a:solidFill>
              </a:defRPr>
            </a:lvl3pPr>
            <a:lvl4pPr marL="0" indent="0">
              <a:buNone/>
              <a:defRPr sz="2400">
                <a:solidFill>
                  <a:schemeClr val="tx2"/>
                </a:solidFill>
              </a:defRPr>
            </a:lvl4pPr>
            <a:lvl5pPr marL="0" indent="0">
              <a:buNone/>
              <a:defRPr sz="2400">
                <a:solidFill>
                  <a:schemeClr val="tx2"/>
                </a:solidFill>
              </a:defRPr>
            </a:lvl5pPr>
          </a:lstStyle>
          <a:p>
            <a:pPr lvl="0"/>
            <a:r>
              <a:rPr lang="en-US" dirty="0"/>
              <a:t>Click to add text</a:t>
            </a:r>
          </a:p>
        </p:txBody>
      </p:sp>
      <p:sp>
        <p:nvSpPr>
          <p:cNvPr id="44" name="Picture Placeholder 42">
            <a:extLst>
              <a:ext uri="{FF2B5EF4-FFF2-40B4-BE49-F238E27FC236}">
                <a16:creationId xmlns:a16="http://schemas.microsoft.com/office/drawing/2014/main" id="{32195099-4E20-48F3-8272-F12592AD44FC}"/>
              </a:ext>
            </a:extLst>
          </p:cNvPr>
          <p:cNvSpPr>
            <a:spLocks noGrp="1"/>
          </p:cNvSpPr>
          <p:nvPr>
            <p:ph type="pic" sz="quarter" idx="13" hasCustomPrompt="1"/>
          </p:nvPr>
        </p:nvSpPr>
        <p:spPr>
          <a:xfrm>
            <a:off x="6619875" y="725487"/>
            <a:ext cx="5388490" cy="5519467"/>
          </a:xfrm>
          <a:prstGeom prst="rect">
            <a:avLst/>
          </a:prstGeom>
        </p:spPr>
        <p:txBody>
          <a:bodyPr/>
          <a:lstStyle>
            <a:lvl1pPr marL="0" indent="0" algn="ctr">
              <a:buNone/>
              <a:defRPr/>
            </a:lvl1pPr>
          </a:lstStyle>
          <a:p>
            <a:r>
              <a:rPr lang="en-US" dirty="0"/>
              <a:t>Insert photo here</a:t>
            </a:r>
          </a:p>
        </p:txBody>
      </p:sp>
      <p:sp>
        <p:nvSpPr>
          <p:cNvPr id="39" name="Date Placeholder 3">
            <a:extLst>
              <a:ext uri="{FF2B5EF4-FFF2-40B4-BE49-F238E27FC236}">
                <a16:creationId xmlns:a16="http://schemas.microsoft.com/office/drawing/2014/main" id="{CFCED92E-6EA8-410D-90AD-DF0B229BF33D}"/>
              </a:ext>
            </a:extLst>
          </p:cNvPr>
          <p:cNvSpPr>
            <a:spLocks noGrp="1"/>
          </p:cNvSpPr>
          <p:nvPr>
            <p:ph type="dt" sz="half" idx="10"/>
          </p:nvPr>
        </p:nvSpPr>
        <p:spPr>
          <a:xfrm>
            <a:off x="457200" y="6324600"/>
            <a:ext cx="2560220" cy="365125"/>
          </a:xfrm>
          <a:prstGeom prst="rect">
            <a:avLst/>
          </a:prstGeom>
        </p:spPr>
        <p:txBody>
          <a:bodyPr anchor="ctr"/>
          <a:lstStyle>
            <a:lvl1pPr>
              <a:defRPr sz="900" spc="150" baseline="0">
                <a:solidFill>
                  <a:schemeClr val="bg1"/>
                </a:solidFill>
              </a:defRPr>
            </a:lvl1pPr>
          </a:lstStyle>
          <a:p>
            <a:r>
              <a:rPr lang="en-US" dirty="0"/>
              <a:t>2/2/20XX</a:t>
            </a:r>
          </a:p>
        </p:txBody>
      </p:sp>
      <p:sp>
        <p:nvSpPr>
          <p:cNvPr id="40" name="Footer Placeholder 4">
            <a:extLst>
              <a:ext uri="{FF2B5EF4-FFF2-40B4-BE49-F238E27FC236}">
                <a16:creationId xmlns:a16="http://schemas.microsoft.com/office/drawing/2014/main" id="{FC6D7D3E-FCD8-42CA-A1BB-9112B5530576}"/>
              </a:ext>
            </a:extLst>
          </p:cNvPr>
          <p:cNvSpPr>
            <a:spLocks noGrp="1"/>
          </p:cNvSpPr>
          <p:nvPr>
            <p:ph type="ftr" sz="quarter" idx="11"/>
          </p:nvPr>
        </p:nvSpPr>
        <p:spPr>
          <a:xfrm>
            <a:off x="4200861" y="6319838"/>
            <a:ext cx="3982781" cy="365125"/>
          </a:xfrm>
          <a:prstGeom prst="rect">
            <a:avLst/>
          </a:prstGeom>
        </p:spPr>
        <p:txBody>
          <a:bodyPr anchor="ctr"/>
          <a:lstStyle>
            <a:lvl1pPr algn="ctr">
              <a:defRPr sz="900" spc="150" baseline="0">
                <a:solidFill>
                  <a:schemeClr val="bg1"/>
                </a:solidFill>
              </a:defRPr>
            </a:lvl1pPr>
          </a:lstStyle>
          <a:p>
            <a:r>
              <a:rPr lang="en-US" dirty="0"/>
              <a:t>PRESENTATION TITLE</a:t>
            </a:r>
          </a:p>
        </p:txBody>
      </p:sp>
      <p:sp>
        <p:nvSpPr>
          <p:cNvPr id="41" name="Slide Number Placeholder 5">
            <a:extLst>
              <a:ext uri="{FF2B5EF4-FFF2-40B4-BE49-F238E27FC236}">
                <a16:creationId xmlns:a16="http://schemas.microsoft.com/office/drawing/2014/main" id="{A49CA3E6-DD23-4395-AE34-560EA1122353}"/>
              </a:ext>
            </a:extLst>
          </p:cNvPr>
          <p:cNvSpPr>
            <a:spLocks noGrp="1"/>
          </p:cNvSpPr>
          <p:nvPr>
            <p:ph type="sldNum" sz="quarter" idx="12"/>
          </p:nvPr>
        </p:nvSpPr>
        <p:spPr>
          <a:xfrm>
            <a:off x="11190806" y="6324600"/>
            <a:ext cx="799078" cy="365125"/>
          </a:xfrm>
          <a:prstGeom prst="rect">
            <a:avLst/>
          </a:prstGeom>
        </p:spPr>
        <p:txBody>
          <a:bodyPr anchor="ctr"/>
          <a:lstStyle>
            <a:lvl1pPr algn="ctr">
              <a:defRPr sz="900" spc="150" baseline="0">
                <a:solidFill>
                  <a:schemeClr val="bg1"/>
                </a:solidFill>
              </a:defRPr>
            </a:lvl1p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3948112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46" name="Title 1">
            <a:extLst>
              <a:ext uri="{FF2B5EF4-FFF2-40B4-BE49-F238E27FC236}">
                <a16:creationId xmlns:a16="http://schemas.microsoft.com/office/drawing/2014/main" id="{0B54C968-9162-4E94-9F00-9921A43337D8}"/>
              </a:ext>
            </a:extLst>
          </p:cNvPr>
          <p:cNvSpPr>
            <a:spLocks noGrp="1"/>
          </p:cNvSpPr>
          <p:nvPr>
            <p:ph type="ctrTitle"/>
          </p:nvPr>
        </p:nvSpPr>
        <p:spPr>
          <a:xfrm>
            <a:off x="-9890" y="1"/>
            <a:ext cx="6168182" cy="6858000"/>
          </a:xfrm>
          <a:custGeom>
            <a:avLst/>
            <a:gdLst>
              <a:gd name="connsiteX0" fmla="*/ 0 w 5115291"/>
              <a:gd name="connsiteY0" fmla="*/ 0 h 6857989"/>
              <a:gd name="connsiteX1" fmla="*/ 5115291 w 5115291"/>
              <a:gd name="connsiteY1" fmla="*/ 0 h 6857989"/>
              <a:gd name="connsiteX2" fmla="*/ 5115291 w 5115291"/>
              <a:gd name="connsiteY2" fmla="*/ 6857989 h 6857989"/>
              <a:gd name="connsiteX3" fmla="*/ 0 w 5115291"/>
              <a:gd name="connsiteY3" fmla="*/ 6857989 h 6857989"/>
              <a:gd name="connsiteX4" fmla="*/ 0 w 5115291"/>
              <a:gd name="connsiteY4" fmla="*/ 0 h 6857989"/>
              <a:gd name="connsiteX0" fmla="*/ 0 w 5115291"/>
              <a:gd name="connsiteY0" fmla="*/ 8467 h 6866456"/>
              <a:gd name="connsiteX1" fmla="*/ 5022158 w 5115291"/>
              <a:gd name="connsiteY1" fmla="*/ 0 h 6866456"/>
              <a:gd name="connsiteX2" fmla="*/ 5115291 w 5115291"/>
              <a:gd name="connsiteY2" fmla="*/ 6866456 h 6866456"/>
              <a:gd name="connsiteX3" fmla="*/ 0 w 5115291"/>
              <a:gd name="connsiteY3" fmla="*/ 6866456 h 6866456"/>
              <a:gd name="connsiteX4" fmla="*/ 0 w 5115291"/>
              <a:gd name="connsiteY4" fmla="*/ 8467 h 6866456"/>
              <a:gd name="connsiteX0" fmla="*/ 0 w 5115291"/>
              <a:gd name="connsiteY0" fmla="*/ 0 h 6857989"/>
              <a:gd name="connsiteX1" fmla="*/ 5013692 w 5115291"/>
              <a:gd name="connsiteY1" fmla="*/ 0 h 6857989"/>
              <a:gd name="connsiteX2" fmla="*/ 5115291 w 5115291"/>
              <a:gd name="connsiteY2" fmla="*/ 6857989 h 6857989"/>
              <a:gd name="connsiteX3" fmla="*/ 0 w 5115291"/>
              <a:gd name="connsiteY3" fmla="*/ 6857989 h 6857989"/>
              <a:gd name="connsiteX4" fmla="*/ 0 w 5115291"/>
              <a:gd name="connsiteY4" fmla="*/ 0 h 6857989"/>
              <a:gd name="connsiteX0" fmla="*/ 0 w 5691024"/>
              <a:gd name="connsiteY0" fmla="*/ 0 h 6857989"/>
              <a:gd name="connsiteX1" fmla="*/ 5013692 w 5691024"/>
              <a:gd name="connsiteY1" fmla="*/ 0 h 6857989"/>
              <a:gd name="connsiteX2" fmla="*/ 5691024 w 5691024"/>
              <a:gd name="connsiteY2" fmla="*/ 3098800 h 6857989"/>
              <a:gd name="connsiteX3" fmla="*/ 5115291 w 5691024"/>
              <a:gd name="connsiteY3" fmla="*/ 6857989 h 6857989"/>
              <a:gd name="connsiteX4" fmla="*/ 0 w 5691024"/>
              <a:gd name="connsiteY4" fmla="*/ 6857989 h 6857989"/>
              <a:gd name="connsiteX5" fmla="*/ 0 w 5691024"/>
              <a:gd name="connsiteY5" fmla="*/ 0 h 6857989"/>
              <a:gd name="connsiteX0" fmla="*/ 0 w 6141720"/>
              <a:gd name="connsiteY0" fmla="*/ 0 h 6857989"/>
              <a:gd name="connsiteX1" fmla="*/ 5013692 w 6141720"/>
              <a:gd name="connsiteY1" fmla="*/ 0 h 6857989"/>
              <a:gd name="connsiteX2" fmla="*/ 5691024 w 6141720"/>
              <a:gd name="connsiteY2" fmla="*/ 3098800 h 6857989"/>
              <a:gd name="connsiteX3" fmla="*/ 6131290 w 6141720"/>
              <a:gd name="connsiteY3" fmla="*/ 5672667 h 6857989"/>
              <a:gd name="connsiteX4" fmla="*/ 5115291 w 6141720"/>
              <a:gd name="connsiteY4" fmla="*/ 6857989 h 6857989"/>
              <a:gd name="connsiteX5" fmla="*/ 0 w 6141720"/>
              <a:gd name="connsiteY5" fmla="*/ 6857989 h 6857989"/>
              <a:gd name="connsiteX6" fmla="*/ 0 w 6141720"/>
              <a:gd name="connsiteY6" fmla="*/ 0 h 6857989"/>
              <a:gd name="connsiteX0" fmla="*/ 0 w 6141720"/>
              <a:gd name="connsiteY0" fmla="*/ 0 h 6857989"/>
              <a:gd name="connsiteX1" fmla="*/ 5013692 w 6141720"/>
              <a:gd name="connsiteY1" fmla="*/ 0 h 6857989"/>
              <a:gd name="connsiteX2" fmla="*/ 5691024 w 6141720"/>
              <a:gd name="connsiteY2" fmla="*/ 3098800 h 6857989"/>
              <a:gd name="connsiteX3" fmla="*/ 6131290 w 6141720"/>
              <a:gd name="connsiteY3" fmla="*/ 5672667 h 6857989"/>
              <a:gd name="connsiteX4" fmla="*/ 5115291 w 6141720"/>
              <a:gd name="connsiteY4" fmla="*/ 6857989 h 6857989"/>
              <a:gd name="connsiteX5" fmla="*/ 0 w 6141720"/>
              <a:gd name="connsiteY5" fmla="*/ 6857989 h 6857989"/>
              <a:gd name="connsiteX6" fmla="*/ 0 w 6141720"/>
              <a:gd name="connsiteY6" fmla="*/ 0 h 6857989"/>
              <a:gd name="connsiteX0" fmla="*/ 0 w 6141720"/>
              <a:gd name="connsiteY0" fmla="*/ 0 h 6857989"/>
              <a:gd name="connsiteX1" fmla="*/ 5013692 w 6141720"/>
              <a:gd name="connsiteY1" fmla="*/ 0 h 6857989"/>
              <a:gd name="connsiteX2" fmla="*/ 5691024 w 6141720"/>
              <a:gd name="connsiteY2" fmla="*/ 3098800 h 6857989"/>
              <a:gd name="connsiteX3" fmla="*/ 6131290 w 6141720"/>
              <a:gd name="connsiteY3" fmla="*/ 5672667 h 6857989"/>
              <a:gd name="connsiteX4" fmla="*/ 5115291 w 6141720"/>
              <a:gd name="connsiteY4" fmla="*/ 6857989 h 6857989"/>
              <a:gd name="connsiteX5" fmla="*/ 0 w 6141720"/>
              <a:gd name="connsiteY5" fmla="*/ 6857989 h 6857989"/>
              <a:gd name="connsiteX6" fmla="*/ 0 w 6141720"/>
              <a:gd name="connsiteY6" fmla="*/ 0 h 6857989"/>
              <a:gd name="connsiteX0" fmla="*/ 0 w 6175182"/>
              <a:gd name="connsiteY0" fmla="*/ 0 h 6857989"/>
              <a:gd name="connsiteX1" fmla="*/ 5013692 w 6175182"/>
              <a:gd name="connsiteY1" fmla="*/ 0 h 6857989"/>
              <a:gd name="connsiteX2" fmla="*/ 5691024 w 6175182"/>
              <a:gd name="connsiteY2" fmla="*/ 3098800 h 6857989"/>
              <a:gd name="connsiteX3" fmla="*/ 6131290 w 6175182"/>
              <a:gd name="connsiteY3" fmla="*/ 5672667 h 6857989"/>
              <a:gd name="connsiteX4" fmla="*/ 5115291 w 6175182"/>
              <a:gd name="connsiteY4" fmla="*/ 6857989 h 6857989"/>
              <a:gd name="connsiteX5" fmla="*/ 0 w 6175182"/>
              <a:gd name="connsiteY5" fmla="*/ 6857989 h 6857989"/>
              <a:gd name="connsiteX6" fmla="*/ 0 w 6175182"/>
              <a:gd name="connsiteY6" fmla="*/ 0 h 6857989"/>
              <a:gd name="connsiteX0" fmla="*/ 0 w 6175182"/>
              <a:gd name="connsiteY0" fmla="*/ 0 h 6857989"/>
              <a:gd name="connsiteX1" fmla="*/ 5013692 w 6175182"/>
              <a:gd name="connsiteY1" fmla="*/ 0 h 6857989"/>
              <a:gd name="connsiteX2" fmla="*/ 5691024 w 6175182"/>
              <a:gd name="connsiteY2" fmla="*/ 3098800 h 6857989"/>
              <a:gd name="connsiteX3" fmla="*/ 6131290 w 6175182"/>
              <a:gd name="connsiteY3" fmla="*/ 5672667 h 6857989"/>
              <a:gd name="connsiteX4" fmla="*/ 5115291 w 6175182"/>
              <a:gd name="connsiteY4" fmla="*/ 6857989 h 6857989"/>
              <a:gd name="connsiteX5" fmla="*/ 0 w 6175182"/>
              <a:gd name="connsiteY5" fmla="*/ 6857989 h 6857989"/>
              <a:gd name="connsiteX6" fmla="*/ 0 w 6175182"/>
              <a:gd name="connsiteY6" fmla="*/ 0 h 6857989"/>
              <a:gd name="connsiteX0" fmla="*/ 0 w 6175182"/>
              <a:gd name="connsiteY0" fmla="*/ 0 h 6866456"/>
              <a:gd name="connsiteX1" fmla="*/ 5013692 w 6175182"/>
              <a:gd name="connsiteY1" fmla="*/ 0 h 6866456"/>
              <a:gd name="connsiteX2" fmla="*/ 5691024 w 6175182"/>
              <a:gd name="connsiteY2" fmla="*/ 3098800 h 6866456"/>
              <a:gd name="connsiteX3" fmla="*/ 6131290 w 6175182"/>
              <a:gd name="connsiteY3" fmla="*/ 5672667 h 6866456"/>
              <a:gd name="connsiteX4" fmla="*/ 5843424 w 6175182"/>
              <a:gd name="connsiteY4" fmla="*/ 6866456 h 6866456"/>
              <a:gd name="connsiteX5" fmla="*/ 0 w 6175182"/>
              <a:gd name="connsiteY5" fmla="*/ 6857989 h 6866456"/>
              <a:gd name="connsiteX6" fmla="*/ 0 w 6175182"/>
              <a:gd name="connsiteY6" fmla="*/ 0 h 6866456"/>
              <a:gd name="connsiteX0" fmla="*/ 0 w 6175182"/>
              <a:gd name="connsiteY0" fmla="*/ 0 h 6866456"/>
              <a:gd name="connsiteX1" fmla="*/ 5013692 w 6175182"/>
              <a:gd name="connsiteY1" fmla="*/ 0 h 6866456"/>
              <a:gd name="connsiteX2" fmla="*/ 5691024 w 6175182"/>
              <a:gd name="connsiteY2" fmla="*/ 3098800 h 6866456"/>
              <a:gd name="connsiteX3" fmla="*/ 6131290 w 6175182"/>
              <a:gd name="connsiteY3" fmla="*/ 5672667 h 6866456"/>
              <a:gd name="connsiteX4" fmla="*/ 5843424 w 6175182"/>
              <a:gd name="connsiteY4" fmla="*/ 6866456 h 6866456"/>
              <a:gd name="connsiteX5" fmla="*/ 0 w 6175182"/>
              <a:gd name="connsiteY5" fmla="*/ 6857989 h 6866456"/>
              <a:gd name="connsiteX6" fmla="*/ 0 w 6175182"/>
              <a:gd name="connsiteY6" fmla="*/ 0 h 6866456"/>
              <a:gd name="connsiteX0" fmla="*/ 0 w 6175182"/>
              <a:gd name="connsiteY0" fmla="*/ 0 h 6866456"/>
              <a:gd name="connsiteX1" fmla="*/ 5013692 w 6175182"/>
              <a:gd name="connsiteY1" fmla="*/ 0 h 6866456"/>
              <a:gd name="connsiteX2" fmla="*/ 5691024 w 6175182"/>
              <a:gd name="connsiteY2" fmla="*/ 3098800 h 6866456"/>
              <a:gd name="connsiteX3" fmla="*/ 6131290 w 6175182"/>
              <a:gd name="connsiteY3" fmla="*/ 5672667 h 6866456"/>
              <a:gd name="connsiteX4" fmla="*/ 5843424 w 6175182"/>
              <a:gd name="connsiteY4" fmla="*/ 6866456 h 6866456"/>
              <a:gd name="connsiteX5" fmla="*/ 0 w 6175182"/>
              <a:gd name="connsiteY5" fmla="*/ 6857989 h 6866456"/>
              <a:gd name="connsiteX6" fmla="*/ 0 w 6175182"/>
              <a:gd name="connsiteY6" fmla="*/ 0 h 6866456"/>
              <a:gd name="connsiteX0" fmla="*/ 0 w 6168182"/>
              <a:gd name="connsiteY0" fmla="*/ 0 h 6866456"/>
              <a:gd name="connsiteX1" fmla="*/ 5013692 w 6168182"/>
              <a:gd name="connsiteY1" fmla="*/ 0 h 6866456"/>
              <a:gd name="connsiteX2" fmla="*/ 5691024 w 6168182"/>
              <a:gd name="connsiteY2" fmla="*/ 3098800 h 6866456"/>
              <a:gd name="connsiteX3" fmla="*/ 6131290 w 6168182"/>
              <a:gd name="connsiteY3" fmla="*/ 5672667 h 6866456"/>
              <a:gd name="connsiteX4" fmla="*/ 5843424 w 6168182"/>
              <a:gd name="connsiteY4" fmla="*/ 6866456 h 6866456"/>
              <a:gd name="connsiteX5" fmla="*/ 0 w 6168182"/>
              <a:gd name="connsiteY5" fmla="*/ 6857989 h 6866456"/>
              <a:gd name="connsiteX6" fmla="*/ 0 w 6168182"/>
              <a:gd name="connsiteY6" fmla="*/ 0 h 686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68182" h="6866456">
                <a:moveTo>
                  <a:pt x="0" y="0"/>
                </a:moveTo>
                <a:lnTo>
                  <a:pt x="5013692" y="0"/>
                </a:lnTo>
                <a:cubicBezTo>
                  <a:pt x="5041915" y="2113844"/>
                  <a:pt x="5392928" y="2241197"/>
                  <a:pt x="5691024" y="3098800"/>
                </a:cubicBezTo>
                <a:cubicBezTo>
                  <a:pt x="6145754" y="4111625"/>
                  <a:pt x="6230068" y="5012267"/>
                  <a:pt x="6131290" y="5672667"/>
                </a:cubicBezTo>
                <a:cubicBezTo>
                  <a:pt x="6035335" y="6070597"/>
                  <a:pt x="5973246" y="6468526"/>
                  <a:pt x="5843424" y="6866456"/>
                </a:cubicBezTo>
                <a:lnTo>
                  <a:pt x="0" y="6857989"/>
                </a:lnTo>
                <a:lnTo>
                  <a:pt x="0" y="0"/>
                </a:lnTo>
                <a:close/>
              </a:path>
            </a:pathLst>
          </a:custGeom>
          <a:solidFill>
            <a:schemeClr val="accent5"/>
          </a:solidFill>
          <a:ln>
            <a:noFill/>
          </a:ln>
        </p:spPr>
        <p:txBody>
          <a:bodyPr lIns="640080" tIns="777240"/>
          <a:lstStyle/>
          <a:p>
            <a:pPr algn="l"/>
            <a:r>
              <a:rPr lang="en-US">
                <a:solidFill>
                  <a:srgbClr val="FFFFFF"/>
                </a:solidFill>
                <a:effectLst>
                  <a:outerShdw blurRad="38100" dist="38100" dir="2700000" algn="tl">
                    <a:srgbClr val="000000">
                      <a:alpha val="43137"/>
                    </a:srgbClr>
                  </a:outerShdw>
                </a:effectLst>
              </a:rPr>
              <a:t>Click to edit Master title style</a:t>
            </a:r>
            <a:endParaRPr lang="en-US" dirty="0">
              <a:solidFill>
                <a:srgbClr val="FFFFFF"/>
              </a:solidFill>
              <a:effectLst>
                <a:outerShdw blurRad="38100" dist="38100" dir="2700000" algn="tl">
                  <a:srgbClr val="000000">
                    <a:alpha val="43137"/>
                  </a:srgbClr>
                </a:outerShdw>
              </a:effectLst>
            </a:endParaRPr>
          </a:p>
        </p:txBody>
      </p:sp>
      <p:sp>
        <p:nvSpPr>
          <p:cNvPr id="45" name="Picture Placeholder 44">
            <a:extLst>
              <a:ext uri="{FF2B5EF4-FFF2-40B4-BE49-F238E27FC236}">
                <a16:creationId xmlns:a16="http://schemas.microsoft.com/office/drawing/2014/main" id="{BA990E7A-F299-4210-97ED-B2240FAF8D7D}"/>
              </a:ext>
            </a:extLst>
          </p:cNvPr>
          <p:cNvSpPr>
            <a:spLocks noGrp="1"/>
          </p:cNvSpPr>
          <p:nvPr>
            <p:ph type="pic" sz="quarter" idx="10" hasCustomPrompt="1"/>
          </p:nvPr>
        </p:nvSpPr>
        <p:spPr>
          <a:xfrm>
            <a:off x="4657725" y="0"/>
            <a:ext cx="7534275" cy="6857999"/>
          </a:xfrm>
          <a:custGeom>
            <a:avLst/>
            <a:gdLst>
              <a:gd name="connsiteX0" fmla="*/ 0 w 7432675"/>
              <a:gd name="connsiteY0" fmla="*/ 6856431 h 6857999"/>
              <a:gd name="connsiteX1" fmla="*/ 1083393 w 7432675"/>
              <a:gd name="connsiteY1" fmla="*/ 6857999 h 6857999"/>
              <a:gd name="connsiteX2" fmla="*/ 0 w 7432675"/>
              <a:gd name="connsiteY2" fmla="*/ 6857999 h 6857999"/>
              <a:gd name="connsiteX3" fmla="*/ 254367 w 7432675"/>
              <a:gd name="connsiteY3" fmla="*/ 0 h 6857999"/>
              <a:gd name="connsiteX4" fmla="*/ 7432675 w 7432675"/>
              <a:gd name="connsiteY4" fmla="*/ 0 h 6857999"/>
              <a:gd name="connsiteX5" fmla="*/ 7432675 w 7432675"/>
              <a:gd name="connsiteY5" fmla="*/ 6857999 h 6857999"/>
              <a:gd name="connsiteX6" fmla="*/ 1084100 w 7432675"/>
              <a:gd name="connsiteY6" fmla="*/ 6857999 h 6857999"/>
              <a:gd name="connsiteX7" fmla="*/ 1170353 w 7432675"/>
              <a:gd name="connsiteY7" fmla="*/ 6559920 h 6857999"/>
              <a:gd name="connsiteX8" fmla="*/ 1371965 w 7432675"/>
              <a:gd name="connsiteY8" fmla="*/ 5665681 h 6857999"/>
              <a:gd name="connsiteX9" fmla="*/ 931699 w 7432675"/>
              <a:gd name="connsiteY9" fmla="*/ 3094984 h 6857999"/>
              <a:gd name="connsiteX10" fmla="*/ 254367 w 7432675"/>
              <a:gd name="connsiteY10"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2675" h="6857999">
                <a:moveTo>
                  <a:pt x="0" y="6856431"/>
                </a:moveTo>
                <a:lnTo>
                  <a:pt x="1083393" y="6857999"/>
                </a:lnTo>
                <a:lnTo>
                  <a:pt x="0" y="6857999"/>
                </a:lnTo>
                <a:close/>
                <a:moveTo>
                  <a:pt x="254367" y="0"/>
                </a:moveTo>
                <a:lnTo>
                  <a:pt x="7432675" y="0"/>
                </a:lnTo>
                <a:lnTo>
                  <a:pt x="7432675" y="6857999"/>
                </a:lnTo>
                <a:lnTo>
                  <a:pt x="1084100" y="6857999"/>
                </a:lnTo>
                <a:lnTo>
                  <a:pt x="1170353" y="6559920"/>
                </a:lnTo>
                <a:cubicBezTo>
                  <a:pt x="1247083" y="6261841"/>
                  <a:pt x="1299999" y="5963761"/>
                  <a:pt x="1371965" y="5665681"/>
                </a:cubicBezTo>
                <a:cubicBezTo>
                  <a:pt x="1470743" y="5006095"/>
                  <a:pt x="1386429" y="4106562"/>
                  <a:pt x="931699" y="3094984"/>
                </a:cubicBezTo>
                <a:cubicBezTo>
                  <a:pt x="633604" y="2238437"/>
                  <a:pt x="282590" y="2111241"/>
                  <a:pt x="254367" y="0"/>
                </a:cubicBezTo>
                <a:close/>
              </a:path>
            </a:pathLst>
          </a:custGeom>
        </p:spPr>
        <p:txBody>
          <a:bodyPr wrap="square">
            <a:noAutofit/>
          </a:bodyPr>
          <a:lstStyle>
            <a:lvl1pPr marL="0" indent="0" algn="ctr">
              <a:buNone/>
              <a:defRPr>
                <a:solidFill>
                  <a:schemeClr val="tx1"/>
                </a:solidFill>
              </a:defRPr>
            </a:lvl1pPr>
          </a:lstStyle>
          <a:p>
            <a:r>
              <a:rPr lang="en-US" dirty="0"/>
              <a:t>Insert photo here</a:t>
            </a:r>
          </a:p>
        </p:txBody>
      </p:sp>
      <p:sp>
        <p:nvSpPr>
          <p:cNvPr id="36" name="Subtitle 2">
            <a:extLst>
              <a:ext uri="{FF2B5EF4-FFF2-40B4-BE49-F238E27FC236}">
                <a16:creationId xmlns:a16="http://schemas.microsoft.com/office/drawing/2014/main" id="{74108930-733F-4442-A067-3D79F6C096BE}"/>
              </a:ext>
            </a:extLst>
          </p:cNvPr>
          <p:cNvSpPr>
            <a:spLocks noGrp="1"/>
          </p:cNvSpPr>
          <p:nvPr>
            <p:ph type="subTitle" idx="1" hasCustomPrompt="1"/>
          </p:nvPr>
        </p:nvSpPr>
        <p:spPr>
          <a:xfrm>
            <a:off x="537410" y="4072044"/>
            <a:ext cx="4567990" cy="1495379"/>
          </a:xfrm>
          <a:prstGeom prst="rect">
            <a:avLst/>
          </a:prstGeom>
        </p:spPr>
        <p:txBody>
          <a:bodyPr/>
          <a:lstStyle>
            <a:lvl1pPr marL="0" indent="0">
              <a:lnSpc>
                <a:spcPct val="100000"/>
              </a:lnSpc>
              <a:buNone/>
              <a:defRPr/>
            </a:lvl1pPr>
          </a:lstStyle>
          <a:p>
            <a:pPr algn="l">
              <a:lnSpc>
                <a:spcPct val="110000"/>
              </a:lnSpc>
              <a:tabLst>
                <a:tab pos="4686300" algn="l"/>
              </a:tabLst>
            </a:pPr>
            <a:r>
              <a:rPr lang="en-US" sz="2200" dirty="0">
                <a:solidFill>
                  <a:srgbClr val="FFFFFF"/>
                </a:solidFill>
                <a:effectLst>
                  <a:outerShdw blurRad="38100" dist="38100" dir="2700000" algn="tl">
                    <a:srgbClr val="000000">
                      <a:alpha val="43137"/>
                    </a:srgbClr>
                  </a:outerShdw>
                </a:effectLst>
              </a:rPr>
              <a:t>Click to add subtitle</a:t>
            </a:r>
          </a:p>
        </p:txBody>
      </p:sp>
    </p:spTree>
    <p:extLst>
      <p:ext uri="{BB962C8B-B14F-4D97-AF65-F5344CB8AC3E}">
        <p14:creationId xmlns:p14="http://schemas.microsoft.com/office/powerpoint/2010/main" val="1826128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useBgFill="1">
        <p:nvSpPr>
          <p:cNvPr id="2" name="Rectangle 1">
            <a:extLst>
              <a:ext uri="{FF2B5EF4-FFF2-40B4-BE49-F238E27FC236}">
                <a16:creationId xmlns:a16="http://schemas.microsoft.com/office/drawing/2014/main" id="{1BA840BD-172F-4ADB-A4C1-EA3FB3A68A67}"/>
              </a:ext>
              <a:ext uri="{C183D7F6-B498-43B3-948B-1728B52AA6E4}">
                <adec:decorative xmlns:adec="http://schemas.microsoft.com/office/drawing/2017/decorative" val="1"/>
              </a:ext>
            </a:extLst>
          </p:cNvPr>
          <p:cNvSpPr/>
          <p:nvPr userDrawn="1"/>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Rectangle 2">
            <a:extLst>
              <a:ext uri="{FF2B5EF4-FFF2-40B4-BE49-F238E27FC236}">
                <a16:creationId xmlns:a16="http://schemas.microsoft.com/office/drawing/2014/main" id="{D0D03E71-B54E-4A6E-A4F8-B6056182446C}"/>
              </a:ext>
              <a:ext uri="{C183D7F6-B498-43B3-948B-1728B52AA6E4}">
                <adec:decorative xmlns:adec="http://schemas.microsoft.com/office/drawing/2017/decorative" val="1"/>
              </a:ext>
            </a:extLst>
          </p:cNvPr>
          <p:cNvSpPr/>
          <p:nvPr userDrawn="1"/>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solidFill>
            </a:endParaRPr>
          </a:p>
        </p:txBody>
      </p:sp>
      <p:sp>
        <p:nvSpPr>
          <p:cNvPr id="4" name="Right Triangle 3">
            <a:extLst>
              <a:ext uri="{FF2B5EF4-FFF2-40B4-BE49-F238E27FC236}">
                <a16:creationId xmlns:a16="http://schemas.microsoft.com/office/drawing/2014/main" id="{DD6F5FA1-46FA-4429-A549-1D06D0D7D981}"/>
              </a:ext>
              <a:ext uri="{C183D7F6-B498-43B3-948B-1728B52AA6E4}">
                <adec:decorative xmlns:adec="http://schemas.microsoft.com/office/drawing/2017/decorative" val="1"/>
              </a:ext>
            </a:extLst>
          </p:cNvPr>
          <p:cNvSpPr/>
          <p:nvPr userDrawn="1"/>
        </p:nvSpPr>
        <p:spPr>
          <a:xfrm rot="18900000">
            <a:off x="5901199" y="-284145"/>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971BDD7C-B416-481F-A16C-3B14FBB3132F}"/>
              </a:ext>
              <a:ext uri="{C183D7F6-B498-43B3-948B-1728B52AA6E4}">
                <adec:decorative xmlns:adec="http://schemas.microsoft.com/office/drawing/2017/decorative" val="1"/>
              </a:ext>
            </a:extLst>
          </p:cNvPr>
          <p:cNvGrpSpPr/>
          <p:nvPr userDrawn="1"/>
        </p:nvGrpSpPr>
        <p:grpSpPr>
          <a:xfrm>
            <a:off x="0" y="-1"/>
            <a:ext cx="12214827" cy="6858000"/>
            <a:chOff x="-6214" y="-1"/>
            <a:chExt cx="12214827" cy="6858000"/>
          </a:xfrm>
        </p:grpSpPr>
        <p:cxnSp>
          <p:nvCxnSpPr>
            <p:cNvPr id="6" name="Straight Connector 5">
              <a:extLst>
                <a:ext uri="{FF2B5EF4-FFF2-40B4-BE49-F238E27FC236}">
                  <a16:creationId xmlns:a16="http://schemas.microsoft.com/office/drawing/2014/main" id="{BCB31C5D-A43A-4C38-B74E-9234A84B02E9}"/>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C6244DD8-1D8F-4AA3-A5F5-4298E404A2C8}"/>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CE3EBC0-4667-4BC6-A9CC-DA103BD5F43C}"/>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FF8C9D8-06A6-4057-AF4A-E68C2FF52192}"/>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698C5D6-0CD8-4B0A-9018-E4E8AB06B165}"/>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5FA1E06-A7E0-4387-B888-01CD139E36C5}"/>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7D7FF7A-6DED-49BA-B18D-C07C47CAC127}"/>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0FB5490-621E-4776-8805-17DC2DEB2B2A}"/>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EFD8034-FE34-446D-BB83-87D71E740780}"/>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8094A7D-9F32-4BC1-807A-99DF2F31074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7259383-E3EA-4FD9-8ED8-83404582FD54}"/>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A077C54-7103-434A-AC1C-7F8C94E7DE48}"/>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6FEA7A7-36E0-418B-B34C-E78BF293A96C}"/>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C33DAE9-7530-473F-B552-AEFA8FB27772}"/>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E5A9F99-D683-48ED-A296-1FFD3F21F3A1}"/>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D183D34-AB5D-4F46-8E22-B01A42D6AC64}"/>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4D26E20-E8AB-4CF7-B688-5BFDFA98C97D}"/>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D5CACA9-37C6-4659-BECC-9BE92661075C}"/>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43037EA-282B-48DA-A0BF-8B91F2AB9F1F}"/>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77A6A28-098B-407A-831E-D7948FE5E23B}"/>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BF6BC88-7C7A-46D2-ADA4-C76A9305F463}"/>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47B60D5-0F4B-420A-AB1D-D0294AC71C9E}"/>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3834F93-1811-4CFD-83C0-27A8A4B7C345}"/>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90F437B9-26C4-4229-BB1F-5642B6DFAA0A}"/>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167DE33-C7E4-48D4-9D60-DDC9998505F3}"/>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313C28F-6328-443A-8D90-A5449D98ACB1}"/>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F98F2146-C0F1-40F0-8F15-8C43677357E3}"/>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7712F40-2F4A-4840-9A39-5A5D70CF6FD7}"/>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0515D50-4076-4227-A8A6-1EB1AFD0ED33}"/>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35" name="Rectangle 34">
            <a:extLst>
              <a:ext uri="{FF2B5EF4-FFF2-40B4-BE49-F238E27FC236}">
                <a16:creationId xmlns:a16="http://schemas.microsoft.com/office/drawing/2014/main" id="{6B10FFBE-9594-45E8-A55B-2C29EC499487}"/>
              </a:ext>
              <a:ext uri="{C183D7F6-B498-43B3-948B-1728B52AA6E4}">
                <adec:decorative xmlns:adec="http://schemas.microsoft.com/office/drawing/2017/decorative" val="1"/>
              </a:ext>
            </a:extLst>
          </p:cNvPr>
          <p:cNvSpPr/>
          <p:nvPr userDrawn="1"/>
        </p:nvSpPr>
        <p:spPr>
          <a:xfrm>
            <a:off x="198742" y="1839842"/>
            <a:ext cx="11791142" cy="440510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6" name="Title 1">
            <a:extLst>
              <a:ext uri="{FF2B5EF4-FFF2-40B4-BE49-F238E27FC236}">
                <a16:creationId xmlns:a16="http://schemas.microsoft.com/office/drawing/2014/main" id="{6A6EAAA1-04E1-4507-BB68-77740F2960C1}"/>
              </a:ext>
              <a:ext uri="{C183D7F6-B498-43B3-948B-1728B52AA6E4}">
                <adec:decorative xmlns:adec="http://schemas.microsoft.com/office/drawing/2017/decorative" val="0"/>
              </a:ext>
            </a:extLst>
          </p:cNvPr>
          <p:cNvSpPr>
            <a:spLocks noGrp="1"/>
          </p:cNvSpPr>
          <p:nvPr>
            <p:ph type="title"/>
          </p:nvPr>
        </p:nvSpPr>
        <p:spPr>
          <a:xfrm>
            <a:off x="304804" y="339991"/>
            <a:ext cx="11502142" cy="1499851"/>
          </a:xfrm>
          <a:prstGeom prst="rect">
            <a:avLst/>
          </a:prstGeom>
        </p:spPr>
        <p:txBody>
          <a:bodyPr anchor="ctr">
            <a:normAutofit/>
          </a:bodyPr>
          <a:lstStyle>
            <a:lvl1pPr algn="ctr">
              <a:defRPr sz="4400">
                <a:solidFill>
                  <a:schemeClr val="tx1">
                    <a:alpha val="80000"/>
                  </a:schemeClr>
                </a:solidFill>
              </a:defRPr>
            </a:lvl1pPr>
          </a:lstStyle>
          <a:p>
            <a:pPr algn="ctr">
              <a:lnSpc>
                <a:spcPct val="110000"/>
              </a:lnSpc>
            </a:pPr>
            <a:r>
              <a:rPr lang="en-US">
                <a:solidFill>
                  <a:schemeClr val="tx2">
                    <a:alpha val="80000"/>
                  </a:schemeClr>
                </a:solidFill>
                <a:cs typeface="Posterama" panose="020B0504020200020000" pitchFamily="34" charset="0"/>
              </a:rPr>
              <a:t>Click to edit Master title style</a:t>
            </a:r>
            <a:endParaRPr lang="en-US" dirty="0">
              <a:solidFill>
                <a:schemeClr val="tx2">
                  <a:alpha val="80000"/>
                </a:schemeClr>
              </a:solidFill>
              <a:cs typeface="Posterama" panose="020B0504020200020000" pitchFamily="34" charset="0"/>
            </a:endParaRPr>
          </a:p>
        </p:txBody>
      </p:sp>
      <p:sp>
        <p:nvSpPr>
          <p:cNvPr id="38" name="Content Placeholder 37">
            <a:extLst>
              <a:ext uri="{FF2B5EF4-FFF2-40B4-BE49-F238E27FC236}">
                <a16:creationId xmlns:a16="http://schemas.microsoft.com/office/drawing/2014/main" id="{A3DF4F51-7BE0-4413-AE23-64539333639A}"/>
              </a:ext>
            </a:extLst>
          </p:cNvPr>
          <p:cNvSpPr>
            <a:spLocks noGrp="1"/>
          </p:cNvSpPr>
          <p:nvPr>
            <p:ph sz="quarter" idx="13" hasCustomPrompt="1"/>
          </p:nvPr>
        </p:nvSpPr>
        <p:spPr>
          <a:xfrm>
            <a:off x="839788" y="2124075"/>
            <a:ext cx="10512425" cy="3906838"/>
          </a:xfrm>
          <a:prstGeom prst="rect">
            <a:avLst/>
          </a:prstGeom>
        </p:spPr>
        <p:txBody>
          <a:bodyPr/>
          <a:lstStyle>
            <a:lvl1pPr marL="0" indent="0">
              <a:buNone/>
              <a:defRPr sz="2000">
                <a:solidFill>
                  <a:schemeClr val="tx1"/>
                </a:solidFill>
              </a:defRPr>
            </a:lvl1pPr>
            <a:lvl2pPr marL="0" indent="0">
              <a:buNone/>
              <a:defRPr sz="1800">
                <a:solidFill>
                  <a:schemeClr val="tx1"/>
                </a:solidFill>
              </a:defRPr>
            </a:lvl2pPr>
            <a:lvl3pPr marL="0" indent="0">
              <a:buNone/>
              <a:defRPr sz="1600">
                <a:solidFill>
                  <a:schemeClr val="tx1"/>
                </a:solidFill>
              </a:defRPr>
            </a:lvl3pPr>
            <a:lvl4pPr marL="0" indent="0">
              <a:buNone/>
              <a:defRPr sz="1400">
                <a:solidFill>
                  <a:schemeClr val="tx1"/>
                </a:solidFill>
              </a:defRPr>
            </a:lvl4pPr>
            <a:lvl5pPr marL="0" indent="0">
              <a:buNone/>
              <a:defRPr sz="1400">
                <a:solidFill>
                  <a:schemeClr val="tx1"/>
                </a:solidFill>
              </a:defRPr>
            </a:lvl5pPr>
          </a:lstStyle>
          <a:p>
            <a:pPr lvl="0"/>
            <a:r>
              <a:rPr lang="en-US" dirty="0"/>
              <a:t>Click to add content</a:t>
            </a:r>
          </a:p>
        </p:txBody>
      </p:sp>
      <p:sp>
        <p:nvSpPr>
          <p:cNvPr id="40" name="Date Placeholder 3">
            <a:extLst>
              <a:ext uri="{FF2B5EF4-FFF2-40B4-BE49-F238E27FC236}">
                <a16:creationId xmlns:a16="http://schemas.microsoft.com/office/drawing/2014/main" id="{523D1252-F7F4-4FB8-950F-8E4B712E27C1}"/>
              </a:ext>
            </a:extLst>
          </p:cNvPr>
          <p:cNvSpPr>
            <a:spLocks noGrp="1"/>
          </p:cNvSpPr>
          <p:nvPr>
            <p:ph type="dt" sz="half" idx="10"/>
          </p:nvPr>
        </p:nvSpPr>
        <p:spPr>
          <a:xfrm>
            <a:off x="457200" y="6324600"/>
            <a:ext cx="2560220" cy="365125"/>
          </a:xfrm>
          <a:prstGeom prst="rect">
            <a:avLst/>
          </a:prstGeom>
        </p:spPr>
        <p:txBody>
          <a:bodyPr anchor="ctr"/>
          <a:lstStyle>
            <a:lvl1pPr>
              <a:defRPr sz="900" spc="150" baseline="0">
                <a:solidFill>
                  <a:schemeClr val="tx1"/>
                </a:solidFill>
              </a:defRPr>
            </a:lvl1pPr>
          </a:lstStyle>
          <a:p>
            <a:r>
              <a:rPr lang="en-US" dirty="0"/>
              <a:t>2/2/20XX</a:t>
            </a:r>
          </a:p>
        </p:txBody>
      </p:sp>
      <p:sp>
        <p:nvSpPr>
          <p:cNvPr id="41" name="Footer Placeholder 4">
            <a:extLst>
              <a:ext uri="{FF2B5EF4-FFF2-40B4-BE49-F238E27FC236}">
                <a16:creationId xmlns:a16="http://schemas.microsoft.com/office/drawing/2014/main" id="{F83A4E74-05AF-4A1F-A4D9-6EF4B285C271}"/>
              </a:ext>
            </a:extLst>
          </p:cNvPr>
          <p:cNvSpPr>
            <a:spLocks noGrp="1"/>
          </p:cNvSpPr>
          <p:nvPr>
            <p:ph type="ftr" sz="quarter" idx="11"/>
          </p:nvPr>
        </p:nvSpPr>
        <p:spPr>
          <a:xfrm>
            <a:off x="4200861" y="6319838"/>
            <a:ext cx="3982781" cy="365125"/>
          </a:xfrm>
          <a:prstGeom prst="rect">
            <a:avLst/>
          </a:prstGeom>
        </p:spPr>
        <p:txBody>
          <a:bodyPr anchor="ctr"/>
          <a:lstStyle>
            <a:lvl1pPr algn="ctr">
              <a:defRPr sz="900" spc="150" baseline="0">
                <a:solidFill>
                  <a:schemeClr val="tx1"/>
                </a:solidFill>
              </a:defRPr>
            </a:lvl1pPr>
          </a:lstStyle>
          <a:p>
            <a:r>
              <a:rPr lang="en-US" dirty="0"/>
              <a:t>PRESENTATION TITLE</a:t>
            </a:r>
          </a:p>
        </p:txBody>
      </p:sp>
      <p:sp>
        <p:nvSpPr>
          <p:cNvPr id="42" name="Slide Number Placeholder 5">
            <a:extLst>
              <a:ext uri="{FF2B5EF4-FFF2-40B4-BE49-F238E27FC236}">
                <a16:creationId xmlns:a16="http://schemas.microsoft.com/office/drawing/2014/main" id="{0E42BF9C-AE51-478A-B770-1FB2E0831E0D}"/>
              </a:ext>
            </a:extLst>
          </p:cNvPr>
          <p:cNvSpPr>
            <a:spLocks noGrp="1"/>
          </p:cNvSpPr>
          <p:nvPr>
            <p:ph type="sldNum" sz="quarter" idx="12"/>
          </p:nvPr>
        </p:nvSpPr>
        <p:spPr>
          <a:xfrm>
            <a:off x="11190806" y="6324600"/>
            <a:ext cx="799078" cy="365125"/>
          </a:xfrm>
          <a:prstGeom prst="rect">
            <a:avLst/>
          </a:prstGeom>
        </p:spPr>
        <p:txBody>
          <a:bodyPr anchor="ctr"/>
          <a:lstStyle>
            <a:lvl1pPr algn="ctr">
              <a:defRPr sz="900" spc="150" baseline="0">
                <a:solidFill>
                  <a:schemeClr val="tx1"/>
                </a:solidFill>
              </a:defRPr>
            </a:lvl1p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23008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useBgFill="1">
        <p:nvSpPr>
          <p:cNvPr id="2" name="Rectangle 1">
            <a:extLst>
              <a:ext uri="{FF2B5EF4-FFF2-40B4-BE49-F238E27FC236}">
                <a16:creationId xmlns:a16="http://schemas.microsoft.com/office/drawing/2014/main" id="{14214285-E69B-44FA-8F37-3B82B332A01D}"/>
              </a:ext>
              <a:ext uri="{C183D7F6-B498-43B3-948B-1728B52AA6E4}">
                <adec:decorative xmlns:adec="http://schemas.microsoft.com/office/drawing/2017/decorative" val="1"/>
              </a:ext>
            </a:extLst>
          </p:cNvPr>
          <p:cNvSpPr/>
          <p:nvPr userDrawn="1"/>
        </p:nvSpPr>
        <p:spPr>
          <a:xfrm>
            <a:off x="0" y="0"/>
            <a:ext cx="122086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Rectangle 2">
            <a:extLst>
              <a:ext uri="{FF2B5EF4-FFF2-40B4-BE49-F238E27FC236}">
                <a16:creationId xmlns:a16="http://schemas.microsoft.com/office/drawing/2014/main" id="{48A3C966-52CB-4916-B4BA-FF672A06457C}"/>
              </a:ext>
              <a:ext uri="{C183D7F6-B498-43B3-948B-1728B52AA6E4}">
                <adec:decorative xmlns:adec="http://schemas.microsoft.com/office/drawing/2017/decorative" val="1"/>
              </a:ext>
            </a:extLst>
          </p:cNvPr>
          <p:cNvSpPr/>
          <p:nvPr userDrawn="1"/>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 name="Right Triangle 3">
            <a:extLst>
              <a:ext uri="{FF2B5EF4-FFF2-40B4-BE49-F238E27FC236}">
                <a16:creationId xmlns:a16="http://schemas.microsoft.com/office/drawing/2014/main" id="{CB4C4AFF-B140-4B74-98E9-8E0DBC2D11FF}"/>
              </a:ext>
              <a:ext uri="{C183D7F6-B498-43B3-948B-1728B52AA6E4}">
                <adec:decorative xmlns:adec="http://schemas.microsoft.com/office/drawing/2017/decorative" val="1"/>
              </a:ext>
            </a:extLst>
          </p:cNvPr>
          <p:cNvSpPr/>
          <p:nvPr userDrawn="1"/>
        </p:nvSpPr>
        <p:spPr>
          <a:xfrm rot="18900000">
            <a:off x="5901199" y="-284145"/>
            <a:ext cx="568289" cy="568289"/>
          </a:xfrm>
          <a:prstGeom prst="rtTriangle">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CE8265C3-9975-474C-9EC6-1865EDA8BC92}"/>
              </a:ext>
              <a:ext uri="{C183D7F6-B498-43B3-948B-1728B52AA6E4}">
                <adec:decorative xmlns:adec="http://schemas.microsoft.com/office/drawing/2017/decorative" val="1"/>
              </a:ext>
            </a:extLst>
          </p:cNvPr>
          <p:cNvGrpSpPr/>
          <p:nvPr userDrawn="1"/>
        </p:nvGrpSpPr>
        <p:grpSpPr>
          <a:xfrm>
            <a:off x="0" y="-1"/>
            <a:ext cx="12214827" cy="6858000"/>
            <a:chOff x="-6214" y="-1"/>
            <a:chExt cx="12214827" cy="6858000"/>
          </a:xfrm>
        </p:grpSpPr>
        <p:cxnSp>
          <p:nvCxnSpPr>
            <p:cNvPr id="6" name="Straight Connector 5">
              <a:extLst>
                <a:ext uri="{FF2B5EF4-FFF2-40B4-BE49-F238E27FC236}">
                  <a16:creationId xmlns:a16="http://schemas.microsoft.com/office/drawing/2014/main" id="{430252D8-1C62-46C0-BAAF-2D16620E3F2B}"/>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FDBCA84-EA87-46AE-8031-A5D0D41767C3}"/>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D233BD8-AAA6-4B1E-997F-C2EDAB752A52}"/>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47343BE-C40B-42DF-9412-19CFE586E634}"/>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FB20094-175C-4954-AC21-B3DF7A29FD9B}"/>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CB5AAC6-CAF7-49AB-868B-96216F48F522}"/>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B4F6A36-B3CB-477C-8DC4-27974A6E6AB0}"/>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4710AA7-7038-4AA1-BF59-5F70CD51DC85}"/>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B32F850-461E-4AFE-8859-EF590175A8D8}"/>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58594BA-77A7-4C7A-89BB-094E0EEC9072}"/>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144C66B-6345-41CE-87F1-9835625D215F}"/>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76F4275-9BB8-482F-B133-0A4409246900}"/>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F48B500-CA83-4484-AD8A-B2D2D070AC29}"/>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0090DED-C809-419C-B282-4CF2C023C03B}"/>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7812DB4-DFE4-4544-B138-17181A0765EB}"/>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B7C4281-5CEE-4DDC-A1C3-643D462CF979}"/>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67C4728-2C62-4235-A5E5-C1BC3E3A7D9B}"/>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A6AFA3C-432C-422E-8648-0294B214BD4F}"/>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3AB0C1E-8902-4F27-9C8B-4EAD269CB020}"/>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14D8F3C-E2CF-4B21-8A75-F7E2C934190B}"/>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973221B9-91B2-4BEA-A3AE-41740B0ED3D5}"/>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378359E-9B9D-46E3-8C5F-50F2DDC78B30}"/>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0C909D46-962B-42D0-B061-0E7496E67E18}"/>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A859C6-92B5-4DD3-A147-73B1350FF3C7}"/>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926E7FA-BD78-40EC-BD71-DD58D0410E5D}"/>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CC56267-308A-47A2-9533-FA19C9ECCDCE}"/>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B57300A-1BE1-4257-AB52-6BBDA69F19D5}"/>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9722AA96-3A9B-4BE2-B7A3-D4B32EF3D46B}"/>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BD30F02-803D-4FDF-AA50-E6144C01D805}"/>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35" name="Rectangle 34">
            <a:extLst>
              <a:ext uri="{FF2B5EF4-FFF2-40B4-BE49-F238E27FC236}">
                <a16:creationId xmlns:a16="http://schemas.microsoft.com/office/drawing/2014/main" id="{9E5E795C-10D5-4BFA-AFD1-F1128D94FCD0}"/>
              </a:ext>
              <a:ext uri="{C183D7F6-B498-43B3-948B-1728B52AA6E4}">
                <adec:decorative xmlns:adec="http://schemas.microsoft.com/office/drawing/2017/decorative" val="1"/>
              </a:ext>
            </a:extLst>
          </p:cNvPr>
          <p:cNvSpPr/>
          <p:nvPr userDrawn="1"/>
        </p:nvSpPr>
        <p:spPr>
          <a:xfrm>
            <a:off x="198742" y="1839842"/>
            <a:ext cx="11791142" cy="440510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6" name="Title 1">
            <a:extLst>
              <a:ext uri="{FF2B5EF4-FFF2-40B4-BE49-F238E27FC236}">
                <a16:creationId xmlns:a16="http://schemas.microsoft.com/office/drawing/2014/main" id="{4CBDD123-7FC3-4DB0-9740-BA9F7A8BF0F9}"/>
              </a:ext>
              <a:ext uri="{C183D7F6-B498-43B3-948B-1728B52AA6E4}">
                <adec:decorative xmlns:adec="http://schemas.microsoft.com/office/drawing/2017/decorative" val="0"/>
              </a:ext>
            </a:extLst>
          </p:cNvPr>
          <p:cNvSpPr>
            <a:spLocks noGrp="1"/>
          </p:cNvSpPr>
          <p:nvPr>
            <p:ph type="title"/>
          </p:nvPr>
        </p:nvSpPr>
        <p:spPr>
          <a:xfrm>
            <a:off x="304804" y="339991"/>
            <a:ext cx="11502142" cy="1499851"/>
          </a:xfrm>
          <a:prstGeom prst="rect">
            <a:avLst/>
          </a:prstGeom>
        </p:spPr>
        <p:txBody>
          <a:bodyPr anchor="ctr">
            <a:normAutofit/>
          </a:bodyPr>
          <a:lstStyle>
            <a:lvl1pPr algn="ctr">
              <a:defRPr sz="4400">
                <a:solidFill>
                  <a:schemeClr val="tx1">
                    <a:alpha val="80000"/>
                  </a:schemeClr>
                </a:solidFill>
              </a:defRPr>
            </a:lvl1pPr>
          </a:lstStyle>
          <a:p>
            <a:pPr algn="ctr">
              <a:lnSpc>
                <a:spcPct val="110000"/>
              </a:lnSpc>
            </a:pPr>
            <a:r>
              <a:rPr lang="en-US">
                <a:solidFill>
                  <a:schemeClr val="tx2">
                    <a:alpha val="80000"/>
                  </a:schemeClr>
                </a:solidFill>
                <a:cs typeface="Posterama" panose="020B0504020200020000" pitchFamily="34" charset="0"/>
              </a:rPr>
              <a:t>Click to edit Master title style</a:t>
            </a:r>
            <a:endParaRPr lang="en-US" dirty="0">
              <a:solidFill>
                <a:schemeClr val="tx2">
                  <a:alpha val="80000"/>
                </a:schemeClr>
              </a:solidFill>
              <a:cs typeface="Posterama" panose="020B0504020200020000" pitchFamily="34" charset="0"/>
            </a:endParaRPr>
          </a:p>
        </p:txBody>
      </p:sp>
      <p:sp>
        <p:nvSpPr>
          <p:cNvPr id="37" name="Date Placeholder 3">
            <a:extLst>
              <a:ext uri="{FF2B5EF4-FFF2-40B4-BE49-F238E27FC236}">
                <a16:creationId xmlns:a16="http://schemas.microsoft.com/office/drawing/2014/main" id="{24199D58-7108-494B-8A84-EB5906E2606D}"/>
              </a:ext>
            </a:extLst>
          </p:cNvPr>
          <p:cNvSpPr>
            <a:spLocks noGrp="1"/>
          </p:cNvSpPr>
          <p:nvPr>
            <p:ph type="dt" sz="half" idx="10"/>
          </p:nvPr>
        </p:nvSpPr>
        <p:spPr>
          <a:xfrm>
            <a:off x="457200" y="6324600"/>
            <a:ext cx="2560220" cy="365125"/>
          </a:xfrm>
          <a:prstGeom prst="rect">
            <a:avLst/>
          </a:prstGeom>
        </p:spPr>
        <p:txBody>
          <a:bodyPr anchor="ctr"/>
          <a:lstStyle>
            <a:lvl1pPr>
              <a:defRPr sz="900" spc="150" baseline="0">
                <a:solidFill>
                  <a:schemeClr val="tx1"/>
                </a:solidFill>
              </a:defRPr>
            </a:lvl1pPr>
          </a:lstStyle>
          <a:p>
            <a:r>
              <a:rPr lang="en-US" dirty="0"/>
              <a:t>2/2/20XX</a:t>
            </a:r>
          </a:p>
        </p:txBody>
      </p:sp>
      <p:sp>
        <p:nvSpPr>
          <p:cNvPr id="38" name="Footer Placeholder 4">
            <a:extLst>
              <a:ext uri="{FF2B5EF4-FFF2-40B4-BE49-F238E27FC236}">
                <a16:creationId xmlns:a16="http://schemas.microsoft.com/office/drawing/2014/main" id="{3AAF141C-063A-4050-A290-B4B15D7D975F}"/>
              </a:ext>
            </a:extLst>
          </p:cNvPr>
          <p:cNvSpPr>
            <a:spLocks noGrp="1"/>
          </p:cNvSpPr>
          <p:nvPr>
            <p:ph type="ftr" sz="quarter" idx="11"/>
          </p:nvPr>
        </p:nvSpPr>
        <p:spPr>
          <a:xfrm>
            <a:off x="4200861" y="6319838"/>
            <a:ext cx="3982781" cy="365125"/>
          </a:xfrm>
          <a:prstGeom prst="rect">
            <a:avLst/>
          </a:prstGeom>
        </p:spPr>
        <p:txBody>
          <a:bodyPr anchor="ctr"/>
          <a:lstStyle>
            <a:lvl1pPr algn="ctr">
              <a:defRPr sz="900" spc="150" baseline="0">
                <a:solidFill>
                  <a:schemeClr val="tx1"/>
                </a:solidFill>
              </a:defRPr>
            </a:lvl1pPr>
          </a:lstStyle>
          <a:p>
            <a:r>
              <a:rPr lang="en-US" dirty="0"/>
              <a:t>PRESENTATION TITLE</a:t>
            </a:r>
          </a:p>
        </p:txBody>
      </p:sp>
      <p:sp>
        <p:nvSpPr>
          <p:cNvPr id="39" name="Slide Number Placeholder 5">
            <a:extLst>
              <a:ext uri="{FF2B5EF4-FFF2-40B4-BE49-F238E27FC236}">
                <a16:creationId xmlns:a16="http://schemas.microsoft.com/office/drawing/2014/main" id="{A3C23607-1575-4DAD-BCAD-E0DEAE79F25E}"/>
              </a:ext>
            </a:extLst>
          </p:cNvPr>
          <p:cNvSpPr>
            <a:spLocks noGrp="1"/>
          </p:cNvSpPr>
          <p:nvPr>
            <p:ph type="sldNum" sz="quarter" idx="12"/>
          </p:nvPr>
        </p:nvSpPr>
        <p:spPr>
          <a:xfrm>
            <a:off x="11190806" y="6324600"/>
            <a:ext cx="799078" cy="365125"/>
          </a:xfrm>
          <a:prstGeom prst="rect">
            <a:avLst/>
          </a:prstGeom>
        </p:spPr>
        <p:txBody>
          <a:bodyPr anchor="ctr"/>
          <a:lstStyle>
            <a:lvl1pPr algn="ctr">
              <a:defRPr sz="900" spc="150" baseline="0">
                <a:solidFill>
                  <a:schemeClr val="tx1"/>
                </a:solidFill>
              </a:defRPr>
            </a:lvl1pPr>
          </a:lstStyle>
          <a:p>
            <a:fld id="{11A71338-8BA2-4C79-A6C5-5A8E30081D0C}" type="slidenum">
              <a:rPr lang="en-US" smtClean="0"/>
              <a:pPr/>
              <a:t>‹#›</a:t>
            </a:fld>
            <a:endParaRPr lang="en-US" dirty="0"/>
          </a:p>
        </p:txBody>
      </p:sp>
      <p:sp>
        <p:nvSpPr>
          <p:cNvPr id="43" name="Content Placeholder 37">
            <a:extLst>
              <a:ext uri="{FF2B5EF4-FFF2-40B4-BE49-F238E27FC236}">
                <a16:creationId xmlns:a16="http://schemas.microsoft.com/office/drawing/2014/main" id="{64C5BEB3-C2F1-4083-B518-6A3C5E3D91C4}"/>
              </a:ext>
            </a:extLst>
          </p:cNvPr>
          <p:cNvSpPr>
            <a:spLocks noGrp="1"/>
          </p:cNvSpPr>
          <p:nvPr>
            <p:ph sz="quarter" idx="13" hasCustomPrompt="1"/>
          </p:nvPr>
        </p:nvSpPr>
        <p:spPr>
          <a:xfrm>
            <a:off x="1285461" y="2419525"/>
            <a:ext cx="9621076" cy="3334804"/>
          </a:xfrm>
          <a:prstGeom prst="rect">
            <a:avLst/>
          </a:prstGeom>
        </p:spPr>
        <p:txBody>
          <a:bodyPr/>
          <a:lstStyle>
            <a:lvl1pPr marL="0" indent="0">
              <a:buNone/>
              <a:defRPr sz="2000">
                <a:solidFill>
                  <a:schemeClr val="tx1"/>
                </a:solidFill>
              </a:defRPr>
            </a:lvl1pPr>
            <a:lvl2pPr marL="0" indent="0">
              <a:buNone/>
              <a:defRPr sz="1800">
                <a:solidFill>
                  <a:schemeClr val="tx1"/>
                </a:solidFill>
              </a:defRPr>
            </a:lvl2pPr>
            <a:lvl3pPr marL="0" indent="0">
              <a:buNone/>
              <a:defRPr sz="1600">
                <a:solidFill>
                  <a:schemeClr val="tx1"/>
                </a:solidFill>
              </a:defRPr>
            </a:lvl3pPr>
            <a:lvl4pPr marL="0" indent="0">
              <a:buNone/>
              <a:defRPr sz="1400">
                <a:solidFill>
                  <a:schemeClr val="tx1"/>
                </a:solidFill>
              </a:defRPr>
            </a:lvl4pPr>
            <a:lvl5pPr marL="0" indent="0">
              <a:buNone/>
              <a:defRPr sz="1400">
                <a:solidFill>
                  <a:schemeClr val="tx1"/>
                </a:solidFill>
              </a:defRPr>
            </a:lvl5pPr>
          </a:lstStyle>
          <a:p>
            <a:pPr lvl="0"/>
            <a:r>
              <a:rPr lang="en-US" dirty="0"/>
              <a:t>Click to add content</a:t>
            </a:r>
          </a:p>
        </p:txBody>
      </p:sp>
    </p:spTree>
    <p:extLst>
      <p:ext uri="{BB962C8B-B14F-4D97-AF65-F5344CB8AC3E}">
        <p14:creationId xmlns:p14="http://schemas.microsoft.com/office/powerpoint/2010/main" val="3354855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useBgFill="1">
        <p:nvSpPr>
          <p:cNvPr id="2" name="Rectangle 1">
            <a:extLst>
              <a:ext uri="{FF2B5EF4-FFF2-40B4-BE49-F238E27FC236}">
                <a16:creationId xmlns:a16="http://schemas.microsoft.com/office/drawing/2014/main" id="{A0A1C8BA-EE32-4677-A0DB-E8B4A9367ACA}"/>
              </a:ext>
              <a:ext uri="{C183D7F6-B498-43B3-948B-1728B52AA6E4}">
                <adec:decorative xmlns:adec="http://schemas.microsoft.com/office/drawing/2017/decorative" val="1"/>
              </a:ext>
            </a:extLst>
          </p:cNvPr>
          <p:cNvSpPr/>
          <p:nvPr userDrawn="1"/>
        </p:nvSpPr>
        <p:spPr>
          <a:xfrm>
            <a:off x="0" y="0"/>
            <a:ext cx="12192000" cy="6858000"/>
          </a:xfrm>
          <a:prstGeom prst="rect">
            <a:avLst/>
          </a:prstGeom>
          <a:ln w="3848" cap="flat">
            <a:noFill/>
            <a:prstDash val="solid"/>
            <a:miter/>
          </a:ln>
          <a:effectLst/>
        </p:spPr>
        <p:txBody>
          <a:bodyPr rtlCol="0" anchor="ctr"/>
          <a:lstStyle/>
          <a:p>
            <a:endParaRPr lang="en-US" dirty="0">
              <a:solidFill>
                <a:schemeClr val="tx1"/>
              </a:solidFill>
            </a:endParaRPr>
          </a:p>
        </p:txBody>
      </p:sp>
      <p:sp>
        <p:nvSpPr>
          <p:cNvPr id="44" name="Picture Placeholder 43">
            <a:extLst>
              <a:ext uri="{FF2B5EF4-FFF2-40B4-BE49-F238E27FC236}">
                <a16:creationId xmlns:a16="http://schemas.microsoft.com/office/drawing/2014/main" id="{5579473C-4A97-4174-B0C4-C4B3192B7406}"/>
              </a:ext>
            </a:extLst>
          </p:cNvPr>
          <p:cNvSpPr>
            <a:spLocks noGrp="1"/>
          </p:cNvSpPr>
          <p:nvPr>
            <p:ph type="pic" sz="quarter" idx="13" hasCustomPrompt="1"/>
          </p:nvPr>
        </p:nvSpPr>
        <p:spPr>
          <a:xfrm>
            <a:off x="0" y="0"/>
            <a:ext cx="12192000" cy="6858000"/>
          </a:xfrm>
          <a:prstGeom prst="rect">
            <a:avLst/>
          </a:prstGeom>
        </p:spPr>
        <p:txBody>
          <a:bodyPr anchor="ctr"/>
          <a:lstStyle>
            <a:lvl1pPr marL="0" indent="0" algn="ctr">
              <a:buNone/>
              <a:defRPr/>
            </a:lvl1pPr>
          </a:lstStyle>
          <a:p>
            <a:r>
              <a:rPr lang="en-US" dirty="0"/>
              <a:t>Insert photo here</a:t>
            </a:r>
          </a:p>
        </p:txBody>
      </p:sp>
      <p:sp>
        <p:nvSpPr>
          <p:cNvPr id="35" name="Title 1">
            <a:extLst>
              <a:ext uri="{FF2B5EF4-FFF2-40B4-BE49-F238E27FC236}">
                <a16:creationId xmlns:a16="http://schemas.microsoft.com/office/drawing/2014/main" id="{31A29B09-9725-4A06-8144-D0350E24878C}"/>
              </a:ext>
            </a:extLst>
          </p:cNvPr>
          <p:cNvSpPr>
            <a:spLocks noGrp="1"/>
          </p:cNvSpPr>
          <p:nvPr>
            <p:ph type="ctrTitle"/>
          </p:nvPr>
        </p:nvSpPr>
        <p:spPr>
          <a:xfrm>
            <a:off x="12192" y="-1"/>
            <a:ext cx="12167616" cy="3278531"/>
          </a:xfrm>
          <a:custGeom>
            <a:avLst/>
            <a:gdLst>
              <a:gd name="connsiteX0" fmla="*/ 0 w 12167616"/>
              <a:gd name="connsiteY0" fmla="*/ 0 h 3048002"/>
              <a:gd name="connsiteX1" fmla="*/ 12167616 w 12167616"/>
              <a:gd name="connsiteY1" fmla="*/ 0 h 3048002"/>
              <a:gd name="connsiteX2" fmla="*/ 12167616 w 12167616"/>
              <a:gd name="connsiteY2" fmla="*/ 3048002 h 3048002"/>
              <a:gd name="connsiteX3" fmla="*/ 0 w 12167616"/>
              <a:gd name="connsiteY3" fmla="*/ 3048002 h 3048002"/>
              <a:gd name="connsiteX4" fmla="*/ 0 w 12167616"/>
              <a:gd name="connsiteY4" fmla="*/ 0 h 3048002"/>
              <a:gd name="connsiteX0" fmla="*/ 0 w 12167616"/>
              <a:gd name="connsiteY0" fmla="*/ 0 h 3276633"/>
              <a:gd name="connsiteX1" fmla="*/ 12167616 w 12167616"/>
              <a:gd name="connsiteY1" fmla="*/ 0 h 3276633"/>
              <a:gd name="connsiteX2" fmla="*/ 12167616 w 12167616"/>
              <a:gd name="connsiteY2" fmla="*/ 3048002 h 3276633"/>
              <a:gd name="connsiteX3" fmla="*/ 3226308 w 12167616"/>
              <a:gd name="connsiteY3" fmla="*/ 3276602 h 3276633"/>
              <a:gd name="connsiteX4" fmla="*/ 0 w 12167616"/>
              <a:gd name="connsiteY4" fmla="*/ 3048002 h 3276633"/>
              <a:gd name="connsiteX5" fmla="*/ 0 w 12167616"/>
              <a:gd name="connsiteY5" fmla="*/ 0 h 3276633"/>
              <a:gd name="connsiteX0" fmla="*/ 0 w 12167616"/>
              <a:gd name="connsiteY0" fmla="*/ 0 h 3277205"/>
              <a:gd name="connsiteX1" fmla="*/ 12167616 w 12167616"/>
              <a:gd name="connsiteY1" fmla="*/ 0 h 3277205"/>
              <a:gd name="connsiteX2" fmla="*/ 12167616 w 12167616"/>
              <a:gd name="connsiteY2" fmla="*/ 3048002 h 3277205"/>
              <a:gd name="connsiteX3" fmla="*/ 7493508 w 12167616"/>
              <a:gd name="connsiteY3" fmla="*/ 2819402 h 3277205"/>
              <a:gd name="connsiteX4" fmla="*/ 3226308 w 12167616"/>
              <a:gd name="connsiteY4" fmla="*/ 3276602 h 3277205"/>
              <a:gd name="connsiteX5" fmla="*/ 0 w 12167616"/>
              <a:gd name="connsiteY5" fmla="*/ 3048002 h 3277205"/>
              <a:gd name="connsiteX6" fmla="*/ 0 w 12167616"/>
              <a:gd name="connsiteY6" fmla="*/ 0 h 3277205"/>
              <a:gd name="connsiteX0" fmla="*/ 0 w 12167616"/>
              <a:gd name="connsiteY0" fmla="*/ 0 h 3277205"/>
              <a:gd name="connsiteX1" fmla="*/ 12167616 w 12167616"/>
              <a:gd name="connsiteY1" fmla="*/ 0 h 3277205"/>
              <a:gd name="connsiteX2" fmla="*/ 12158091 w 12167616"/>
              <a:gd name="connsiteY2" fmla="*/ 2495552 h 3277205"/>
              <a:gd name="connsiteX3" fmla="*/ 7493508 w 12167616"/>
              <a:gd name="connsiteY3" fmla="*/ 2819402 h 3277205"/>
              <a:gd name="connsiteX4" fmla="*/ 3226308 w 12167616"/>
              <a:gd name="connsiteY4" fmla="*/ 3276602 h 3277205"/>
              <a:gd name="connsiteX5" fmla="*/ 0 w 12167616"/>
              <a:gd name="connsiteY5" fmla="*/ 3048002 h 3277205"/>
              <a:gd name="connsiteX6" fmla="*/ 0 w 12167616"/>
              <a:gd name="connsiteY6" fmla="*/ 0 h 3277205"/>
              <a:gd name="connsiteX0" fmla="*/ 0 w 12167616"/>
              <a:gd name="connsiteY0" fmla="*/ 0 h 3277205"/>
              <a:gd name="connsiteX1" fmla="*/ 12167616 w 12167616"/>
              <a:gd name="connsiteY1" fmla="*/ 0 h 3277205"/>
              <a:gd name="connsiteX2" fmla="*/ 12158091 w 12167616"/>
              <a:gd name="connsiteY2" fmla="*/ 2495552 h 3277205"/>
              <a:gd name="connsiteX3" fmla="*/ 7493508 w 12167616"/>
              <a:gd name="connsiteY3" fmla="*/ 2819402 h 3277205"/>
              <a:gd name="connsiteX4" fmla="*/ 3226308 w 12167616"/>
              <a:gd name="connsiteY4" fmla="*/ 3276602 h 3277205"/>
              <a:gd name="connsiteX5" fmla="*/ 0 w 12167616"/>
              <a:gd name="connsiteY5" fmla="*/ 3048002 h 3277205"/>
              <a:gd name="connsiteX6" fmla="*/ 0 w 12167616"/>
              <a:gd name="connsiteY6" fmla="*/ 0 h 3277205"/>
              <a:gd name="connsiteX0" fmla="*/ 0 w 12167616"/>
              <a:gd name="connsiteY0" fmla="*/ 0 h 3277205"/>
              <a:gd name="connsiteX1" fmla="*/ 12167616 w 12167616"/>
              <a:gd name="connsiteY1" fmla="*/ 0 h 3277205"/>
              <a:gd name="connsiteX2" fmla="*/ 12158091 w 12167616"/>
              <a:gd name="connsiteY2" fmla="*/ 2495552 h 3277205"/>
              <a:gd name="connsiteX3" fmla="*/ 7493508 w 12167616"/>
              <a:gd name="connsiteY3" fmla="*/ 2819402 h 3277205"/>
              <a:gd name="connsiteX4" fmla="*/ 3226308 w 12167616"/>
              <a:gd name="connsiteY4" fmla="*/ 3276602 h 3277205"/>
              <a:gd name="connsiteX5" fmla="*/ 0 w 12167616"/>
              <a:gd name="connsiteY5" fmla="*/ 3048002 h 3277205"/>
              <a:gd name="connsiteX6" fmla="*/ 0 w 12167616"/>
              <a:gd name="connsiteY6" fmla="*/ 0 h 3277205"/>
              <a:gd name="connsiteX0" fmla="*/ 0 w 12167616"/>
              <a:gd name="connsiteY0" fmla="*/ 0 h 3277912"/>
              <a:gd name="connsiteX1" fmla="*/ 12167616 w 12167616"/>
              <a:gd name="connsiteY1" fmla="*/ 0 h 3277912"/>
              <a:gd name="connsiteX2" fmla="*/ 12158091 w 12167616"/>
              <a:gd name="connsiteY2" fmla="*/ 2495552 h 3277912"/>
              <a:gd name="connsiteX3" fmla="*/ 7493508 w 12167616"/>
              <a:gd name="connsiteY3" fmla="*/ 2819402 h 3277912"/>
              <a:gd name="connsiteX4" fmla="*/ 3226308 w 12167616"/>
              <a:gd name="connsiteY4" fmla="*/ 3276602 h 3277912"/>
              <a:gd name="connsiteX5" fmla="*/ 0 w 12167616"/>
              <a:gd name="connsiteY5" fmla="*/ 3048002 h 3277912"/>
              <a:gd name="connsiteX6" fmla="*/ 0 w 12167616"/>
              <a:gd name="connsiteY6" fmla="*/ 0 h 3277912"/>
              <a:gd name="connsiteX0" fmla="*/ 0 w 12167616"/>
              <a:gd name="connsiteY0" fmla="*/ 0 h 3278531"/>
              <a:gd name="connsiteX1" fmla="*/ 12167616 w 12167616"/>
              <a:gd name="connsiteY1" fmla="*/ 0 h 3278531"/>
              <a:gd name="connsiteX2" fmla="*/ 12158091 w 12167616"/>
              <a:gd name="connsiteY2" fmla="*/ 2495552 h 3278531"/>
              <a:gd name="connsiteX3" fmla="*/ 7493508 w 12167616"/>
              <a:gd name="connsiteY3" fmla="*/ 2819402 h 3278531"/>
              <a:gd name="connsiteX4" fmla="*/ 3226308 w 12167616"/>
              <a:gd name="connsiteY4" fmla="*/ 3276602 h 3278531"/>
              <a:gd name="connsiteX5" fmla="*/ 0 w 12167616"/>
              <a:gd name="connsiteY5" fmla="*/ 3048002 h 3278531"/>
              <a:gd name="connsiteX6" fmla="*/ 0 w 12167616"/>
              <a:gd name="connsiteY6" fmla="*/ 0 h 3278531"/>
              <a:gd name="connsiteX0" fmla="*/ 0 w 12167616"/>
              <a:gd name="connsiteY0" fmla="*/ 0 h 3278531"/>
              <a:gd name="connsiteX1" fmla="*/ 12167616 w 12167616"/>
              <a:gd name="connsiteY1" fmla="*/ 0 h 3278531"/>
              <a:gd name="connsiteX2" fmla="*/ 12158091 w 12167616"/>
              <a:gd name="connsiteY2" fmla="*/ 2495552 h 3278531"/>
              <a:gd name="connsiteX3" fmla="*/ 7493508 w 12167616"/>
              <a:gd name="connsiteY3" fmla="*/ 2819402 h 3278531"/>
              <a:gd name="connsiteX4" fmla="*/ 3226308 w 12167616"/>
              <a:gd name="connsiteY4" fmla="*/ 3276602 h 3278531"/>
              <a:gd name="connsiteX5" fmla="*/ 0 w 12167616"/>
              <a:gd name="connsiteY5" fmla="*/ 3048002 h 3278531"/>
              <a:gd name="connsiteX6" fmla="*/ 0 w 12167616"/>
              <a:gd name="connsiteY6" fmla="*/ 0 h 3278531"/>
              <a:gd name="connsiteX0" fmla="*/ 0 w 12167616"/>
              <a:gd name="connsiteY0" fmla="*/ 0 h 3278531"/>
              <a:gd name="connsiteX1" fmla="*/ 12167616 w 12167616"/>
              <a:gd name="connsiteY1" fmla="*/ 0 h 3278531"/>
              <a:gd name="connsiteX2" fmla="*/ 12158091 w 12167616"/>
              <a:gd name="connsiteY2" fmla="*/ 2495552 h 3278531"/>
              <a:gd name="connsiteX3" fmla="*/ 7493508 w 12167616"/>
              <a:gd name="connsiteY3" fmla="*/ 2819402 h 3278531"/>
              <a:gd name="connsiteX4" fmla="*/ 3226308 w 12167616"/>
              <a:gd name="connsiteY4" fmla="*/ 3276602 h 3278531"/>
              <a:gd name="connsiteX5" fmla="*/ 0 w 12167616"/>
              <a:gd name="connsiteY5" fmla="*/ 3048002 h 3278531"/>
              <a:gd name="connsiteX6" fmla="*/ 0 w 12167616"/>
              <a:gd name="connsiteY6" fmla="*/ 0 h 3278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67616" h="3278531">
                <a:moveTo>
                  <a:pt x="0" y="0"/>
                </a:moveTo>
                <a:lnTo>
                  <a:pt x="12167616" y="0"/>
                </a:lnTo>
                <a:lnTo>
                  <a:pt x="12158091" y="2495552"/>
                </a:lnTo>
                <a:cubicBezTo>
                  <a:pt x="11077448" y="2460627"/>
                  <a:pt x="8936101" y="2571752"/>
                  <a:pt x="7493508" y="2819402"/>
                </a:cubicBezTo>
                <a:cubicBezTo>
                  <a:pt x="5984240" y="3009902"/>
                  <a:pt x="5107051" y="3305177"/>
                  <a:pt x="3226308" y="3276602"/>
                </a:cubicBezTo>
                <a:cubicBezTo>
                  <a:pt x="1579372" y="3257552"/>
                  <a:pt x="1046861" y="3171827"/>
                  <a:pt x="0" y="3048002"/>
                </a:cubicBezTo>
                <a:lnTo>
                  <a:pt x="0" y="0"/>
                </a:lnTo>
                <a:close/>
              </a:path>
            </a:pathLst>
          </a:custGeom>
          <a:solidFill>
            <a:schemeClr val="accent5">
              <a:alpha val="60000"/>
            </a:schemeClr>
          </a:solidFill>
        </p:spPr>
        <p:txBody>
          <a:bodyPr lIns="1600200" tIns="731520" rIns="731520"/>
          <a:lstStyle>
            <a:lvl1pPr algn="l">
              <a:defRPr sz="4400" baseline="0">
                <a:effectLst>
                  <a:outerShdw blurRad="50800" dist="38100" dir="2700000" algn="tl" rotWithShape="0">
                    <a:prstClr val="black">
                      <a:alpha val="40000"/>
                    </a:prstClr>
                  </a:outerShdw>
                </a:effectLst>
              </a:defRPr>
            </a:lvl1pPr>
          </a:lstStyle>
          <a:p>
            <a:r>
              <a:rPr lang="en-US">
                <a:solidFill>
                  <a:srgbClr val="FFFFFF"/>
                </a:solidFill>
                <a:effectLst>
                  <a:outerShdw blurRad="38100" dist="38100" dir="2700000" algn="tl">
                    <a:srgbClr val="000000">
                      <a:alpha val="43137"/>
                    </a:srgbClr>
                  </a:outerShdw>
                </a:effectLst>
              </a:rPr>
              <a:t>Click to edit Master title style</a:t>
            </a:r>
            <a:endParaRPr lang="en-US" dirty="0">
              <a:solidFill>
                <a:srgbClr val="FFFFFF"/>
              </a:solidFill>
              <a:effectLst>
                <a:outerShdw blurRad="38100" dist="38100" dir="2700000" algn="tl">
                  <a:srgbClr val="000000">
                    <a:alpha val="43137"/>
                  </a:srgbClr>
                </a:outerShdw>
              </a:effectLst>
            </a:endParaRPr>
          </a:p>
        </p:txBody>
      </p:sp>
      <p:sp>
        <p:nvSpPr>
          <p:cNvPr id="36" name="Subtitle 2">
            <a:extLst>
              <a:ext uri="{FF2B5EF4-FFF2-40B4-BE49-F238E27FC236}">
                <a16:creationId xmlns:a16="http://schemas.microsoft.com/office/drawing/2014/main" id="{0BC153F2-4F90-4C1D-9840-7ED0BE6CC071}"/>
              </a:ext>
            </a:extLst>
          </p:cNvPr>
          <p:cNvSpPr>
            <a:spLocks noGrp="1"/>
          </p:cNvSpPr>
          <p:nvPr>
            <p:ph type="subTitle" idx="1" hasCustomPrompt="1"/>
          </p:nvPr>
        </p:nvSpPr>
        <p:spPr>
          <a:xfrm>
            <a:off x="1571625" y="2057400"/>
            <a:ext cx="9144000" cy="697889"/>
          </a:xfrm>
          <a:prstGeom prst="rect">
            <a:avLst/>
          </a:prstGeom>
        </p:spPr>
        <p:txBody>
          <a:bodyPr/>
          <a:lstStyle>
            <a:lvl1pPr marL="0" indent="0">
              <a:lnSpc>
                <a:spcPct val="100000"/>
              </a:lnSpc>
              <a:buNone/>
              <a:defRPr sz="3200">
                <a:effectLst>
                  <a:outerShdw blurRad="50800" dist="38100" dir="2700000" algn="tl" rotWithShape="0">
                    <a:prstClr val="black">
                      <a:alpha val="40000"/>
                    </a:prstClr>
                  </a:outerShdw>
                </a:effectLst>
              </a:defRPr>
            </a:lvl1pPr>
          </a:lstStyle>
          <a:p>
            <a:pPr>
              <a:lnSpc>
                <a:spcPct val="110000"/>
              </a:lnSpc>
              <a:tabLst>
                <a:tab pos="4686300" algn="l"/>
              </a:tabLst>
            </a:pPr>
            <a:r>
              <a:rPr lang="en-US" sz="2200" dirty="0">
                <a:solidFill>
                  <a:srgbClr val="FFFFFF"/>
                </a:solidFill>
                <a:effectLst>
                  <a:outerShdw blurRad="38100" dist="38100" dir="2700000" algn="tl">
                    <a:srgbClr val="000000">
                      <a:alpha val="43137"/>
                    </a:srgbClr>
                  </a:outerShdw>
                </a:effectLst>
              </a:rPr>
              <a:t>Click to add subtitle</a:t>
            </a:r>
          </a:p>
        </p:txBody>
      </p:sp>
      <p:sp>
        <p:nvSpPr>
          <p:cNvPr id="40" name="Date Placeholder 3">
            <a:extLst>
              <a:ext uri="{FF2B5EF4-FFF2-40B4-BE49-F238E27FC236}">
                <a16:creationId xmlns:a16="http://schemas.microsoft.com/office/drawing/2014/main" id="{16DF808F-D351-410D-9F2D-398F16508341}"/>
              </a:ext>
            </a:extLst>
          </p:cNvPr>
          <p:cNvSpPr>
            <a:spLocks noGrp="1"/>
          </p:cNvSpPr>
          <p:nvPr>
            <p:ph type="dt" sz="half" idx="10"/>
          </p:nvPr>
        </p:nvSpPr>
        <p:spPr>
          <a:xfrm>
            <a:off x="457200" y="6324600"/>
            <a:ext cx="2560220" cy="365125"/>
          </a:xfrm>
          <a:prstGeom prst="rect">
            <a:avLst/>
          </a:prstGeom>
        </p:spPr>
        <p:txBody>
          <a:bodyPr anchor="ctr"/>
          <a:lstStyle>
            <a:lvl1pPr>
              <a:defRPr sz="900" spc="150" baseline="0">
                <a:solidFill>
                  <a:schemeClr val="tx1"/>
                </a:solidFill>
              </a:defRPr>
            </a:lvl1pPr>
          </a:lstStyle>
          <a:p>
            <a:r>
              <a:rPr lang="en-US" dirty="0"/>
              <a:t>2/2/20XX</a:t>
            </a:r>
          </a:p>
        </p:txBody>
      </p:sp>
      <p:sp>
        <p:nvSpPr>
          <p:cNvPr id="41" name="Footer Placeholder 4">
            <a:extLst>
              <a:ext uri="{FF2B5EF4-FFF2-40B4-BE49-F238E27FC236}">
                <a16:creationId xmlns:a16="http://schemas.microsoft.com/office/drawing/2014/main" id="{5CBDF859-0E53-403F-BDF5-D2ACFDE0F0DC}"/>
              </a:ext>
            </a:extLst>
          </p:cNvPr>
          <p:cNvSpPr>
            <a:spLocks noGrp="1"/>
          </p:cNvSpPr>
          <p:nvPr>
            <p:ph type="ftr" sz="quarter" idx="11"/>
          </p:nvPr>
        </p:nvSpPr>
        <p:spPr>
          <a:xfrm>
            <a:off x="4200861" y="6319838"/>
            <a:ext cx="3982781" cy="365125"/>
          </a:xfrm>
          <a:prstGeom prst="rect">
            <a:avLst/>
          </a:prstGeom>
        </p:spPr>
        <p:txBody>
          <a:bodyPr anchor="ctr"/>
          <a:lstStyle>
            <a:lvl1pPr algn="ctr">
              <a:defRPr sz="900" spc="150" baseline="0">
                <a:solidFill>
                  <a:schemeClr val="tx1"/>
                </a:solidFill>
              </a:defRPr>
            </a:lvl1pPr>
          </a:lstStyle>
          <a:p>
            <a:r>
              <a:rPr lang="en-US" dirty="0"/>
              <a:t>PRESENTATION TITLE</a:t>
            </a:r>
          </a:p>
        </p:txBody>
      </p:sp>
      <p:sp>
        <p:nvSpPr>
          <p:cNvPr id="42" name="Slide Number Placeholder 5">
            <a:extLst>
              <a:ext uri="{FF2B5EF4-FFF2-40B4-BE49-F238E27FC236}">
                <a16:creationId xmlns:a16="http://schemas.microsoft.com/office/drawing/2014/main" id="{6C783243-E8EE-43A9-8751-47F28258C851}"/>
              </a:ext>
            </a:extLst>
          </p:cNvPr>
          <p:cNvSpPr>
            <a:spLocks noGrp="1"/>
          </p:cNvSpPr>
          <p:nvPr>
            <p:ph type="sldNum" sz="quarter" idx="12"/>
          </p:nvPr>
        </p:nvSpPr>
        <p:spPr>
          <a:xfrm>
            <a:off x="11190806" y="6324600"/>
            <a:ext cx="799078" cy="365125"/>
          </a:xfrm>
          <a:prstGeom prst="rect">
            <a:avLst/>
          </a:prstGeom>
        </p:spPr>
        <p:txBody>
          <a:bodyPr anchor="ctr"/>
          <a:lstStyle>
            <a:lvl1pPr algn="ctr">
              <a:defRPr sz="900" spc="150" baseline="0">
                <a:solidFill>
                  <a:schemeClr val="tx1"/>
                </a:solidFill>
              </a:defRPr>
            </a:lvl1pPr>
          </a:lstStyle>
          <a:p>
            <a:fld id="{11A71338-8BA2-4C79-A6C5-5A8E30081D0C}" type="slidenum">
              <a:rPr lang="en-US" smtClean="0"/>
              <a:pPr/>
              <a:t>‹#›</a:t>
            </a:fld>
            <a:endParaRPr lang="en-US" dirty="0"/>
          </a:p>
        </p:txBody>
      </p:sp>
    </p:spTree>
    <p:extLst>
      <p:ext uri="{BB962C8B-B14F-4D97-AF65-F5344CB8AC3E}">
        <p14:creationId xmlns:p14="http://schemas.microsoft.com/office/powerpoint/2010/main" val="1756474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F8AECF-5A92-463B-BA47-0FCC18460F23}"/>
              </a:ext>
              <a:ext uri="{C183D7F6-B498-43B3-948B-1728B52AA6E4}">
                <adec:decorative xmlns:adec="http://schemas.microsoft.com/office/drawing/2017/decorative" val="1"/>
              </a:ext>
            </a:extLst>
          </p:cNvPr>
          <p:cNvSpPr/>
          <p:nvPr userDrawn="1"/>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Rectangle 2">
            <a:extLst>
              <a:ext uri="{FF2B5EF4-FFF2-40B4-BE49-F238E27FC236}">
                <a16:creationId xmlns:a16="http://schemas.microsoft.com/office/drawing/2014/main" id="{93EE04FB-7154-40A4-B450-6D374EEA1D49}"/>
              </a:ext>
              <a:ext uri="{C183D7F6-B498-43B3-948B-1728B52AA6E4}">
                <adec:decorative xmlns:adec="http://schemas.microsoft.com/office/drawing/2017/decorative" val="1"/>
              </a:ext>
            </a:extLst>
          </p:cNvPr>
          <p:cNvSpPr/>
          <p:nvPr userDrawn="1"/>
        </p:nvSpPr>
        <p:spPr>
          <a:xfrm>
            <a:off x="0" y="-2"/>
            <a:ext cx="1220861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 name="Right Triangle 3">
            <a:extLst>
              <a:ext uri="{FF2B5EF4-FFF2-40B4-BE49-F238E27FC236}">
                <a16:creationId xmlns:a16="http://schemas.microsoft.com/office/drawing/2014/main" id="{9CC78B40-9FD9-446A-B45F-300105F793C2}"/>
              </a:ext>
              <a:ext uri="{C183D7F6-B498-43B3-948B-1728B52AA6E4}">
                <adec:decorative xmlns:adec="http://schemas.microsoft.com/office/drawing/2017/decorative" val="1"/>
              </a:ext>
            </a:extLst>
          </p:cNvPr>
          <p:cNvSpPr/>
          <p:nvPr userDrawn="1"/>
        </p:nvSpPr>
        <p:spPr>
          <a:xfrm rot="13500000">
            <a:off x="-284145" y="5174205"/>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530379A0-5C8C-401F-999E-853BBE819ED7}"/>
              </a:ext>
              <a:ext uri="{C183D7F6-B498-43B3-948B-1728B52AA6E4}">
                <adec:decorative xmlns:adec="http://schemas.microsoft.com/office/drawing/2017/decorative" val="1"/>
              </a:ext>
            </a:extLst>
          </p:cNvPr>
          <p:cNvGrpSpPr/>
          <p:nvPr userDrawn="1"/>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6BAD8CB8-0B8F-4FFC-9B53-0A25A6D8C271}"/>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06EB755-19BC-4135-AC9E-216BD9EFBC78}"/>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ABBCDE1-ED90-46D4-A54F-8DF75E6355D9}"/>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17EE92D-999B-42DC-AE5F-C0EF864B3A76}"/>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D2D8FEC-E645-4653-AED1-8AC4726539B8}"/>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24F2FD6-0640-4CC1-8BC0-943E18377221}"/>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3428DDD-12A7-460B-812A-8B399DB06E80}"/>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5338223-5FF2-41AC-983B-2579BF283589}"/>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05BC773-8A9D-4A41-AB44-232E27D97A01}"/>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8C44602-D29E-4377-8B26-1026454E539F}"/>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2256972-09FB-4BB3-9C4C-E3B88A018FBA}"/>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134E892-CE91-40D7-92B3-CDD7EC5FA953}"/>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7C3F8A2-919C-48E1-80E9-3CE46ED50A89}"/>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F8EAB05-F7F8-4E3A-90CA-1F649D8F75C3}"/>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DEB4BDA-07F6-406A-9F3D-B698C40621E2}"/>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7F9A11A-092D-46B1-9A4A-1D4B6EA5ACB5}"/>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001BAA7-FA74-4D23-BA66-9B69F5C93BFA}"/>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9A5E888-F108-4A4B-8F5C-BDDA111A2C24}"/>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D6BEBDE4-B729-4E11-BF86-C230F3E43ED3}"/>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9A8680-5A41-4BF5-8D16-9527D5255B52}"/>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CECFD79-4E24-4938-B106-D35D6B7557A4}"/>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DCA81B51-2EF6-40AB-90F9-7BCBEBEAA09C}"/>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5BAA676-23D8-4C3F-852F-187DC2B66BF0}"/>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A6E4405-CD90-4F7F-85B0-08CF800D99CB}"/>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DD2B8C8-4CC0-425C-9E23-15300BEF5BEA}"/>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E84B1743-F5A2-44CC-A085-7DF4AD9F9FDC}"/>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31D2A5C-768C-44BE-BCC2-DE75C8D36665}"/>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4196A7A-2609-45EB-A922-866317428BAD}"/>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53E6B24-2886-472E-9BCF-702135CB99E5}"/>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35" name="Flowchart: Document 8">
            <a:extLst>
              <a:ext uri="{FF2B5EF4-FFF2-40B4-BE49-F238E27FC236}">
                <a16:creationId xmlns:a16="http://schemas.microsoft.com/office/drawing/2014/main" id="{8950255A-61D7-40B8-81A8-E5551BC999C0}"/>
              </a:ext>
              <a:ext uri="{C183D7F6-B498-43B3-948B-1728B52AA6E4}">
                <adec:decorative xmlns:adec="http://schemas.microsoft.com/office/drawing/2017/decorative" val="1"/>
              </a:ext>
            </a:extLst>
          </p:cNvPr>
          <p:cNvSpPr/>
          <p:nvPr userDrawn="1"/>
        </p:nvSpPr>
        <p:spPr>
          <a:xfrm>
            <a:off x="-6214" y="-31894"/>
            <a:ext cx="12214827" cy="4760619"/>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26328 h 47652"/>
              <a:gd name="connsiteX1" fmla="*/ 21562 w 21600"/>
              <a:gd name="connsiteY1" fmla="*/ 0 h 47652"/>
              <a:gd name="connsiteX2" fmla="*/ 21600 w 21600"/>
              <a:gd name="connsiteY2" fmla="*/ 43650 h 47652"/>
              <a:gd name="connsiteX3" fmla="*/ 0 w 21600"/>
              <a:gd name="connsiteY3" fmla="*/ 46500 h 47652"/>
              <a:gd name="connsiteX4" fmla="*/ 0 w 21600"/>
              <a:gd name="connsiteY4" fmla="*/ 26328 h 47652"/>
              <a:gd name="connsiteX0" fmla="*/ 56 w 21600"/>
              <a:gd name="connsiteY0" fmla="*/ 98 h 47652"/>
              <a:gd name="connsiteX1" fmla="*/ 21562 w 21600"/>
              <a:gd name="connsiteY1" fmla="*/ 0 h 47652"/>
              <a:gd name="connsiteX2" fmla="*/ 21600 w 21600"/>
              <a:gd name="connsiteY2" fmla="*/ 43650 h 47652"/>
              <a:gd name="connsiteX3" fmla="*/ 0 w 21600"/>
              <a:gd name="connsiteY3" fmla="*/ 46500 h 47652"/>
              <a:gd name="connsiteX4" fmla="*/ 56 w 21600"/>
              <a:gd name="connsiteY4" fmla="*/ 98 h 47652"/>
              <a:gd name="connsiteX0" fmla="*/ 37 w 21600"/>
              <a:gd name="connsiteY0" fmla="*/ 196 h 47652"/>
              <a:gd name="connsiteX1" fmla="*/ 21562 w 21600"/>
              <a:gd name="connsiteY1" fmla="*/ 0 h 47652"/>
              <a:gd name="connsiteX2" fmla="*/ 21600 w 21600"/>
              <a:gd name="connsiteY2" fmla="*/ 43650 h 47652"/>
              <a:gd name="connsiteX3" fmla="*/ 0 w 21600"/>
              <a:gd name="connsiteY3" fmla="*/ 46500 h 47652"/>
              <a:gd name="connsiteX4" fmla="*/ 37 w 21600"/>
              <a:gd name="connsiteY4" fmla="*/ 196 h 47652"/>
              <a:gd name="connsiteX0" fmla="*/ 5 w 21606"/>
              <a:gd name="connsiteY0" fmla="*/ 196 h 47652"/>
              <a:gd name="connsiteX1" fmla="*/ 21568 w 21606"/>
              <a:gd name="connsiteY1" fmla="*/ 0 h 47652"/>
              <a:gd name="connsiteX2" fmla="*/ 21606 w 21606"/>
              <a:gd name="connsiteY2" fmla="*/ 43650 h 47652"/>
              <a:gd name="connsiteX3" fmla="*/ 6 w 21606"/>
              <a:gd name="connsiteY3" fmla="*/ 46500 h 47652"/>
              <a:gd name="connsiteX4" fmla="*/ 5 w 21606"/>
              <a:gd name="connsiteY4" fmla="*/ 196 h 47652"/>
              <a:gd name="connsiteX0" fmla="*/ 3 w 21642"/>
              <a:gd name="connsiteY0" fmla="*/ 1 h 47652"/>
              <a:gd name="connsiteX1" fmla="*/ 21604 w 21642"/>
              <a:gd name="connsiteY1" fmla="*/ 0 h 47652"/>
              <a:gd name="connsiteX2" fmla="*/ 21642 w 21642"/>
              <a:gd name="connsiteY2" fmla="*/ 43650 h 47652"/>
              <a:gd name="connsiteX3" fmla="*/ 42 w 21642"/>
              <a:gd name="connsiteY3" fmla="*/ 46500 h 47652"/>
              <a:gd name="connsiteX4" fmla="*/ 3 w 21642"/>
              <a:gd name="connsiteY4" fmla="*/ 1 h 47652"/>
              <a:gd name="connsiteX0" fmla="*/ 3 w 21642"/>
              <a:gd name="connsiteY0" fmla="*/ 0 h 47651"/>
              <a:gd name="connsiteX1" fmla="*/ 21623 w 21642"/>
              <a:gd name="connsiteY1" fmla="*/ 97 h 47651"/>
              <a:gd name="connsiteX2" fmla="*/ 21642 w 21642"/>
              <a:gd name="connsiteY2" fmla="*/ 43649 h 47651"/>
              <a:gd name="connsiteX3" fmla="*/ 42 w 21642"/>
              <a:gd name="connsiteY3" fmla="*/ 46499 h 47651"/>
              <a:gd name="connsiteX4" fmla="*/ 3 w 21642"/>
              <a:gd name="connsiteY4" fmla="*/ 0 h 47651"/>
              <a:gd name="connsiteX0" fmla="*/ 3 w 21642"/>
              <a:gd name="connsiteY0" fmla="*/ 147 h 47798"/>
              <a:gd name="connsiteX1" fmla="*/ 21623 w 21642"/>
              <a:gd name="connsiteY1" fmla="*/ 0 h 47798"/>
              <a:gd name="connsiteX2" fmla="*/ 21642 w 21642"/>
              <a:gd name="connsiteY2" fmla="*/ 43796 h 47798"/>
              <a:gd name="connsiteX3" fmla="*/ 42 w 21642"/>
              <a:gd name="connsiteY3" fmla="*/ 46646 h 47798"/>
              <a:gd name="connsiteX4" fmla="*/ 3 w 21642"/>
              <a:gd name="connsiteY4" fmla="*/ 147 h 47798"/>
              <a:gd name="connsiteX0" fmla="*/ 17 w 21656"/>
              <a:gd name="connsiteY0" fmla="*/ 147 h 47742"/>
              <a:gd name="connsiteX1" fmla="*/ 21637 w 21656"/>
              <a:gd name="connsiteY1" fmla="*/ 0 h 47742"/>
              <a:gd name="connsiteX2" fmla="*/ 21656 w 21656"/>
              <a:gd name="connsiteY2" fmla="*/ 43796 h 47742"/>
              <a:gd name="connsiteX3" fmla="*/ 0 w 21656"/>
              <a:gd name="connsiteY3" fmla="*/ 46582 h 47742"/>
              <a:gd name="connsiteX4" fmla="*/ 17 w 21656"/>
              <a:gd name="connsiteY4" fmla="*/ 147 h 47742"/>
              <a:gd name="connsiteX0" fmla="*/ 17 w 21663"/>
              <a:gd name="connsiteY0" fmla="*/ 73 h 47668"/>
              <a:gd name="connsiteX1" fmla="*/ 21663 w 21663"/>
              <a:gd name="connsiteY1" fmla="*/ 0 h 47668"/>
              <a:gd name="connsiteX2" fmla="*/ 21656 w 21663"/>
              <a:gd name="connsiteY2" fmla="*/ 43722 h 47668"/>
              <a:gd name="connsiteX3" fmla="*/ 0 w 21663"/>
              <a:gd name="connsiteY3" fmla="*/ 46508 h 47668"/>
              <a:gd name="connsiteX4" fmla="*/ 17 w 21663"/>
              <a:gd name="connsiteY4" fmla="*/ 73 h 47668"/>
              <a:gd name="connsiteX0" fmla="*/ 5 w 21671"/>
              <a:gd name="connsiteY0" fmla="*/ 73 h 47668"/>
              <a:gd name="connsiteX1" fmla="*/ 21671 w 21671"/>
              <a:gd name="connsiteY1" fmla="*/ 0 h 47668"/>
              <a:gd name="connsiteX2" fmla="*/ 21664 w 21671"/>
              <a:gd name="connsiteY2" fmla="*/ 43722 h 47668"/>
              <a:gd name="connsiteX3" fmla="*/ 8 w 21671"/>
              <a:gd name="connsiteY3" fmla="*/ 46508 h 47668"/>
              <a:gd name="connsiteX4" fmla="*/ 5 w 21671"/>
              <a:gd name="connsiteY4" fmla="*/ 73 h 47668"/>
              <a:gd name="connsiteX0" fmla="*/ 5 w 21671"/>
              <a:gd name="connsiteY0" fmla="*/ 73 h 47668"/>
              <a:gd name="connsiteX1" fmla="*/ 21671 w 21671"/>
              <a:gd name="connsiteY1" fmla="*/ 0 h 47668"/>
              <a:gd name="connsiteX2" fmla="*/ 21670 w 21671"/>
              <a:gd name="connsiteY2" fmla="*/ 43722 h 47668"/>
              <a:gd name="connsiteX3" fmla="*/ 8 w 21671"/>
              <a:gd name="connsiteY3" fmla="*/ 46508 h 47668"/>
              <a:gd name="connsiteX4" fmla="*/ 5 w 21671"/>
              <a:gd name="connsiteY4" fmla="*/ 73 h 47668"/>
              <a:gd name="connsiteX0" fmla="*/ 4 w 21676"/>
              <a:gd name="connsiteY0" fmla="*/ 0 h 47722"/>
              <a:gd name="connsiteX1" fmla="*/ 21676 w 21676"/>
              <a:gd name="connsiteY1" fmla="*/ 54 h 47722"/>
              <a:gd name="connsiteX2" fmla="*/ 21675 w 21676"/>
              <a:gd name="connsiteY2" fmla="*/ 43776 h 47722"/>
              <a:gd name="connsiteX3" fmla="*/ 13 w 21676"/>
              <a:gd name="connsiteY3" fmla="*/ 46562 h 47722"/>
              <a:gd name="connsiteX4" fmla="*/ 4 w 21676"/>
              <a:gd name="connsiteY4" fmla="*/ 0 h 47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76" h="47722">
                <a:moveTo>
                  <a:pt x="4" y="0"/>
                </a:moveTo>
                <a:lnTo>
                  <a:pt x="21676" y="54"/>
                </a:lnTo>
                <a:cubicBezTo>
                  <a:pt x="21676" y="5828"/>
                  <a:pt x="21675" y="38002"/>
                  <a:pt x="21675" y="43776"/>
                </a:cubicBezTo>
                <a:cubicBezTo>
                  <a:pt x="10875" y="43776"/>
                  <a:pt x="10813" y="50312"/>
                  <a:pt x="13" y="46562"/>
                </a:cubicBezTo>
                <a:cubicBezTo>
                  <a:pt x="32" y="31095"/>
                  <a:pt x="-15" y="15467"/>
                  <a:pt x="4"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6" name="Title 1">
            <a:extLst>
              <a:ext uri="{FF2B5EF4-FFF2-40B4-BE49-F238E27FC236}">
                <a16:creationId xmlns:a16="http://schemas.microsoft.com/office/drawing/2014/main" id="{38904292-78D1-42CD-8EC5-4992803B9A1E}"/>
              </a:ext>
            </a:extLst>
          </p:cNvPr>
          <p:cNvSpPr>
            <a:spLocks noGrp="1"/>
          </p:cNvSpPr>
          <p:nvPr>
            <p:ph type="title"/>
          </p:nvPr>
        </p:nvSpPr>
        <p:spPr>
          <a:xfrm>
            <a:off x="457200" y="4657856"/>
            <a:ext cx="10744186" cy="1589223"/>
          </a:xfrm>
          <a:prstGeom prst="rect">
            <a:avLst/>
          </a:prstGeom>
        </p:spPr>
        <p:txBody>
          <a:bodyPr anchor="ctr">
            <a:normAutofit/>
          </a:bodyPr>
          <a:lstStyle>
            <a:lvl1pPr>
              <a:defRPr sz="4400"/>
            </a:lvl1pPr>
          </a:lstStyle>
          <a:p>
            <a:pPr>
              <a:lnSpc>
                <a:spcPct val="110000"/>
              </a:lnSpc>
            </a:pPr>
            <a:r>
              <a:rPr lang="en-US">
                <a:solidFill>
                  <a:srgbClr val="FFFFFF"/>
                </a:solidFill>
                <a:cs typeface="Posterama" panose="020B0504020200020000" pitchFamily="34" charset="0"/>
              </a:rPr>
              <a:t>Click to edit Master title style</a:t>
            </a:r>
            <a:endParaRPr lang="en-US" dirty="0">
              <a:solidFill>
                <a:srgbClr val="FFFFFF"/>
              </a:solidFill>
              <a:cs typeface="Posterama" panose="020B0504020200020000" pitchFamily="34" charset="0"/>
            </a:endParaRPr>
          </a:p>
        </p:txBody>
      </p:sp>
      <p:sp>
        <p:nvSpPr>
          <p:cNvPr id="40" name="Date Placeholder 3">
            <a:extLst>
              <a:ext uri="{FF2B5EF4-FFF2-40B4-BE49-F238E27FC236}">
                <a16:creationId xmlns:a16="http://schemas.microsoft.com/office/drawing/2014/main" id="{0B283B3A-087C-457E-A2AA-C7F855A8F10F}"/>
              </a:ext>
            </a:extLst>
          </p:cNvPr>
          <p:cNvSpPr>
            <a:spLocks noGrp="1"/>
          </p:cNvSpPr>
          <p:nvPr>
            <p:ph type="dt" sz="half" idx="10"/>
          </p:nvPr>
        </p:nvSpPr>
        <p:spPr>
          <a:xfrm>
            <a:off x="457200" y="6324600"/>
            <a:ext cx="2560220" cy="365125"/>
          </a:xfrm>
          <a:prstGeom prst="rect">
            <a:avLst/>
          </a:prstGeom>
        </p:spPr>
        <p:txBody>
          <a:bodyPr anchor="ctr"/>
          <a:lstStyle>
            <a:lvl1pPr>
              <a:defRPr sz="900" spc="150" baseline="0">
                <a:solidFill>
                  <a:schemeClr val="bg1"/>
                </a:solidFill>
              </a:defRPr>
            </a:lvl1pPr>
          </a:lstStyle>
          <a:p>
            <a:r>
              <a:rPr lang="en-US" dirty="0"/>
              <a:t>2/2/20XX</a:t>
            </a:r>
          </a:p>
        </p:txBody>
      </p:sp>
      <p:sp>
        <p:nvSpPr>
          <p:cNvPr id="41" name="Footer Placeholder 4">
            <a:extLst>
              <a:ext uri="{FF2B5EF4-FFF2-40B4-BE49-F238E27FC236}">
                <a16:creationId xmlns:a16="http://schemas.microsoft.com/office/drawing/2014/main" id="{B407BCF8-1966-4465-AC77-708642E4FEDC}"/>
              </a:ext>
            </a:extLst>
          </p:cNvPr>
          <p:cNvSpPr>
            <a:spLocks noGrp="1"/>
          </p:cNvSpPr>
          <p:nvPr>
            <p:ph type="ftr" sz="quarter" idx="11"/>
          </p:nvPr>
        </p:nvSpPr>
        <p:spPr>
          <a:xfrm>
            <a:off x="4200861" y="6319838"/>
            <a:ext cx="3982781" cy="365125"/>
          </a:xfrm>
          <a:prstGeom prst="rect">
            <a:avLst/>
          </a:prstGeom>
        </p:spPr>
        <p:txBody>
          <a:bodyPr anchor="ctr"/>
          <a:lstStyle>
            <a:lvl1pPr algn="ctr">
              <a:defRPr sz="900" spc="150" baseline="0">
                <a:solidFill>
                  <a:schemeClr val="bg1"/>
                </a:solidFill>
              </a:defRPr>
            </a:lvl1pPr>
          </a:lstStyle>
          <a:p>
            <a:r>
              <a:rPr lang="en-US" dirty="0"/>
              <a:t>PRESENTATION TITLE</a:t>
            </a:r>
          </a:p>
        </p:txBody>
      </p:sp>
      <p:sp>
        <p:nvSpPr>
          <p:cNvPr id="42" name="Slide Number Placeholder 5">
            <a:extLst>
              <a:ext uri="{FF2B5EF4-FFF2-40B4-BE49-F238E27FC236}">
                <a16:creationId xmlns:a16="http://schemas.microsoft.com/office/drawing/2014/main" id="{771AF851-D6F8-47DF-80DA-62CC552687E0}"/>
              </a:ext>
            </a:extLst>
          </p:cNvPr>
          <p:cNvSpPr>
            <a:spLocks noGrp="1"/>
          </p:cNvSpPr>
          <p:nvPr>
            <p:ph type="sldNum" sz="quarter" idx="12"/>
          </p:nvPr>
        </p:nvSpPr>
        <p:spPr>
          <a:xfrm>
            <a:off x="11190806" y="6324600"/>
            <a:ext cx="799078" cy="365125"/>
          </a:xfrm>
          <a:prstGeom prst="rect">
            <a:avLst/>
          </a:prstGeom>
        </p:spPr>
        <p:txBody>
          <a:bodyPr anchor="ctr"/>
          <a:lstStyle>
            <a:lvl1pPr algn="ctr">
              <a:defRPr sz="900" spc="150" baseline="0">
                <a:solidFill>
                  <a:schemeClr val="bg1"/>
                </a:solidFill>
              </a:defRPr>
            </a:lvl1pPr>
          </a:lstStyle>
          <a:p>
            <a:fld id="{11A71338-8BA2-4C79-A6C5-5A8E30081D0C}" type="slidenum">
              <a:rPr lang="en-US" smtClean="0"/>
              <a:pPr/>
              <a:t>‹#›</a:t>
            </a:fld>
            <a:endParaRPr lang="en-US" dirty="0"/>
          </a:p>
        </p:txBody>
      </p:sp>
      <p:sp>
        <p:nvSpPr>
          <p:cNvPr id="44" name="Content Placeholder 37">
            <a:extLst>
              <a:ext uri="{FF2B5EF4-FFF2-40B4-BE49-F238E27FC236}">
                <a16:creationId xmlns:a16="http://schemas.microsoft.com/office/drawing/2014/main" id="{8814F959-09CC-4946-86C4-CFAD4C2BF452}"/>
              </a:ext>
            </a:extLst>
          </p:cNvPr>
          <p:cNvSpPr>
            <a:spLocks noGrp="1"/>
          </p:cNvSpPr>
          <p:nvPr>
            <p:ph sz="quarter" idx="13" hasCustomPrompt="1"/>
          </p:nvPr>
        </p:nvSpPr>
        <p:spPr>
          <a:xfrm>
            <a:off x="401840" y="170451"/>
            <a:ext cx="11407483" cy="4184701"/>
          </a:xfrm>
          <a:prstGeom prst="rect">
            <a:avLst/>
          </a:prstGeom>
        </p:spPr>
        <p:txBody>
          <a:bodyPr/>
          <a:lstStyle>
            <a:lvl1pPr marL="0" indent="0">
              <a:buNone/>
              <a:defRPr sz="2000">
                <a:solidFill>
                  <a:schemeClr val="tx1"/>
                </a:solidFill>
              </a:defRPr>
            </a:lvl1pPr>
            <a:lvl2pPr marL="0" indent="0">
              <a:buNone/>
              <a:defRPr sz="1800">
                <a:solidFill>
                  <a:schemeClr val="tx1"/>
                </a:solidFill>
              </a:defRPr>
            </a:lvl2pPr>
            <a:lvl3pPr marL="0" indent="0">
              <a:buNone/>
              <a:defRPr sz="1600">
                <a:solidFill>
                  <a:schemeClr val="tx1"/>
                </a:solidFill>
              </a:defRPr>
            </a:lvl3pPr>
            <a:lvl4pPr marL="0" indent="0">
              <a:buNone/>
              <a:defRPr sz="1400">
                <a:solidFill>
                  <a:schemeClr val="tx1"/>
                </a:solidFill>
              </a:defRPr>
            </a:lvl4pPr>
            <a:lvl5pPr marL="0" indent="0">
              <a:buNone/>
              <a:defRPr sz="1400">
                <a:solidFill>
                  <a:schemeClr val="tx1"/>
                </a:solidFill>
              </a:defRPr>
            </a:lvl5pPr>
          </a:lstStyle>
          <a:p>
            <a:pPr lvl="0"/>
            <a:r>
              <a:rPr lang="en-US" dirty="0"/>
              <a:t>Click to add content</a:t>
            </a:r>
          </a:p>
        </p:txBody>
      </p:sp>
    </p:spTree>
    <p:extLst>
      <p:ext uri="{BB962C8B-B14F-4D97-AF65-F5344CB8AC3E}">
        <p14:creationId xmlns:p14="http://schemas.microsoft.com/office/powerpoint/2010/main" val="271312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E436F9-C1F1-473C-97B1-34B3AC1620B8}"/>
              </a:ext>
              <a:ext uri="{C183D7F6-B498-43B3-948B-1728B52AA6E4}">
                <adec:decorative xmlns:adec="http://schemas.microsoft.com/office/drawing/2017/decorative" val="1"/>
              </a:ext>
            </a:extLst>
          </p:cNvPr>
          <p:cNvSpPr/>
          <p:nvPr userDrawn="1"/>
        </p:nvSpPr>
        <p:spPr>
          <a:xfrm>
            <a:off x="0" y="0"/>
            <a:ext cx="12208613"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Rectangle 2">
            <a:extLst>
              <a:ext uri="{FF2B5EF4-FFF2-40B4-BE49-F238E27FC236}">
                <a16:creationId xmlns:a16="http://schemas.microsoft.com/office/drawing/2014/main" id="{664B0B3C-4A91-4D0C-941E-B7D2E36CF7E6}"/>
              </a:ext>
              <a:ext uri="{C183D7F6-B498-43B3-948B-1728B52AA6E4}">
                <adec:decorative xmlns:adec="http://schemas.microsoft.com/office/drawing/2017/decorative" val="1"/>
              </a:ext>
            </a:extLst>
          </p:cNvPr>
          <p:cNvSpPr/>
          <p:nvPr userDrawn="1"/>
        </p:nvSpPr>
        <p:spPr>
          <a:xfrm>
            <a:off x="0" y="-2"/>
            <a:ext cx="1220861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 name="Right Triangle 3">
            <a:extLst>
              <a:ext uri="{FF2B5EF4-FFF2-40B4-BE49-F238E27FC236}">
                <a16:creationId xmlns:a16="http://schemas.microsoft.com/office/drawing/2014/main" id="{2D7F6BD6-AD9B-40A8-8631-93927B6028B3}"/>
              </a:ext>
              <a:ext uri="{C183D7F6-B498-43B3-948B-1728B52AA6E4}">
                <adec:decorative xmlns:adec="http://schemas.microsoft.com/office/drawing/2017/decorative" val="1"/>
              </a:ext>
            </a:extLst>
          </p:cNvPr>
          <p:cNvSpPr/>
          <p:nvPr userDrawn="1"/>
        </p:nvSpPr>
        <p:spPr>
          <a:xfrm rot="13500000">
            <a:off x="-284145" y="5174205"/>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00A7304B-809F-421E-B3C1-960A6CD5531D}"/>
              </a:ext>
              <a:ext uri="{C183D7F6-B498-43B3-948B-1728B52AA6E4}">
                <adec:decorative xmlns:adec="http://schemas.microsoft.com/office/drawing/2017/decorative" val="1"/>
              </a:ext>
            </a:extLst>
          </p:cNvPr>
          <p:cNvGrpSpPr/>
          <p:nvPr userDrawn="1"/>
        </p:nvGrpSpPr>
        <p:grpSpPr>
          <a:xfrm>
            <a:off x="-6214" y="-1"/>
            <a:ext cx="12214827" cy="6858000"/>
            <a:chOff x="-6214" y="-1"/>
            <a:chExt cx="12214827" cy="6858000"/>
          </a:xfrm>
        </p:grpSpPr>
        <p:cxnSp>
          <p:nvCxnSpPr>
            <p:cNvPr id="6" name="Straight Connector 5">
              <a:extLst>
                <a:ext uri="{FF2B5EF4-FFF2-40B4-BE49-F238E27FC236}">
                  <a16:creationId xmlns:a16="http://schemas.microsoft.com/office/drawing/2014/main" id="{6B2996F3-5E6E-44E8-812C-3507DE7B1C99}"/>
                </a:ext>
              </a:extLst>
            </p:cNvPr>
            <p:cNvCxnSpPr>
              <a:cxnSpLocks/>
            </p:cNvCxnSpPr>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4278526-38B9-4357-9197-CA50C0AD61B8}"/>
                </a:ext>
              </a:extLst>
            </p:cNvPr>
            <p:cNvCxnSpPr>
              <a:cxnSpLocks/>
            </p:cNvCxnSpPr>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93D9F9BB-B9FA-4C50-BFBB-D17E9056F58C}"/>
                </a:ext>
              </a:extLst>
            </p:cNvPr>
            <p:cNvCxnSpPr>
              <a:cxnSpLocks/>
            </p:cNvCxnSpPr>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E9822CEB-3134-49B9-AFFD-A782DD039296}"/>
                </a:ext>
              </a:extLst>
            </p:cNvPr>
            <p:cNvCxnSpPr>
              <a:cxnSpLocks/>
            </p:cNvCxnSpPr>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D3BEE4FB-5349-44A2-BF40-A3B7B73BA972}"/>
                </a:ext>
              </a:extLst>
            </p:cNvPr>
            <p:cNvCxnSpPr>
              <a:cxnSpLocks/>
            </p:cNvCxnSpPr>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231C31F7-1E4D-46A1-B5FB-E698DADC0452}"/>
                </a:ext>
              </a:extLst>
            </p:cNvPr>
            <p:cNvCxnSpPr>
              <a:cxnSpLocks/>
            </p:cNvCxnSpPr>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0C0BDD2-1C23-401C-9222-0C95315EBB63}"/>
                </a:ext>
              </a:extLst>
            </p:cNvPr>
            <p:cNvCxnSpPr>
              <a:cxnSpLocks/>
            </p:cNvCxnSpPr>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A9CD7F7-EA2C-42C8-8CC9-F00EAE2677EC}"/>
                </a:ext>
              </a:extLst>
            </p:cNvPr>
            <p:cNvCxnSpPr>
              <a:cxnSpLocks/>
            </p:cNvCxnSpPr>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F32B0FC-6530-45AD-BEB6-555372040D3D}"/>
                </a:ext>
              </a:extLst>
            </p:cNvPr>
            <p:cNvCxnSpPr>
              <a:cxnSpLocks/>
            </p:cNvCxnSpPr>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3D07DD7-FE85-4B41-B16D-31FE43882C4B}"/>
                </a:ext>
              </a:extLst>
            </p:cNvPr>
            <p:cNvCxnSpPr>
              <a:cxnSpLocks/>
            </p:cNvCxnSpPr>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AC89228-000D-43FE-8B10-66E806533A02}"/>
                </a:ext>
              </a:extLst>
            </p:cNvPr>
            <p:cNvCxnSpPr>
              <a:cxnSpLocks/>
            </p:cNvCxnSpPr>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4D10C63A-108E-43ED-8D81-8A03C83E429F}"/>
                </a:ext>
              </a:extLst>
            </p:cNvPr>
            <p:cNvCxnSpPr>
              <a:cxnSpLocks/>
            </p:cNvCxnSpPr>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08E7A2C-AED6-4879-BC5F-A92EE79E9BBC}"/>
                </a:ext>
              </a:extLst>
            </p:cNvPr>
            <p:cNvCxnSpPr>
              <a:cxnSpLocks/>
            </p:cNvCxnSpPr>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A60896CE-034C-46F1-A79F-CDF3BFC4FC92}"/>
                </a:ext>
              </a:extLst>
            </p:cNvPr>
            <p:cNvCxnSpPr>
              <a:cxnSpLocks/>
            </p:cNvCxnSpPr>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F7B47AEE-EBDC-416F-856E-9BD8657BA3CF}"/>
                </a:ext>
              </a:extLst>
            </p:cNvPr>
            <p:cNvCxnSpPr>
              <a:cxnSpLocks/>
            </p:cNvCxnSpPr>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F759ED6A-B0A2-494E-A160-5ACC24C3F014}"/>
                </a:ext>
              </a:extLst>
            </p:cNvPr>
            <p:cNvCxnSpPr>
              <a:cxnSpLocks/>
            </p:cNvCxnSpPr>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B58699F-DEDD-430C-80FE-60AED89077F6}"/>
                </a:ext>
              </a:extLst>
            </p:cNvPr>
            <p:cNvCxnSpPr>
              <a:cxnSpLocks/>
            </p:cNvCxnSpPr>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4300C0B9-9E3B-4677-BC2F-53EB2F7D905D}"/>
                </a:ext>
              </a:extLst>
            </p:cNvPr>
            <p:cNvCxnSpPr>
              <a:cxnSpLocks/>
            </p:cNvCxnSpPr>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8CB0EFA1-ABB5-4BC7-A392-6EBA8D31BFBA}"/>
                </a:ext>
              </a:extLst>
            </p:cNvPr>
            <p:cNvCxnSpPr>
              <a:cxnSpLocks/>
            </p:cNvCxnSpPr>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F68DB692-F9E4-4EB2-A1EE-8F81B0340C73}"/>
                </a:ext>
              </a:extLst>
            </p:cNvPr>
            <p:cNvCxnSpPr>
              <a:cxnSpLocks/>
            </p:cNvCxnSpPr>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934086F-B52E-4B48-ADE6-F7E603586B85}"/>
                </a:ext>
              </a:extLst>
            </p:cNvPr>
            <p:cNvCxnSpPr>
              <a:cxnSpLocks/>
            </p:cNvCxnSpPr>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27A5AD2-7594-4954-BD07-0660E642AC8F}"/>
                </a:ext>
              </a:extLst>
            </p:cNvPr>
            <p:cNvCxnSpPr>
              <a:cxnSpLocks/>
            </p:cNvCxnSpPr>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B8D42CD-8746-4FCF-8B6C-1E57CB5BCA29}"/>
                </a:ext>
              </a:extLst>
            </p:cNvPr>
            <p:cNvCxnSpPr>
              <a:cxnSpLocks/>
            </p:cNvCxnSpPr>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426B80E-5E13-40C5-9542-EAE4671DA1E1}"/>
                </a:ext>
              </a:extLst>
            </p:cNvPr>
            <p:cNvCxnSpPr>
              <a:cxnSpLocks/>
            </p:cNvCxnSpPr>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D79A255-4580-4AA0-8302-575A116C5846}"/>
                </a:ext>
              </a:extLst>
            </p:cNvPr>
            <p:cNvCxnSpPr>
              <a:cxnSpLocks/>
            </p:cNvCxnSpPr>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848C53C4-B810-442C-BC9B-27DEEDF09B67}"/>
                </a:ext>
              </a:extLst>
            </p:cNvPr>
            <p:cNvCxnSpPr>
              <a:cxnSpLocks/>
            </p:cNvCxnSpPr>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29B1EE73-8CEF-455A-BD1F-79666415F29D}"/>
                </a:ext>
              </a:extLst>
            </p:cNvPr>
            <p:cNvCxnSpPr>
              <a:cxnSpLocks/>
            </p:cNvCxnSpPr>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826C8AE-E477-473D-A499-777965967D33}"/>
                </a:ext>
              </a:extLst>
            </p:cNvPr>
            <p:cNvCxnSpPr>
              <a:cxnSpLocks/>
            </p:cNvCxnSpPr>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7E25D3F-2A76-4087-BD89-01CDBEED020E}"/>
                </a:ext>
              </a:extLst>
            </p:cNvPr>
            <p:cNvCxnSpPr>
              <a:cxnSpLocks/>
            </p:cNvCxnSpPr>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35" name="Flowchart: Document 8">
            <a:extLst>
              <a:ext uri="{FF2B5EF4-FFF2-40B4-BE49-F238E27FC236}">
                <a16:creationId xmlns:a16="http://schemas.microsoft.com/office/drawing/2014/main" id="{2AAB6B79-0E9F-4797-8DFA-9A437017F140}"/>
              </a:ext>
              <a:ext uri="{C183D7F6-B498-43B3-948B-1728B52AA6E4}">
                <adec:decorative xmlns:adec="http://schemas.microsoft.com/office/drawing/2017/decorative" val="1"/>
              </a:ext>
            </a:extLst>
          </p:cNvPr>
          <p:cNvSpPr/>
          <p:nvPr userDrawn="1"/>
        </p:nvSpPr>
        <p:spPr>
          <a:xfrm>
            <a:off x="-6214" y="-31894"/>
            <a:ext cx="12214827" cy="4760619"/>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26328 h 47652"/>
              <a:gd name="connsiteX1" fmla="*/ 21562 w 21600"/>
              <a:gd name="connsiteY1" fmla="*/ 0 h 47652"/>
              <a:gd name="connsiteX2" fmla="*/ 21600 w 21600"/>
              <a:gd name="connsiteY2" fmla="*/ 43650 h 47652"/>
              <a:gd name="connsiteX3" fmla="*/ 0 w 21600"/>
              <a:gd name="connsiteY3" fmla="*/ 46500 h 47652"/>
              <a:gd name="connsiteX4" fmla="*/ 0 w 21600"/>
              <a:gd name="connsiteY4" fmla="*/ 26328 h 47652"/>
              <a:gd name="connsiteX0" fmla="*/ 56 w 21600"/>
              <a:gd name="connsiteY0" fmla="*/ 98 h 47652"/>
              <a:gd name="connsiteX1" fmla="*/ 21562 w 21600"/>
              <a:gd name="connsiteY1" fmla="*/ 0 h 47652"/>
              <a:gd name="connsiteX2" fmla="*/ 21600 w 21600"/>
              <a:gd name="connsiteY2" fmla="*/ 43650 h 47652"/>
              <a:gd name="connsiteX3" fmla="*/ 0 w 21600"/>
              <a:gd name="connsiteY3" fmla="*/ 46500 h 47652"/>
              <a:gd name="connsiteX4" fmla="*/ 56 w 21600"/>
              <a:gd name="connsiteY4" fmla="*/ 98 h 47652"/>
              <a:gd name="connsiteX0" fmla="*/ 37 w 21600"/>
              <a:gd name="connsiteY0" fmla="*/ 196 h 47652"/>
              <a:gd name="connsiteX1" fmla="*/ 21562 w 21600"/>
              <a:gd name="connsiteY1" fmla="*/ 0 h 47652"/>
              <a:gd name="connsiteX2" fmla="*/ 21600 w 21600"/>
              <a:gd name="connsiteY2" fmla="*/ 43650 h 47652"/>
              <a:gd name="connsiteX3" fmla="*/ 0 w 21600"/>
              <a:gd name="connsiteY3" fmla="*/ 46500 h 47652"/>
              <a:gd name="connsiteX4" fmla="*/ 37 w 21600"/>
              <a:gd name="connsiteY4" fmla="*/ 196 h 47652"/>
              <a:gd name="connsiteX0" fmla="*/ 5 w 21606"/>
              <a:gd name="connsiteY0" fmla="*/ 196 h 47652"/>
              <a:gd name="connsiteX1" fmla="*/ 21568 w 21606"/>
              <a:gd name="connsiteY1" fmla="*/ 0 h 47652"/>
              <a:gd name="connsiteX2" fmla="*/ 21606 w 21606"/>
              <a:gd name="connsiteY2" fmla="*/ 43650 h 47652"/>
              <a:gd name="connsiteX3" fmla="*/ 6 w 21606"/>
              <a:gd name="connsiteY3" fmla="*/ 46500 h 47652"/>
              <a:gd name="connsiteX4" fmla="*/ 5 w 21606"/>
              <a:gd name="connsiteY4" fmla="*/ 196 h 47652"/>
              <a:gd name="connsiteX0" fmla="*/ 3 w 21642"/>
              <a:gd name="connsiteY0" fmla="*/ 1 h 47652"/>
              <a:gd name="connsiteX1" fmla="*/ 21604 w 21642"/>
              <a:gd name="connsiteY1" fmla="*/ 0 h 47652"/>
              <a:gd name="connsiteX2" fmla="*/ 21642 w 21642"/>
              <a:gd name="connsiteY2" fmla="*/ 43650 h 47652"/>
              <a:gd name="connsiteX3" fmla="*/ 42 w 21642"/>
              <a:gd name="connsiteY3" fmla="*/ 46500 h 47652"/>
              <a:gd name="connsiteX4" fmla="*/ 3 w 21642"/>
              <a:gd name="connsiteY4" fmla="*/ 1 h 47652"/>
              <a:gd name="connsiteX0" fmla="*/ 3 w 21642"/>
              <a:gd name="connsiteY0" fmla="*/ 0 h 47651"/>
              <a:gd name="connsiteX1" fmla="*/ 21623 w 21642"/>
              <a:gd name="connsiteY1" fmla="*/ 97 h 47651"/>
              <a:gd name="connsiteX2" fmla="*/ 21642 w 21642"/>
              <a:gd name="connsiteY2" fmla="*/ 43649 h 47651"/>
              <a:gd name="connsiteX3" fmla="*/ 42 w 21642"/>
              <a:gd name="connsiteY3" fmla="*/ 46499 h 47651"/>
              <a:gd name="connsiteX4" fmla="*/ 3 w 21642"/>
              <a:gd name="connsiteY4" fmla="*/ 0 h 47651"/>
              <a:gd name="connsiteX0" fmla="*/ 3 w 21642"/>
              <a:gd name="connsiteY0" fmla="*/ 147 h 47798"/>
              <a:gd name="connsiteX1" fmla="*/ 21623 w 21642"/>
              <a:gd name="connsiteY1" fmla="*/ 0 h 47798"/>
              <a:gd name="connsiteX2" fmla="*/ 21642 w 21642"/>
              <a:gd name="connsiteY2" fmla="*/ 43796 h 47798"/>
              <a:gd name="connsiteX3" fmla="*/ 42 w 21642"/>
              <a:gd name="connsiteY3" fmla="*/ 46646 h 47798"/>
              <a:gd name="connsiteX4" fmla="*/ 3 w 21642"/>
              <a:gd name="connsiteY4" fmla="*/ 147 h 47798"/>
              <a:gd name="connsiteX0" fmla="*/ 17 w 21656"/>
              <a:gd name="connsiteY0" fmla="*/ 147 h 47742"/>
              <a:gd name="connsiteX1" fmla="*/ 21637 w 21656"/>
              <a:gd name="connsiteY1" fmla="*/ 0 h 47742"/>
              <a:gd name="connsiteX2" fmla="*/ 21656 w 21656"/>
              <a:gd name="connsiteY2" fmla="*/ 43796 h 47742"/>
              <a:gd name="connsiteX3" fmla="*/ 0 w 21656"/>
              <a:gd name="connsiteY3" fmla="*/ 46582 h 47742"/>
              <a:gd name="connsiteX4" fmla="*/ 17 w 21656"/>
              <a:gd name="connsiteY4" fmla="*/ 147 h 47742"/>
              <a:gd name="connsiteX0" fmla="*/ 17 w 21663"/>
              <a:gd name="connsiteY0" fmla="*/ 73 h 47668"/>
              <a:gd name="connsiteX1" fmla="*/ 21663 w 21663"/>
              <a:gd name="connsiteY1" fmla="*/ 0 h 47668"/>
              <a:gd name="connsiteX2" fmla="*/ 21656 w 21663"/>
              <a:gd name="connsiteY2" fmla="*/ 43722 h 47668"/>
              <a:gd name="connsiteX3" fmla="*/ 0 w 21663"/>
              <a:gd name="connsiteY3" fmla="*/ 46508 h 47668"/>
              <a:gd name="connsiteX4" fmla="*/ 17 w 21663"/>
              <a:gd name="connsiteY4" fmla="*/ 73 h 47668"/>
              <a:gd name="connsiteX0" fmla="*/ 5 w 21671"/>
              <a:gd name="connsiteY0" fmla="*/ 73 h 47668"/>
              <a:gd name="connsiteX1" fmla="*/ 21671 w 21671"/>
              <a:gd name="connsiteY1" fmla="*/ 0 h 47668"/>
              <a:gd name="connsiteX2" fmla="*/ 21664 w 21671"/>
              <a:gd name="connsiteY2" fmla="*/ 43722 h 47668"/>
              <a:gd name="connsiteX3" fmla="*/ 8 w 21671"/>
              <a:gd name="connsiteY3" fmla="*/ 46508 h 47668"/>
              <a:gd name="connsiteX4" fmla="*/ 5 w 21671"/>
              <a:gd name="connsiteY4" fmla="*/ 73 h 47668"/>
              <a:gd name="connsiteX0" fmla="*/ 5 w 21671"/>
              <a:gd name="connsiteY0" fmla="*/ 73 h 47668"/>
              <a:gd name="connsiteX1" fmla="*/ 21671 w 21671"/>
              <a:gd name="connsiteY1" fmla="*/ 0 h 47668"/>
              <a:gd name="connsiteX2" fmla="*/ 21670 w 21671"/>
              <a:gd name="connsiteY2" fmla="*/ 43722 h 47668"/>
              <a:gd name="connsiteX3" fmla="*/ 8 w 21671"/>
              <a:gd name="connsiteY3" fmla="*/ 46508 h 47668"/>
              <a:gd name="connsiteX4" fmla="*/ 5 w 21671"/>
              <a:gd name="connsiteY4" fmla="*/ 73 h 47668"/>
              <a:gd name="connsiteX0" fmla="*/ 4 w 21676"/>
              <a:gd name="connsiteY0" fmla="*/ 0 h 47722"/>
              <a:gd name="connsiteX1" fmla="*/ 21676 w 21676"/>
              <a:gd name="connsiteY1" fmla="*/ 54 h 47722"/>
              <a:gd name="connsiteX2" fmla="*/ 21675 w 21676"/>
              <a:gd name="connsiteY2" fmla="*/ 43776 h 47722"/>
              <a:gd name="connsiteX3" fmla="*/ 13 w 21676"/>
              <a:gd name="connsiteY3" fmla="*/ 46562 h 47722"/>
              <a:gd name="connsiteX4" fmla="*/ 4 w 21676"/>
              <a:gd name="connsiteY4" fmla="*/ 0 h 477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76" h="47722">
                <a:moveTo>
                  <a:pt x="4" y="0"/>
                </a:moveTo>
                <a:lnTo>
                  <a:pt x="21676" y="54"/>
                </a:lnTo>
                <a:cubicBezTo>
                  <a:pt x="21676" y="5828"/>
                  <a:pt x="21675" y="38002"/>
                  <a:pt x="21675" y="43776"/>
                </a:cubicBezTo>
                <a:cubicBezTo>
                  <a:pt x="10875" y="43776"/>
                  <a:pt x="10813" y="50312"/>
                  <a:pt x="13" y="46562"/>
                </a:cubicBezTo>
                <a:cubicBezTo>
                  <a:pt x="32" y="31095"/>
                  <a:pt x="-15" y="15467"/>
                  <a:pt x="4"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6" name="Title 1">
            <a:extLst>
              <a:ext uri="{FF2B5EF4-FFF2-40B4-BE49-F238E27FC236}">
                <a16:creationId xmlns:a16="http://schemas.microsoft.com/office/drawing/2014/main" id="{98F8DC0C-B421-4039-8482-5135B165999D}"/>
              </a:ext>
            </a:extLst>
          </p:cNvPr>
          <p:cNvSpPr>
            <a:spLocks noGrp="1"/>
          </p:cNvSpPr>
          <p:nvPr>
            <p:ph type="title"/>
          </p:nvPr>
        </p:nvSpPr>
        <p:spPr>
          <a:xfrm>
            <a:off x="457200" y="4657856"/>
            <a:ext cx="10744186" cy="1589223"/>
          </a:xfrm>
          <a:prstGeom prst="rect">
            <a:avLst/>
          </a:prstGeom>
        </p:spPr>
        <p:txBody>
          <a:bodyPr anchor="ctr">
            <a:normAutofit/>
          </a:bodyPr>
          <a:lstStyle>
            <a:lvl1pPr>
              <a:defRPr sz="4400"/>
            </a:lvl1pPr>
          </a:lstStyle>
          <a:p>
            <a:pPr>
              <a:lnSpc>
                <a:spcPct val="110000"/>
              </a:lnSpc>
            </a:pPr>
            <a:r>
              <a:rPr lang="en-US">
                <a:solidFill>
                  <a:srgbClr val="FFFFFF"/>
                </a:solidFill>
                <a:cs typeface="Posterama" panose="020B0504020200020000" pitchFamily="34" charset="0"/>
              </a:rPr>
              <a:t>Click to edit Master title style</a:t>
            </a:r>
            <a:endParaRPr lang="en-US" dirty="0">
              <a:solidFill>
                <a:srgbClr val="FFFFFF"/>
              </a:solidFill>
              <a:cs typeface="Posterama" panose="020B0504020200020000" pitchFamily="34" charset="0"/>
            </a:endParaRPr>
          </a:p>
        </p:txBody>
      </p:sp>
      <p:sp>
        <p:nvSpPr>
          <p:cNvPr id="37" name="Date Placeholder 3">
            <a:extLst>
              <a:ext uri="{FF2B5EF4-FFF2-40B4-BE49-F238E27FC236}">
                <a16:creationId xmlns:a16="http://schemas.microsoft.com/office/drawing/2014/main" id="{00C6B4A2-DB23-481A-87BC-CFF3992EA686}"/>
              </a:ext>
            </a:extLst>
          </p:cNvPr>
          <p:cNvSpPr>
            <a:spLocks noGrp="1"/>
          </p:cNvSpPr>
          <p:nvPr>
            <p:ph type="dt" sz="half" idx="10"/>
          </p:nvPr>
        </p:nvSpPr>
        <p:spPr>
          <a:xfrm>
            <a:off x="457200" y="6324600"/>
            <a:ext cx="2560220" cy="365125"/>
          </a:xfrm>
          <a:prstGeom prst="rect">
            <a:avLst/>
          </a:prstGeom>
        </p:spPr>
        <p:txBody>
          <a:bodyPr anchor="ctr"/>
          <a:lstStyle>
            <a:lvl1pPr>
              <a:defRPr sz="900" spc="150" baseline="0">
                <a:solidFill>
                  <a:schemeClr val="bg1"/>
                </a:solidFill>
              </a:defRPr>
            </a:lvl1pPr>
          </a:lstStyle>
          <a:p>
            <a:r>
              <a:rPr lang="en-US" dirty="0"/>
              <a:t>2/2/20XX</a:t>
            </a:r>
          </a:p>
        </p:txBody>
      </p:sp>
      <p:sp>
        <p:nvSpPr>
          <p:cNvPr id="38" name="Footer Placeholder 4">
            <a:extLst>
              <a:ext uri="{FF2B5EF4-FFF2-40B4-BE49-F238E27FC236}">
                <a16:creationId xmlns:a16="http://schemas.microsoft.com/office/drawing/2014/main" id="{209EAA56-735E-4FAE-88DA-398D6B3EEFC6}"/>
              </a:ext>
            </a:extLst>
          </p:cNvPr>
          <p:cNvSpPr>
            <a:spLocks noGrp="1"/>
          </p:cNvSpPr>
          <p:nvPr>
            <p:ph type="ftr" sz="quarter" idx="11"/>
          </p:nvPr>
        </p:nvSpPr>
        <p:spPr>
          <a:xfrm>
            <a:off x="4200861" y="6319838"/>
            <a:ext cx="3982781" cy="365125"/>
          </a:xfrm>
          <a:prstGeom prst="rect">
            <a:avLst/>
          </a:prstGeom>
        </p:spPr>
        <p:txBody>
          <a:bodyPr anchor="ctr"/>
          <a:lstStyle>
            <a:lvl1pPr algn="ctr">
              <a:defRPr sz="900" spc="150" baseline="0">
                <a:solidFill>
                  <a:schemeClr val="bg1"/>
                </a:solidFill>
              </a:defRPr>
            </a:lvl1pPr>
          </a:lstStyle>
          <a:p>
            <a:r>
              <a:rPr lang="en-US" dirty="0"/>
              <a:t>PRESENTATION TITLE</a:t>
            </a:r>
          </a:p>
        </p:txBody>
      </p:sp>
      <p:sp>
        <p:nvSpPr>
          <p:cNvPr id="39" name="Slide Number Placeholder 5">
            <a:extLst>
              <a:ext uri="{FF2B5EF4-FFF2-40B4-BE49-F238E27FC236}">
                <a16:creationId xmlns:a16="http://schemas.microsoft.com/office/drawing/2014/main" id="{AF69C6C1-6449-4CEB-BD22-FA54483121CD}"/>
              </a:ext>
            </a:extLst>
          </p:cNvPr>
          <p:cNvSpPr>
            <a:spLocks noGrp="1"/>
          </p:cNvSpPr>
          <p:nvPr>
            <p:ph type="sldNum" sz="quarter" idx="12"/>
          </p:nvPr>
        </p:nvSpPr>
        <p:spPr>
          <a:xfrm>
            <a:off x="11190806" y="6324600"/>
            <a:ext cx="799078" cy="365125"/>
          </a:xfrm>
          <a:prstGeom prst="rect">
            <a:avLst/>
          </a:prstGeom>
        </p:spPr>
        <p:txBody>
          <a:bodyPr anchor="ctr"/>
          <a:lstStyle>
            <a:lvl1pPr algn="ctr">
              <a:defRPr sz="900" spc="150" baseline="0">
                <a:solidFill>
                  <a:schemeClr val="bg1"/>
                </a:solidFill>
              </a:defRPr>
            </a:lvl1pPr>
          </a:lstStyle>
          <a:p>
            <a:fld id="{11A71338-8BA2-4C79-A6C5-5A8E30081D0C}" type="slidenum">
              <a:rPr lang="en-US" smtClean="0"/>
              <a:pPr/>
              <a:t>‹#›</a:t>
            </a:fld>
            <a:endParaRPr lang="en-US" dirty="0"/>
          </a:p>
        </p:txBody>
      </p:sp>
      <p:sp>
        <p:nvSpPr>
          <p:cNvPr id="41" name="Content Placeholder 37">
            <a:extLst>
              <a:ext uri="{FF2B5EF4-FFF2-40B4-BE49-F238E27FC236}">
                <a16:creationId xmlns:a16="http://schemas.microsoft.com/office/drawing/2014/main" id="{E3F944C7-0E33-4C9B-9544-26D03DD5ECE8}"/>
              </a:ext>
            </a:extLst>
          </p:cNvPr>
          <p:cNvSpPr>
            <a:spLocks noGrp="1"/>
          </p:cNvSpPr>
          <p:nvPr>
            <p:ph sz="quarter" idx="13" hasCustomPrompt="1"/>
          </p:nvPr>
        </p:nvSpPr>
        <p:spPr>
          <a:xfrm>
            <a:off x="516303" y="243154"/>
            <a:ext cx="11156556" cy="3776486"/>
          </a:xfrm>
          <a:prstGeom prst="rect">
            <a:avLst/>
          </a:prstGeom>
        </p:spPr>
        <p:txBody>
          <a:bodyPr/>
          <a:lstStyle>
            <a:lvl1pPr marL="0" indent="0">
              <a:buNone/>
              <a:defRPr sz="2000">
                <a:solidFill>
                  <a:schemeClr val="tx1"/>
                </a:solidFill>
              </a:defRPr>
            </a:lvl1pPr>
            <a:lvl2pPr marL="0" indent="0">
              <a:buNone/>
              <a:defRPr sz="1800">
                <a:solidFill>
                  <a:schemeClr val="tx1"/>
                </a:solidFill>
              </a:defRPr>
            </a:lvl2pPr>
            <a:lvl3pPr marL="0" indent="0">
              <a:buNone/>
              <a:defRPr sz="1600">
                <a:solidFill>
                  <a:schemeClr val="tx1"/>
                </a:solidFill>
              </a:defRPr>
            </a:lvl3pPr>
            <a:lvl4pPr marL="0" indent="0">
              <a:buNone/>
              <a:defRPr sz="1400">
                <a:solidFill>
                  <a:schemeClr val="tx1"/>
                </a:solidFill>
              </a:defRPr>
            </a:lvl4pPr>
            <a:lvl5pPr marL="0" indent="0">
              <a:buNone/>
              <a:defRPr sz="1400">
                <a:solidFill>
                  <a:schemeClr val="tx1"/>
                </a:solidFill>
              </a:defRPr>
            </a:lvl5pPr>
          </a:lstStyle>
          <a:p>
            <a:pPr lvl="0"/>
            <a:r>
              <a:rPr lang="en-US" dirty="0"/>
              <a:t>Click to add content</a:t>
            </a:r>
          </a:p>
        </p:txBody>
      </p:sp>
    </p:spTree>
    <p:extLst>
      <p:ext uri="{BB962C8B-B14F-4D97-AF65-F5344CB8AC3E}">
        <p14:creationId xmlns:p14="http://schemas.microsoft.com/office/powerpoint/2010/main" val="4233948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530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805" r:id="rId12"/>
  </p:sldLayoutIdLst>
  <p:hf hdr="0"/>
  <p:txStyles>
    <p:titleStyle>
      <a:lvl1pPr algn="l" defTabSz="914400" rtl="0" eaLnBrk="1" latinLnBrk="0" hangingPunct="1">
        <a:lnSpc>
          <a:spcPct val="90000"/>
        </a:lnSpc>
        <a:spcBef>
          <a:spcPct val="0"/>
        </a:spcBef>
        <a:buNone/>
        <a:defRPr sz="4400" kern="1200">
          <a:solidFill>
            <a:srgbClr val="FFFFFF"/>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bg1"/>
        </a:buClr>
        <a:buSzPct val="75000"/>
        <a:buFont typeface="+mj-lt"/>
        <a:buAutoNum type="arabicPeriod"/>
        <a:defRPr sz="2800" kern="1200">
          <a:solidFill>
            <a:srgbClr val="FFFFFF"/>
          </a:solidFill>
          <a:latin typeface="+mn-lt"/>
          <a:ea typeface="+mn-ea"/>
          <a:cs typeface="+mn-cs"/>
        </a:defRPr>
      </a:lvl1pPr>
      <a:lvl2pPr marL="228600" indent="-228600" algn="l" defTabSz="914400" rtl="0" eaLnBrk="1" latinLnBrk="0" hangingPunct="1">
        <a:lnSpc>
          <a:spcPct val="110000"/>
        </a:lnSpc>
        <a:spcBef>
          <a:spcPts val="500"/>
        </a:spcBef>
        <a:buClr>
          <a:schemeClr val="bg1"/>
        </a:buClr>
        <a:buSzPct val="75000"/>
        <a:buFont typeface="+mj-lt"/>
        <a:buAutoNum type="arabicPeriod"/>
        <a:defRPr sz="2400" kern="1200">
          <a:solidFill>
            <a:srgbClr val="FFFFFF"/>
          </a:solidFill>
          <a:latin typeface="+mn-lt"/>
          <a:ea typeface="+mn-ea"/>
          <a:cs typeface="+mn-cs"/>
        </a:defRPr>
      </a:lvl2pPr>
      <a:lvl3pPr marL="228600" indent="-228600" algn="l" defTabSz="914400" rtl="0" eaLnBrk="1" latinLnBrk="0" hangingPunct="1">
        <a:lnSpc>
          <a:spcPct val="110000"/>
        </a:lnSpc>
        <a:spcBef>
          <a:spcPts val="500"/>
        </a:spcBef>
        <a:buClr>
          <a:schemeClr val="bg1"/>
        </a:buClr>
        <a:buSzPct val="75000"/>
        <a:buFont typeface="+mj-lt"/>
        <a:buAutoNum type="arabicPeriod"/>
        <a:defRPr sz="2000" kern="1200">
          <a:solidFill>
            <a:srgbClr val="FFFFFF"/>
          </a:solidFill>
          <a:latin typeface="+mn-lt"/>
          <a:ea typeface="+mn-ea"/>
          <a:cs typeface="+mn-cs"/>
        </a:defRPr>
      </a:lvl3pPr>
      <a:lvl4pPr marL="228600" indent="-228600" algn="l" defTabSz="914400" rtl="0" eaLnBrk="1" latinLnBrk="0" hangingPunct="1">
        <a:lnSpc>
          <a:spcPct val="110000"/>
        </a:lnSpc>
        <a:spcBef>
          <a:spcPts val="500"/>
        </a:spcBef>
        <a:buClr>
          <a:schemeClr val="bg1"/>
        </a:buClr>
        <a:buSzPct val="75000"/>
        <a:buFont typeface="+mj-lt"/>
        <a:buAutoNum type="arabicPeriod"/>
        <a:defRPr sz="1800" kern="1200">
          <a:solidFill>
            <a:srgbClr val="FFFFFF"/>
          </a:solidFill>
          <a:latin typeface="+mn-lt"/>
          <a:ea typeface="+mn-ea"/>
          <a:cs typeface="+mn-cs"/>
        </a:defRPr>
      </a:lvl4pPr>
      <a:lvl5pPr marL="228600" indent="-228600" algn="l" defTabSz="914400" rtl="0" eaLnBrk="1" latinLnBrk="0" hangingPunct="1">
        <a:lnSpc>
          <a:spcPct val="110000"/>
        </a:lnSpc>
        <a:spcBef>
          <a:spcPts val="500"/>
        </a:spcBef>
        <a:buClr>
          <a:schemeClr val="bg1"/>
        </a:buClr>
        <a:buSzPct val="75000"/>
        <a:buFont typeface="+mj-lt"/>
        <a:buAutoNum type="arabicPeriod"/>
        <a:defRPr sz="18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id="{E237725B-2565-4774-93C0-E26EF713BE6C}"/>
              </a:ext>
            </a:extLst>
          </p:cNvPr>
          <p:cNvSpPr>
            <a:spLocks noGrp="1"/>
          </p:cNvSpPr>
          <p:nvPr>
            <p:ph type="title"/>
          </p:nvPr>
        </p:nvSpPr>
        <p:spPr>
          <a:xfrm>
            <a:off x="0" y="3672869"/>
            <a:ext cx="12191998" cy="3200134"/>
          </a:xfrm>
        </p:spPr>
        <p:txBody>
          <a:bodyPr/>
          <a:lstStyle/>
          <a:p>
            <a:r>
              <a:rPr lang="en-US" sz="3200" dirty="0"/>
              <a:t>The improvement of the psychosocial health and well-being of children: Lessons from the </a:t>
            </a:r>
            <a:r>
              <a:rPr lang="en-US" sz="3200" dirty="0" err="1"/>
              <a:t>Thari-programme</a:t>
            </a:r>
            <a:endParaRPr lang="en-US" sz="3200" dirty="0"/>
          </a:p>
        </p:txBody>
      </p:sp>
      <p:pic>
        <p:nvPicPr>
          <p:cNvPr id="6" name="Picture Placeholder 5" descr="Blackboard Maths">
            <a:extLst>
              <a:ext uri="{FF2B5EF4-FFF2-40B4-BE49-F238E27FC236}">
                <a16:creationId xmlns:a16="http://schemas.microsoft.com/office/drawing/2014/main" id="{245D2E4A-CD89-4167-BA54-B68EF9CCBC5E}"/>
              </a:ext>
            </a:extLst>
          </p:cNvPr>
          <p:cNvPicPr>
            <a:picLocks noGrp="1" noChangeAspect="1"/>
          </p:cNvPicPr>
          <p:nvPr>
            <p:ph type="pic" sz="quarter" idx="13"/>
          </p:nvPr>
        </p:nvPicPr>
        <p:blipFill rotWithShape="1">
          <a:blip r:embed="rId2"/>
          <a:srcRect t="24277" b="24277"/>
          <a:stretch/>
        </p:blipFill>
        <p:spPr/>
      </p:pic>
      <p:sp>
        <p:nvSpPr>
          <p:cNvPr id="3" name="Text Placeholder 2">
            <a:extLst>
              <a:ext uri="{FF2B5EF4-FFF2-40B4-BE49-F238E27FC236}">
                <a16:creationId xmlns:a16="http://schemas.microsoft.com/office/drawing/2014/main" id="{A75B6628-6044-400F-993F-3869F8D21A61}"/>
              </a:ext>
            </a:extLst>
          </p:cNvPr>
          <p:cNvSpPr>
            <a:spLocks noGrp="1"/>
          </p:cNvSpPr>
          <p:nvPr>
            <p:ph type="body" sz="quarter" idx="15"/>
          </p:nvPr>
        </p:nvSpPr>
        <p:spPr>
          <a:xfrm>
            <a:off x="3678571" y="5931017"/>
            <a:ext cx="4834855" cy="673823"/>
          </a:xfrm>
        </p:spPr>
        <p:txBody>
          <a:bodyPr/>
          <a:lstStyle/>
          <a:p>
            <a:pPr algn="ctr"/>
            <a:r>
              <a:rPr lang="en-US" dirty="0"/>
              <a:t>Prof Roelf Reyneke</a:t>
            </a:r>
          </a:p>
          <a:p>
            <a:pPr algn="ctr"/>
            <a:r>
              <a:rPr lang="en-US" dirty="0"/>
              <a:t>University of the Free State</a:t>
            </a:r>
          </a:p>
        </p:txBody>
      </p:sp>
    </p:spTree>
    <p:extLst>
      <p:ext uri="{BB962C8B-B14F-4D97-AF65-F5344CB8AC3E}">
        <p14:creationId xmlns:p14="http://schemas.microsoft.com/office/powerpoint/2010/main" val="37778674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5CA8F36-A092-44B7-A1AF-02764842D1F6}"/>
              </a:ext>
            </a:extLst>
          </p:cNvPr>
          <p:cNvSpPr>
            <a:spLocks noGrp="1"/>
          </p:cNvSpPr>
          <p:nvPr>
            <p:ph type="title"/>
          </p:nvPr>
        </p:nvSpPr>
        <p:spPr>
          <a:xfrm>
            <a:off x="446620" y="5025889"/>
            <a:ext cx="5649380" cy="1589223"/>
          </a:xfrm>
        </p:spPr>
        <p:txBody>
          <a:bodyPr/>
          <a:lstStyle/>
          <a:p>
            <a:r>
              <a:rPr lang="en-US" sz="3600" dirty="0"/>
              <a:t>Changes seen in schools:</a:t>
            </a:r>
            <a:br>
              <a:rPr lang="en-US" sz="3600" dirty="0"/>
            </a:br>
            <a:r>
              <a:rPr lang="en-US" sz="3600" dirty="0"/>
              <a:t>Subthemes and description</a:t>
            </a:r>
          </a:p>
        </p:txBody>
      </p:sp>
      <p:sp>
        <p:nvSpPr>
          <p:cNvPr id="6" name="Slide Number Placeholder 5">
            <a:extLst>
              <a:ext uri="{FF2B5EF4-FFF2-40B4-BE49-F238E27FC236}">
                <a16:creationId xmlns:a16="http://schemas.microsoft.com/office/drawing/2014/main" id="{74D6BEA5-FCD0-4EA7-B1B6-79D2115363BF}"/>
              </a:ext>
            </a:extLst>
          </p:cNvPr>
          <p:cNvSpPr>
            <a:spLocks noGrp="1"/>
          </p:cNvSpPr>
          <p:nvPr>
            <p:ph type="sldNum" sz="quarter" idx="12"/>
          </p:nvPr>
        </p:nvSpPr>
        <p:spPr>
          <a:prstGeom prst="rect">
            <a:avLst/>
          </a:prstGeom>
        </p:spPr>
        <p:txBody>
          <a:bodyPr/>
          <a:lstStyle/>
          <a:p>
            <a:fld id="{11A71338-8BA2-4C79-A6C5-5A8E30081D0C}" type="slidenum">
              <a:rPr lang="en-US" smtClean="0"/>
              <a:pPr/>
              <a:t>10</a:t>
            </a:fld>
            <a:endParaRPr lang="en-US" dirty="0"/>
          </a:p>
        </p:txBody>
      </p:sp>
      <p:graphicFrame>
        <p:nvGraphicFramePr>
          <p:cNvPr id="8" name="Content Placeholder 7">
            <a:extLst>
              <a:ext uri="{FF2B5EF4-FFF2-40B4-BE49-F238E27FC236}">
                <a16:creationId xmlns:a16="http://schemas.microsoft.com/office/drawing/2014/main" id="{9D2C4584-A00D-DD11-5E78-EAD8206AC10F}"/>
              </a:ext>
            </a:extLst>
          </p:cNvPr>
          <p:cNvGraphicFramePr>
            <a:graphicFrameLocks noGrp="1"/>
          </p:cNvGraphicFramePr>
          <p:nvPr>
            <p:ph sz="quarter" idx="13"/>
            <p:extLst>
              <p:ext uri="{D42A27DB-BD31-4B8C-83A1-F6EECF244321}">
                <p14:modId xmlns:p14="http://schemas.microsoft.com/office/powerpoint/2010/main" val="730271008"/>
              </p:ext>
            </p:extLst>
          </p:nvPr>
        </p:nvGraphicFramePr>
        <p:xfrm>
          <a:off x="515938" y="242888"/>
          <a:ext cx="11218862" cy="4315755"/>
        </p:xfrm>
        <a:graphic>
          <a:graphicData uri="http://schemas.openxmlformats.org/drawingml/2006/table">
            <a:tbl>
              <a:tblPr firstRow="1" firstCol="1" bandRow="1">
                <a:tableStyleId>{35758FB7-9AC5-4552-8A53-C91805E547FA}</a:tableStyleId>
              </a:tblPr>
              <a:tblGrid>
                <a:gridCol w="4601346">
                  <a:extLst>
                    <a:ext uri="{9D8B030D-6E8A-4147-A177-3AD203B41FA5}">
                      <a16:colId xmlns:a16="http://schemas.microsoft.com/office/drawing/2014/main" val="3336357553"/>
                    </a:ext>
                  </a:extLst>
                </a:gridCol>
                <a:gridCol w="6617516">
                  <a:extLst>
                    <a:ext uri="{9D8B030D-6E8A-4147-A177-3AD203B41FA5}">
                      <a16:colId xmlns:a16="http://schemas.microsoft.com/office/drawing/2014/main" val="900688868"/>
                    </a:ext>
                  </a:extLst>
                </a:gridCol>
              </a:tblGrid>
              <a:tr h="404536">
                <a:tc>
                  <a:txBody>
                    <a:bodyPr/>
                    <a:lstStyle/>
                    <a:p>
                      <a:pPr>
                        <a:lnSpc>
                          <a:spcPct val="107000"/>
                        </a:lnSpc>
                        <a:spcAft>
                          <a:spcPts val="800"/>
                        </a:spcAft>
                      </a:pPr>
                      <a:r>
                        <a:rPr lang="en-ZA" sz="2400" dirty="0">
                          <a:effectLst/>
                        </a:rPr>
                        <a:t>Subthemes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Description</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0636395"/>
                  </a:ext>
                </a:extLst>
              </a:tr>
              <a:tr h="463257">
                <a:tc>
                  <a:txBody>
                    <a:bodyPr/>
                    <a:lstStyle/>
                    <a:p>
                      <a:pPr>
                        <a:lnSpc>
                          <a:spcPct val="107000"/>
                        </a:lnSpc>
                        <a:spcAft>
                          <a:spcPts val="800"/>
                        </a:spcAft>
                      </a:pPr>
                      <a:r>
                        <a:rPr lang="en-ZA" sz="2400" dirty="0">
                          <a:effectLst/>
                        </a:rPr>
                        <a:t>General contributions the programme made to schools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Addressing relationship problems – learners and staff</a:t>
                      </a: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Improving of the School Based Support team – improved learning and well-being of learners</a:t>
                      </a: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Learner support – reading; writing; homework</a:t>
                      </a: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Engaging and supervised activities (safe parks) – reduced gang activities</a:t>
                      </a: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Poor performing schools now well-performing schools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2954292"/>
                  </a:ext>
                </a:extLst>
              </a:tr>
            </a:tbl>
          </a:graphicData>
        </a:graphic>
      </p:graphicFrame>
      <p:sp>
        <p:nvSpPr>
          <p:cNvPr id="2" name="TextBox 1">
            <a:extLst>
              <a:ext uri="{FF2B5EF4-FFF2-40B4-BE49-F238E27FC236}">
                <a16:creationId xmlns:a16="http://schemas.microsoft.com/office/drawing/2014/main" id="{136B2949-E90D-7EE2-8F78-A6CFFB866434}"/>
              </a:ext>
            </a:extLst>
          </p:cNvPr>
          <p:cNvSpPr txBox="1"/>
          <p:nvPr/>
        </p:nvSpPr>
        <p:spPr>
          <a:xfrm>
            <a:off x="6096000" y="4874004"/>
            <a:ext cx="5497585" cy="1754326"/>
          </a:xfrm>
          <a:prstGeom prst="rect">
            <a:avLst/>
          </a:prstGeom>
          <a:noFill/>
        </p:spPr>
        <p:txBody>
          <a:bodyPr wrap="square" rtlCol="0">
            <a:spAutoFit/>
          </a:bodyPr>
          <a:lstStyle/>
          <a:p>
            <a:r>
              <a:rPr lang="en-US" dirty="0"/>
              <a:t>“Our SBST became more functional because we now meet. After referring a case to </a:t>
            </a:r>
            <a:r>
              <a:rPr lang="en-US" dirty="0" err="1"/>
              <a:t>Thari</a:t>
            </a:r>
            <a:r>
              <a:rPr lang="en-US" dirty="0"/>
              <a:t>, they will ask us to meet them so that they may give us feedback on the learner, or the learners. We meet now and again because of </a:t>
            </a:r>
            <a:r>
              <a:rPr lang="en-US" dirty="0" err="1"/>
              <a:t>Thari</a:t>
            </a:r>
            <a:r>
              <a:rPr lang="en-US" dirty="0"/>
              <a:t>, our kids are now more functional” (Didi – SBST PS).</a:t>
            </a:r>
            <a:endParaRPr lang="en-ZA" dirty="0"/>
          </a:p>
        </p:txBody>
      </p:sp>
    </p:spTree>
    <p:extLst>
      <p:ext uri="{BB962C8B-B14F-4D97-AF65-F5344CB8AC3E}">
        <p14:creationId xmlns:p14="http://schemas.microsoft.com/office/powerpoint/2010/main" val="2532381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5CA8F36-A092-44B7-A1AF-02764842D1F6}"/>
              </a:ext>
            </a:extLst>
          </p:cNvPr>
          <p:cNvSpPr>
            <a:spLocks noGrp="1"/>
          </p:cNvSpPr>
          <p:nvPr>
            <p:ph type="title"/>
          </p:nvPr>
        </p:nvSpPr>
        <p:spPr>
          <a:xfrm>
            <a:off x="446620" y="5025889"/>
            <a:ext cx="6121960" cy="1589223"/>
          </a:xfrm>
        </p:spPr>
        <p:txBody>
          <a:bodyPr/>
          <a:lstStyle/>
          <a:p>
            <a:r>
              <a:rPr lang="en-US" sz="3600" dirty="0"/>
              <a:t>Changes seen in schools:</a:t>
            </a:r>
            <a:br>
              <a:rPr lang="en-US" sz="3600" dirty="0"/>
            </a:br>
            <a:r>
              <a:rPr lang="en-US" sz="3600" dirty="0"/>
              <a:t>Subthemes and description</a:t>
            </a:r>
          </a:p>
        </p:txBody>
      </p:sp>
      <p:sp>
        <p:nvSpPr>
          <p:cNvPr id="6" name="Slide Number Placeholder 5">
            <a:extLst>
              <a:ext uri="{FF2B5EF4-FFF2-40B4-BE49-F238E27FC236}">
                <a16:creationId xmlns:a16="http://schemas.microsoft.com/office/drawing/2014/main" id="{74D6BEA5-FCD0-4EA7-B1B6-79D2115363BF}"/>
              </a:ext>
            </a:extLst>
          </p:cNvPr>
          <p:cNvSpPr>
            <a:spLocks noGrp="1"/>
          </p:cNvSpPr>
          <p:nvPr>
            <p:ph type="sldNum" sz="quarter" idx="12"/>
          </p:nvPr>
        </p:nvSpPr>
        <p:spPr>
          <a:prstGeom prst="rect">
            <a:avLst/>
          </a:prstGeom>
        </p:spPr>
        <p:txBody>
          <a:bodyPr/>
          <a:lstStyle/>
          <a:p>
            <a:fld id="{11A71338-8BA2-4C79-A6C5-5A8E30081D0C}" type="slidenum">
              <a:rPr lang="en-US" smtClean="0"/>
              <a:pPr/>
              <a:t>11</a:t>
            </a:fld>
            <a:endParaRPr lang="en-US" dirty="0"/>
          </a:p>
        </p:txBody>
      </p:sp>
      <p:graphicFrame>
        <p:nvGraphicFramePr>
          <p:cNvPr id="8" name="Content Placeholder 7">
            <a:extLst>
              <a:ext uri="{FF2B5EF4-FFF2-40B4-BE49-F238E27FC236}">
                <a16:creationId xmlns:a16="http://schemas.microsoft.com/office/drawing/2014/main" id="{9D2C4584-A00D-DD11-5E78-EAD8206AC10F}"/>
              </a:ext>
            </a:extLst>
          </p:cNvPr>
          <p:cNvGraphicFramePr>
            <a:graphicFrameLocks noGrp="1"/>
          </p:cNvGraphicFramePr>
          <p:nvPr>
            <p:ph sz="quarter" idx="13"/>
            <p:extLst>
              <p:ext uri="{D42A27DB-BD31-4B8C-83A1-F6EECF244321}">
                <p14:modId xmlns:p14="http://schemas.microsoft.com/office/powerpoint/2010/main" val="1259735153"/>
              </p:ext>
            </p:extLst>
          </p:nvPr>
        </p:nvGraphicFramePr>
        <p:xfrm>
          <a:off x="515938" y="242888"/>
          <a:ext cx="11218862" cy="4808706"/>
        </p:xfrm>
        <a:graphic>
          <a:graphicData uri="http://schemas.openxmlformats.org/drawingml/2006/table">
            <a:tbl>
              <a:tblPr firstRow="1" firstCol="1" bandRow="1">
                <a:tableStyleId>{35758FB7-9AC5-4552-8A53-C91805E547FA}</a:tableStyleId>
              </a:tblPr>
              <a:tblGrid>
                <a:gridCol w="3821170">
                  <a:extLst>
                    <a:ext uri="{9D8B030D-6E8A-4147-A177-3AD203B41FA5}">
                      <a16:colId xmlns:a16="http://schemas.microsoft.com/office/drawing/2014/main" val="3336357553"/>
                    </a:ext>
                  </a:extLst>
                </a:gridCol>
                <a:gridCol w="7397692">
                  <a:extLst>
                    <a:ext uri="{9D8B030D-6E8A-4147-A177-3AD203B41FA5}">
                      <a16:colId xmlns:a16="http://schemas.microsoft.com/office/drawing/2014/main" val="900688868"/>
                    </a:ext>
                  </a:extLst>
                </a:gridCol>
              </a:tblGrid>
              <a:tr h="404536">
                <a:tc>
                  <a:txBody>
                    <a:bodyPr/>
                    <a:lstStyle/>
                    <a:p>
                      <a:pPr>
                        <a:lnSpc>
                          <a:spcPct val="107000"/>
                        </a:lnSpc>
                        <a:spcAft>
                          <a:spcPts val="800"/>
                        </a:spcAft>
                      </a:pPr>
                      <a:r>
                        <a:rPr lang="en-ZA" sz="2400" dirty="0">
                          <a:effectLst/>
                        </a:rPr>
                        <a:t>Subthemes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Description</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0636395"/>
                  </a:ext>
                </a:extLst>
              </a:tr>
              <a:tr h="463257">
                <a:tc>
                  <a:txBody>
                    <a:bodyPr/>
                    <a:lstStyle/>
                    <a:p>
                      <a:pPr>
                        <a:lnSpc>
                          <a:spcPct val="107000"/>
                        </a:lnSpc>
                        <a:spcAft>
                          <a:spcPts val="800"/>
                        </a:spcAft>
                      </a:pPr>
                      <a:r>
                        <a:rPr lang="en-ZA" sz="2400" dirty="0">
                          <a:effectLst/>
                        </a:rPr>
                        <a:t>Safe schools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2400" noProof="0" dirty="0">
                          <a:effectLst/>
                          <a:latin typeface="Calibri" panose="020F0502020204030204" pitchFamily="34" charset="0"/>
                          <a:ea typeface="Calibri" panose="020F0502020204030204" pitchFamily="34" charset="0"/>
                          <a:cs typeface="Times New Roman" panose="02020603050405020304" pitchFamily="18" charset="0"/>
                        </a:rPr>
                        <a:t>Psychosocial services – addressing behavioural issues, leading to safer schools</a:t>
                      </a:r>
                    </a:p>
                    <a:p>
                      <a:pPr>
                        <a:lnSpc>
                          <a:spcPct val="107000"/>
                        </a:lnSpc>
                        <a:spcAft>
                          <a:spcPts val="800"/>
                        </a:spcAft>
                      </a:pPr>
                      <a:r>
                        <a:rPr lang="en-ZA" sz="2400" noProof="0" dirty="0">
                          <a:effectLst/>
                          <a:latin typeface="Calibri" panose="020F0502020204030204" pitchFamily="34" charset="0"/>
                          <a:ea typeface="Calibri" panose="020F0502020204030204" pitchFamily="34" charset="0"/>
                          <a:cs typeface="Times New Roman" panose="02020603050405020304" pitchFamily="18" charset="0"/>
                        </a:rPr>
                        <a:t>Support learners with medical problems and how to cope – less anger</a:t>
                      </a:r>
                    </a:p>
                    <a:p>
                      <a:pPr>
                        <a:lnSpc>
                          <a:spcPct val="107000"/>
                        </a:lnSpc>
                        <a:spcAft>
                          <a:spcPts val="800"/>
                        </a:spcAft>
                      </a:pPr>
                      <a:r>
                        <a:rPr lang="en-ZA" sz="2400" noProof="0" dirty="0">
                          <a:effectLst/>
                          <a:latin typeface="Calibri" panose="020F0502020204030204" pitchFamily="34" charset="0"/>
                          <a:ea typeface="Calibri" panose="020F0502020204030204" pitchFamily="34" charset="0"/>
                          <a:cs typeface="Times New Roman" panose="02020603050405020304" pitchFamily="18" charset="0"/>
                        </a:rPr>
                        <a:t>Less sexual offences – prevention programmes</a:t>
                      </a:r>
                    </a:p>
                    <a:p>
                      <a:pPr>
                        <a:lnSpc>
                          <a:spcPct val="107000"/>
                        </a:lnSpc>
                        <a:spcAft>
                          <a:spcPts val="800"/>
                        </a:spcAft>
                      </a:pPr>
                      <a:r>
                        <a:rPr lang="en-ZA" sz="2400" noProof="0" dirty="0">
                          <a:effectLst/>
                          <a:latin typeface="Calibri" panose="020F0502020204030204" pitchFamily="34" charset="0"/>
                          <a:ea typeface="Calibri" panose="020F0502020204030204" pitchFamily="34" charset="0"/>
                          <a:cs typeface="Times New Roman" panose="02020603050405020304" pitchFamily="18" charset="0"/>
                        </a:rPr>
                        <a:t>Decrease in gang activity </a:t>
                      </a:r>
                    </a:p>
                    <a:p>
                      <a:pPr>
                        <a:lnSpc>
                          <a:spcPct val="107000"/>
                        </a:lnSpc>
                        <a:spcAft>
                          <a:spcPts val="800"/>
                        </a:spcAft>
                      </a:pPr>
                      <a:r>
                        <a:rPr lang="en-ZA" sz="2400" noProof="0" dirty="0">
                          <a:effectLst/>
                          <a:latin typeface="Calibri" panose="020F0502020204030204" pitchFamily="34" charset="0"/>
                          <a:ea typeface="Calibri" panose="020F0502020204030204" pitchFamily="34" charset="0"/>
                          <a:cs typeface="Times New Roman" panose="02020603050405020304" pitchFamily="18" charset="0"/>
                        </a:rPr>
                        <a:t>Safe spaces for learners (Safe parks &amp; activities during break)</a:t>
                      </a:r>
                    </a:p>
                    <a:p>
                      <a:pPr>
                        <a:lnSpc>
                          <a:spcPct val="107000"/>
                        </a:lnSpc>
                        <a:spcAft>
                          <a:spcPts val="800"/>
                        </a:spcAft>
                      </a:pPr>
                      <a:r>
                        <a:rPr lang="en-ZA" sz="2400" noProof="0" dirty="0">
                          <a:effectLst/>
                          <a:latin typeface="Calibri" panose="020F0502020204030204" pitchFamily="34" charset="0"/>
                          <a:ea typeface="Calibri" panose="020F0502020204030204" pitchFamily="34" charset="0"/>
                          <a:cs typeface="Times New Roman" panose="02020603050405020304" pitchFamily="18" charset="0"/>
                        </a:rPr>
                        <a:t>Home visits and support to parents and learners with behavioural problems</a:t>
                      </a:r>
                    </a:p>
                  </a:txBody>
                  <a:tcPr marL="68580" marR="68580" marT="0" marB="0"/>
                </a:tc>
                <a:extLst>
                  <a:ext uri="{0D108BD9-81ED-4DB2-BD59-A6C34878D82A}">
                    <a16:rowId xmlns:a16="http://schemas.microsoft.com/office/drawing/2014/main" val="4002954292"/>
                  </a:ext>
                </a:extLst>
              </a:tr>
            </a:tbl>
          </a:graphicData>
        </a:graphic>
      </p:graphicFrame>
      <p:sp>
        <p:nvSpPr>
          <p:cNvPr id="2" name="TextBox 1">
            <a:extLst>
              <a:ext uri="{FF2B5EF4-FFF2-40B4-BE49-F238E27FC236}">
                <a16:creationId xmlns:a16="http://schemas.microsoft.com/office/drawing/2014/main" id="{7432E89F-612B-951E-1457-278E4F6254C0}"/>
              </a:ext>
            </a:extLst>
          </p:cNvPr>
          <p:cNvSpPr txBox="1"/>
          <p:nvPr/>
        </p:nvSpPr>
        <p:spPr>
          <a:xfrm>
            <a:off x="6352657" y="5103674"/>
            <a:ext cx="5392723" cy="1754326"/>
          </a:xfrm>
          <a:prstGeom prst="rect">
            <a:avLst/>
          </a:prstGeom>
          <a:noFill/>
        </p:spPr>
        <p:txBody>
          <a:bodyPr wrap="square" rtlCol="0">
            <a:spAutoFit/>
          </a:bodyPr>
          <a:lstStyle/>
          <a:p>
            <a:r>
              <a:rPr lang="en-US" dirty="0"/>
              <a:t>“They add value. For example, during breaks, instead of learners sitting in the classrooms, fighting, stealing from one another, they go to the Safe Park. They play games there. So, it helps to reduce the </a:t>
            </a:r>
            <a:r>
              <a:rPr lang="en-US" dirty="0" err="1"/>
              <a:t>misbehaviour</a:t>
            </a:r>
            <a:r>
              <a:rPr lang="en-US" dirty="0"/>
              <a:t> from the learners (Soviet – Principal PS).</a:t>
            </a:r>
            <a:endParaRPr lang="en-ZA" dirty="0"/>
          </a:p>
        </p:txBody>
      </p:sp>
    </p:spTree>
    <p:extLst>
      <p:ext uri="{BB962C8B-B14F-4D97-AF65-F5344CB8AC3E}">
        <p14:creationId xmlns:p14="http://schemas.microsoft.com/office/powerpoint/2010/main" val="2393509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 name="Rectangle 82">
            <a:extLst>
              <a:ext uri="{FF2B5EF4-FFF2-40B4-BE49-F238E27FC236}">
                <a16:creationId xmlns:a16="http://schemas.microsoft.com/office/drawing/2014/main" id="{A4798C7F-C8CA-4799-BF37-3AB4642CDB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85" name="Group 84">
            <a:extLst>
              <a:ext uri="{FF2B5EF4-FFF2-40B4-BE49-F238E27FC236}">
                <a16:creationId xmlns:a16="http://schemas.microsoft.com/office/drawing/2014/main" id="{87F0794B-55D3-4D2D-BDE7-4688ED321E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86" name="Straight Connector 85">
              <a:extLst>
                <a:ext uri="{FF2B5EF4-FFF2-40B4-BE49-F238E27FC236}">
                  <a16:creationId xmlns:a16="http://schemas.microsoft.com/office/drawing/2014/main" id="{BE4C795B-1813-4CC6-B03F-8DD130BEAA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E0F4C04D-5CD8-446B-BE3D-257172E6E4C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FDDC802E-606F-4F39-84B6-90DF0FE544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2C5B0C75-0136-4A39-9AB6-0F02C45278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C5ED2B52-3D40-46DE-8B54-99A4071578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18BCEC75-1B6B-45B2-8041-8D933FCF6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6A2FC789-056A-43CC-807E-4262CDC3E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48C32FD3-76B0-40E7-89F2-E9C523210A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B82E9447-8362-426C-840A-B6F2231F7B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2F141DC8-83CE-4C21-A5BA-E2FFF3D866E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512A697C-ECBC-40A9-AC69-BF96A34B91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D2E988AF-5EFB-43D3-B93F-6E4F41A2C90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6B312C1B-AAE2-4A6D-ACC7-ABAA75D428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57B96146-61DA-44D6-A9DF-6DB41FCF2D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6B33F93D-4439-46EE-97C4-9CECAAFDCF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5914B275-A3D7-4BA4-B8CB-E7657100F3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BD26EF3B-FBE7-4D57-8E01-553F50734A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6CC1E671-BA54-4B31-9A2E-8F50BC57A2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A836A704-3624-4ABF-9A67-0F52C2F3EF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5FDC385D-BA34-481F-A991-A776E0B1930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F1EF033A-D8FB-416B-AE51-4E098A27D6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7C17B48-F458-4E9B-9331-56FCDC5B6A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07E44A4B-D453-46F0-A83D-AF0B33D5C59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46BEA9F-314B-440D-AE8D-21E1252EC5A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F15EAFD0-4869-4612-ACDE-ABC703104E8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A0F26706-7F23-4FF0-9CAF-F3C4F47C119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C0195A72-345A-4E88-8D71-14DB3D1B60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0DBF51A6-A3BC-49FE-BB01-E899281177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A78DF911-744C-419B-83DC-39F270BBF4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16" name="Freeform: Shape 115">
            <a:extLst>
              <a:ext uri="{FF2B5EF4-FFF2-40B4-BE49-F238E27FC236}">
                <a16:creationId xmlns:a16="http://schemas.microsoft.com/office/drawing/2014/main" id="{216BB147-20D5-4D93-BDA5-1BC614D6A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118" name="Freeform: Shape 117">
            <a:extLst>
              <a:ext uri="{FF2B5EF4-FFF2-40B4-BE49-F238E27FC236}">
                <a16:creationId xmlns:a16="http://schemas.microsoft.com/office/drawing/2014/main" id="{0A253F60-DE40-4508-A37A-61331DF1D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120" name="Freeform: Shape 119">
            <a:extLst>
              <a:ext uri="{FF2B5EF4-FFF2-40B4-BE49-F238E27FC236}">
                <a16:creationId xmlns:a16="http://schemas.microsoft.com/office/drawing/2014/main" id="{9A0D6220-3DFE-4182-9152-9135493A6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grpSp>
        <p:nvGrpSpPr>
          <p:cNvPr id="122" name="Group 121">
            <a:extLst>
              <a:ext uri="{FF2B5EF4-FFF2-40B4-BE49-F238E27FC236}">
                <a16:creationId xmlns:a16="http://schemas.microsoft.com/office/drawing/2014/main" id="{44C729BC-90F1-4823-A305-F6F124E93A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3" name="Straight Connector 122">
              <a:extLst>
                <a:ext uri="{FF2B5EF4-FFF2-40B4-BE49-F238E27FC236}">
                  <a16:creationId xmlns:a16="http://schemas.microsoft.com/office/drawing/2014/main" id="{640014BD-8822-4EFD-B887-1E95DBBB42A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1E9445DF-509C-4993-834C-4A95C90E301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FDCB110E-203A-4D63-810B-7AB453AB9B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F264073E-6737-44FE-BC04-BFEE371334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6DA24A7E-F63B-4B87-ABA5-BDD8F8F65F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9CC2C5D2-CEDF-4390-A89D-71DBD7C377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8956D0DF-B8DD-44AB-A831-329B2973EE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7AB17CF4-098C-43B0-A0E0-235CEB55FB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D3CA7C27-06AF-4DB3-A3B2-F81C41D52B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8BD2BB17-7774-4215-872F-9CF37633BB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22E1C172-AA18-42F1-B952-4791B50351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C9D5EBAC-D904-4410-A575-1A2B810D88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8B38425E-0189-47B9-9F42-67DC5386E3B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E6584C8E-A8AC-49AB-8E5B-337E14D4F8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E8FCDC21-75B9-4F36-AEB4-186CDD994F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79AAC1FD-FBB6-4E21-A267-E4B9029BB47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20FDEAF3-AB6A-41DF-BF11-24512081800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29F9892F-F26B-4C6F-A949-097D3EBC77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FCCA59EA-5156-402B-82A4-AAE14B2D9A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31E175D8-17F1-46B8-807F-89A75CD4D9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5AE169C4-F6B2-44D0-A73C-88C304E8A3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2CE19136-3F8D-4350-A424-8241923BCD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CF937350-E379-4C45-BC56-20808BBED3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FE4F6988-3981-46A0-B744-EE972197D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EDB419A9-FCB9-4B39-8D9E-91CC0B8E77A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7D6861DB-43A8-4624-9ECC-5A96BE3AF1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4AFBD701-C20E-441D-8596-4BBBF49556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73C41C88-00F9-45AF-8D64-37BA70969B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E6420BDA-21B9-4B17-A82E-A9EB28138A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useBgFill="1">
        <p:nvSpPr>
          <p:cNvPr id="153" name="Rectangle 152">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5" name="Rectangle 154">
            <a:extLst>
              <a:ext uri="{FF2B5EF4-FFF2-40B4-BE49-F238E27FC236}">
                <a16:creationId xmlns:a16="http://schemas.microsoft.com/office/drawing/2014/main" id="{F8DD0EAF-BF73-48D8-A426-3085C4B88F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57" name="Right Triangle 156">
            <a:extLst>
              <a:ext uri="{FF2B5EF4-FFF2-40B4-BE49-F238E27FC236}">
                <a16:creationId xmlns:a16="http://schemas.microsoft.com/office/drawing/2014/main" id="{7BCC6446-8462-4A63-9B6F-8F57EC40F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65271" y="2673521"/>
            <a:ext cx="568289" cy="568289"/>
          </a:xfrm>
          <a:prstGeom prst="rtTriangl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9" name="Group 158">
            <a:extLst>
              <a:ext uri="{FF2B5EF4-FFF2-40B4-BE49-F238E27FC236}">
                <a16:creationId xmlns:a16="http://schemas.microsoft.com/office/drawing/2014/main" id="{8118ECEF-CA6A-4CB6-BCA5-59B2DB40C4A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60" name="Straight Connector 159">
              <a:extLst>
                <a:ext uri="{FF2B5EF4-FFF2-40B4-BE49-F238E27FC236}">
                  <a16:creationId xmlns:a16="http://schemas.microsoft.com/office/drawing/2014/main" id="{CDC2A251-C28C-4A72-BAFF-511640FB2E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DDDB2429-3E01-4CD5-998D-8F5716A0987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1E26953B-4BE7-4AD0-B471-088DBB23D7D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E9D9ED6D-9817-4272-9FEF-E674FBCCCC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8718C0DE-4596-4A70-AA4F-E678AC7FBC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D8B48095-74C2-4053-872D-D3F70910C3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6224D0B6-A4CB-4D98-A1DC-2770B95F9E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CB39DE9C-23C1-4ABA-BD0D-B76BDC9630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19DDAAE0-966C-4350-8819-857CF524F3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BEE6C021-FBD3-42F3-9A9C-69C4E71989C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F02961B9-65E1-4B12-AD98-9845BC3F43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B22ABFE0-D700-4FD9-9CC8-D138B29ABFD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46FFF1A3-B8BF-470C-9436-D5B7818535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198B6551-FF5D-49F5-8D3E-757AEC357A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50F3BFE5-573C-42C0-94D5-E5513CCC57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357931AB-4B07-4E0E-B3E4-84E2452E0A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CC4789DB-7083-4597-9FC7-6336EA0BE3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9E0B4F1D-D11A-4023-BE6B-6679ABB2B4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28633D7A-F6FC-418F-AD87-0EE148C1A0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A0FC8FCC-6F69-4802-995C-903AE44162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86ABFCE7-4796-4186-8EDC-DB6CE87BC7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E1935BF2-A804-46BA-940A-DDAD7888F3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ED012DA9-8D67-483A-8071-2903F2E3B2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109163DC-956E-44BE-B55A-E6C2C851DD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76CDE9FD-1880-483F-A039-BEB3AB0D374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5" name="Straight Connector 184">
              <a:extLst>
                <a:ext uri="{FF2B5EF4-FFF2-40B4-BE49-F238E27FC236}">
                  <a16:creationId xmlns:a16="http://schemas.microsoft.com/office/drawing/2014/main" id="{38DDB23B-71E7-42A3-B055-5740EE14C5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37245B63-D771-461D-A625-4B49966D24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CF1DF9FF-1F61-4B4F-8993-6897DE09C9C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4092F139-6734-46F3-B176-11741F1F73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9" name="Title 8">
            <a:extLst>
              <a:ext uri="{FF2B5EF4-FFF2-40B4-BE49-F238E27FC236}">
                <a16:creationId xmlns:a16="http://schemas.microsoft.com/office/drawing/2014/main" id="{A45C755F-7034-4B95-9A24-D6DFD5C84F15}"/>
              </a:ext>
            </a:extLst>
          </p:cNvPr>
          <p:cNvSpPr>
            <a:spLocks noGrp="1"/>
          </p:cNvSpPr>
          <p:nvPr>
            <p:ph type="ctrTitle"/>
          </p:nvPr>
        </p:nvSpPr>
        <p:spPr>
          <a:xfrm>
            <a:off x="453142" y="725467"/>
            <a:ext cx="5414255" cy="1794316"/>
          </a:xfrm>
        </p:spPr>
        <p:txBody>
          <a:bodyPr vert="horz" lIns="91440" tIns="45720" rIns="91440" bIns="45720" rtlCol="0" anchor="b">
            <a:normAutofit/>
          </a:bodyPr>
          <a:lstStyle/>
          <a:p>
            <a:r>
              <a:rPr lang="en-US" sz="4600" dirty="0">
                <a:solidFill>
                  <a:schemeClr val="tx2">
                    <a:alpha val="80000"/>
                  </a:schemeClr>
                </a:solidFill>
              </a:rPr>
              <a:t>Recommendations</a:t>
            </a:r>
          </a:p>
        </p:txBody>
      </p:sp>
      <p:sp>
        <p:nvSpPr>
          <p:cNvPr id="10" name="Subtitle 9">
            <a:extLst>
              <a:ext uri="{FF2B5EF4-FFF2-40B4-BE49-F238E27FC236}">
                <a16:creationId xmlns:a16="http://schemas.microsoft.com/office/drawing/2014/main" id="{96F78CB5-6D28-4C54-8506-062D933127E9}"/>
              </a:ext>
            </a:extLst>
          </p:cNvPr>
          <p:cNvSpPr>
            <a:spLocks noGrp="1"/>
          </p:cNvSpPr>
          <p:nvPr>
            <p:ph type="subTitle" idx="1"/>
          </p:nvPr>
        </p:nvSpPr>
        <p:spPr>
          <a:xfrm>
            <a:off x="453142" y="3073533"/>
            <a:ext cx="5414255" cy="2810415"/>
          </a:xfrm>
        </p:spPr>
        <p:txBody>
          <a:bodyPr vert="horz" lIns="91440" tIns="45720" rIns="91440" bIns="45720" rtlCol="0">
            <a:normAutofit/>
          </a:bodyPr>
          <a:lstStyle/>
          <a:p>
            <a:r>
              <a:rPr lang="en-US" sz="2000" kern="1200" dirty="0">
                <a:solidFill>
                  <a:schemeClr val="tx2">
                    <a:alpha val="80000"/>
                  </a:schemeClr>
                </a:solidFill>
                <a:latin typeface="+mn-lt"/>
                <a:ea typeface="+mn-ea"/>
                <a:cs typeface="+mn-cs"/>
              </a:rPr>
              <a:t>Social services professionals should be deployed to schools</a:t>
            </a:r>
          </a:p>
          <a:p>
            <a:r>
              <a:rPr lang="en-US" sz="2000" kern="1200" dirty="0">
                <a:solidFill>
                  <a:schemeClr val="tx2">
                    <a:alpha val="80000"/>
                  </a:schemeClr>
                </a:solidFill>
                <a:latin typeface="+mn-lt"/>
                <a:ea typeface="+mn-ea"/>
                <a:cs typeface="+mn-cs"/>
              </a:rPr>
              <a:t>The </a:t>
            </a:r>
            <a:r>
              <a:rPr lang="en-US" sz="2000" kern="1200" dirty="0" err="1">
                <a:solidFill>
                  <a:schemeClr val="tx2">
                    <a:alpha val="80000"/>
                  </a:schemeClr>
                </a:solidFill>
                <a:latin typeface="+mn-lt"/>
                <a:ea typeface="+mn-ea"/>
                <a:cs typeface="+mn-cs"/>
              </a:rPr>
              <a:t>Thari</a:t>
            </a:r>
            <a:r>
              <a:rPr lang="en-US" sz="2000" kern="1200" dirty="0">
                <a:solidFill>
                  <a:schemeClr val="tx2">
                    <a:alpha val="80000"/>
                  </a:schemeClr>
                </a:solidFill>
                <a:latin typeface="+mn-lt"/>
                <a:ea typeface="+mn-ea"/>
                <a:cs typeface="+mn-cs"/>
              </a:rPr>
              <a:t> model should be expanded to other schools, especially Township and rural schools</a:t>
            </a:r>
          </a:p>
        </p:txBody>
      </p:sp>
      <p:pic>
        <p:nvPicPr>
          <p:cNvPr id="15" name="Picture Placeholder 14" descr="Open Book on a desk">
            <a:extLst>
              <a:ext uri="{FF2B5EF4-FFF2-40B4-BE49-F238E27FC236}">
                <a16:creationId xmlns:a16="http://schemas.microsoft.com/office/drawing/2014/main" id="{501989EC-FF74-4093-A437-07518C7224A3}"/>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val="0"/>
              </a:ext>
            </a:extLst>
          </a:blip>
          <a:srcRect l="39213" r="10533" b="-1"/>
          <a:stretch/>
        </p:blipFill>
        <p:spPr>
          <a:xfrm>
            <a:off x="6084873" y="-3440"/>
            <a:ext cx="6129950" cy="6861439"/>
          </a:xfrm>
          <a:custGeom>
            <a:avLst/>
            <a:gdLst/>
            <a:ahLst/>
            <a:cxnLst/>
            <a:rect l="l" t="t" r="r" b="b"/>
            <a:pathLst>
              <a:path w="6129950" h="6861439">
                <a:moveTo>
                  <a:pt x="1687527" y="0"/>
                </a:moveTo>
                <a:lnTo>
                  <a:pt x="6129950" y="0"/>
                </a:lnTo>
                <a:lnTo>
                  <a:pt x="6129950" y="6858000"/>
                </a:lnTo>
                <a:lnTo>
                  <a:pt x="5040333" y="6858000"/>
                </a:lnTo>
                <a:lnTo>
                  <a:pt x="5040333" y="6861439"/>
                </a:lnTo>
                <a:lnTo>
                  <a:pt x="272442" y="6861439"/>
                </a:lnTo>
                <a:lnTo>
                  <a:pt x="196402" y="6549696"/>
                </a:lnTo>
                <a:cubicBezTo>
                  <a:pt x="-517926" y="3427393"/>
                  <a:pt x="946083" y="3323532"/>
                  <a:pt x="946083" y="1"/>
                </a:cubicBezTo>
                <a:lnTo>
                  <a:pt x="1687527" y="1"/>
                </a:lnTo>
                <a:close/>
              </a:path>
            </a:pathLst>
          </a:custGeom>
        </p:spPr>
      </p:pic>
      <p:sp>
        <p:nvSpPr>
          <p:cNvPr id="78" name="Slide Number Placeholder 77">
            <a:extLst>
              <a:ext uri="{FF2B5EF4-FFF2-40B4-BE49-F238E27FC236}">
                <a16:creationId xmlns:a16="http://schemas.microsoft.com/office/drawing/2014/main" id="{DC58DF8B-67EC-49BD-BDED-797061A72063}"/>
              </a:ext>
            </a:extLst>
          </p:cNvPr>
          <p:cNvSpPr>
            <a:spLocks noGrp="1"/>
          </p:cNvSpPr>
          <p:nvPr>
            <p:ph type="sldNum" sz="quarter" idx="12"/>
          </p:nvPr>
        </p:nvSpPr>
        <p:spPr>
          <a:xfrm>
            <a:off x="11190806" y="6324600"/>
            <a:ext cx="799078" cy="365125"/>
          </a:xfrm>
        </p:spPr>
        <p:txBody>
          <a:bodyPr vert="horz" lIns="91440" tIns="45720" rIns="91440" bIns="45720" rtlCol="0" anchor="ctr">
            <a:normAutofit/>
          </a:bodyPr>
          <a:lstStyle/>
          <a:p>
            <a:pPr>
              <a:spcAft>
                <a:spcPts val="600"/>
              </a:spcAft>
            </a:pPr>
            <a:fld id="{11A71338-8BA2-4C79-A6C5-5A8E30081D0C}" type="slidenum">
              <a:rPr lang="en-US" cap="all">
                <a:solidFill>
                  <a:srgbClr val="FFFFFF"/>
                </a:solidFill>
              </a:rPr>
              <a:pPr>
                <a:spcAft>
                  <a:spcPts val="600"/>
                </a:spcAft>
              </a:pPr>
              <a:t>12</a:t>
            </a:fld>
            <a:endParaRPr lang="en-US" cap="all">
              <a:solidFill>
                <a:srgbClr val="FFFFFF"/>
              </a:solidFill>
            </a:endParaRPr>
          </a:p>
        </p:txBody>
      </p:sp>
    </p:spTree>
    <p:extLst>
      <p:ext uri="{BB962C8B-B14F-4D97-AF65-F5344CB8AC3E}">
        <p14:creationId xmlns:p14="http://schemas.microsoft.com/office/powerpoint/2010/main" val="569312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itle 53">
            <a:extLst>
              <a:ext uri="{FF2B5EF4-FFF2-40B4-BE49-F238E27FC236}">
                <a16:creationId xmlns:a16="http://schemas.microsoft.com/office/drawing/2014/main" id="{DBE49DF2-C4C7-4EC0-BF95-00C033956ED5}"/>
              </a:ext>
            </a:extLst>
          </p:cNvPr>
          <p:cNvSpPr>
            <a:spLocks noGrp="1"/>
          </p:cNvSpPr>
          <p:nvPr>
            <p:ph type="title"/>
          </p:nvPr>
        </p:nvSpPr>
        <p:spPr>
          <a:xfrm>
            <a:off x="444604" y="689389"/>
            <a:ext cx="5465225" cy="1202133"/>
          </a:xfrm>
        </p:spPr>
        <p:txBody>
          <a:bodyPr/>
          <a:lstStyle/>
          <a:p>
            <a:r>
              <a:rPr lang="en-US" dirty="0"/>
              <a:t>Thank you</a:t>
            </a:r>
          </a:p>
        </p:txBody>
      </p:sp>
      <p:sp>
        <p:nvSpPr>
          <p:cNvPr id="2" name="Subtitle 1">
            <a:extLst>
              <a:ext uri="{FF2B5EF4-FFF2-40B4-BE49-F238E27FC236}">
                <a16:creationId xmlns:a16="http://schemas.microsoft.com/office/drawing/2014/main" id="{39D912AE-424A-49C1-ACDE-5F01791140B1}"/>
              </a:ext>
            </a:extLst>
          </p:cNvPr>
          <p:cNvSpPr>
            <a:spLocks noGrp="1"/>
          </p:cNvSpPr>
          <p:nvPr>
            <p:ph type="subTitle" idx="1"/>
          </p:nvPr>
        </p:nvSpPr>
        <p:spPr>
          <a:xfrm>
            <a:off x="369252" y="2421716"/>
            <a:ext cx="5414255" cy="1007284"/>
          </a:xfrm>
        </p:spPr>
        <p:txBody>
          <a:bodyPr/>
          <a:lstStyle/>
          <a:p>
            <a:r>
              <a:rPr lang="en-US" dirty="0"/>
              <a:t>Prof Roelf Reyneke</a:t>
            </a:r>
          </a:p>
          <a:p>
            <a:r>
              <a:rPr lang="en-US" dirty="0"/>
              <a:t>Department of Social Work</a:t>
            </a:r>
          </a:p>
          <a:p>
            <a:r>
              <a:rPr lang="en-US" dirty="0"/>
              <a:t>University of the Free State</a:t>
            </a:r>
          </a:p>
          <a:p>
            <a:r>
              <a:rPr lang="en-US" dirty="0"/>
              <a:t>reynrp@ufs.ac.za</a:t>
            </a:r>
          </a:p>
          <a:p>
            <a:endParaRPr lang="en-US" dirty="0"/>
          </a:p>
        </p:txBody>
      </p:sp>
      <p:pic>
        <p:nvPicPr>
          <p:cNvPr id="23" name="Picture Placeholder 22" descr="Person Writing at a desk ">
            <a:extLst>
              <a:ext uri="{FF2B5EF4-FFF2-40B4-BE49-F238E27FC236}">
                <a16:creationId xmlns:a16="http://schemas.microsoft.com/office/drawing/2014/main" id="{AFE73D3A-07DF-48F7-99A6-5D29F73D85C9}"/>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val="0"/>
              </a:ext>
            </a:extLst>
          </a:blip>
          <a:srcRect/>
          <a:stretch/>
        </p:blipFill>
        <p:spPr>
          <a:xfrm>
            <a:off x="5996630" y="443884"/>
            <a:ext cx="5909831" cy="5879389"/>
          </a:xfrm>
        </p:spPr>
      </p:pic>
      <p:sp>
        <p:nvSpPr>
          <p:cNvPr id="7" name="Slide Number Placeholder 6">
            <a:extLst>
              <a:ext uri="{FF2B5EF4-FFF2-40B4-BE49-F238E27FC236}">
                <a16:creationId xmlns:a16="http://schemas.microsoft.com/office/drawing/2014/main" id="{4844C1BF-C224-4BC2-B070-F631007AA5DC}"/>
              </a:ext>
            </a:extLst>
          </p:cNvPr>
          <p:cNvSpPr>
            <a:spLocks noGrp="1"/>
          </p:cNvSpPr>
          <p:nvPr>
            <p:ph type="sldNum" sz="quarter" idx="12"/>
          </p:nvPr>
        </p:nvSpPr>
        <p:spPr>
          <a:xfrm>
            <a:off x="11190806" y="6324600"/>
            <a:ext cx="799078" cy="365125"/>
          </a:xfrm>
        </p:spPr>
        <p:txBody>
          <a:bodyPr/>
          <a:lstStyle/>
          <a:p>
            <a:fld id="{11A71338-8BA2-4C79-A6C5-5A8E30081D0C}" type="slidenum">
              <a:rPr lang="en-US" smtClean="0"/>
              <a:pPr/>
              <a:t>13</a:t>
            </a:fld>
            <a:endParaRPr lang="en-US" dirty="0"/>
          </a:p>
        </p:txBody>
      </p:sp>
      <p:sp>
        <p:nvSpPr>
          <p:cNvPr id="3" name="Rectangle 2">
            <a:extLst>
              <a:ext uri="{FF2B5EF4-FFF2-40B4-BE49-F238E27FC236}">
                <a16:creationId xmlns:a16="http://schemas.microsoft.com/office/drawing/2014/main" id="{DB6B3E4C-7D63-D842-7EEE-D5AD260B1105}"/>
              </a:ext>
            </a:extLst>
          </p:cNvPr>
          <p:cNvSpPr/>
          <p:nvPr/>
        </p:nvSpPr>
        <p:spPr>
          <a:xfrm>
            <a:off x="369252" y="4662668"/>
            <a:ext cx="5909831" cy="1925702"/>
          </a:xfrm>
          <a:prstGeom prst="rect">
            <a:avLst/>
          </a:prstGeom>
        </p:spPr>
        <p:style>
          <a:lnRef idx="2">
            <a:schemeClr val="accent5">
              <a:shade val="15000"/>
            </a:schemeClr>
          </a:lnRef>
          <a:fillRef idx="1">
            <a:schemeClr val="accent5"/>
          </a:fillRef>
          <a:effectRef idx="0">
            <a:schemeClr val="accent5"/>
          </a:effectRef>
          <a:fontRef idx="minor">
            <a:schemeClr val="lt1"/>
          </a:fontRef>
        </p:style>
        <p:txBody>
          <a:bodyPr rtlCol="0" anchor="ctr"/>
          <a:lstStyle/>
          <a:p>
            <a:pPr algn="ctr"/>
            <a:r>
              <a:rPr lang="en-US" sz="2800" b="1" dirty="0"/>
              <a:t>Something to consider: </a:t>
            </a:r>
          </a:p>
          <a:p>
            <a:pPr algn="ctr"/>
            <a:r>
              <a:rPr lang="en-US" sz="2800" dirty="0"/>
              <a:t>The University of the Free State now offers a Masters in School Social work </a:t>
            </a:r>
            <a:endParaRPr lang="en-ZA" sz="2800" dirty="0"/>
          </a:p>
        </p:txBody>
      </p:sp>
    </p:spTree>
    <p:extLst>
      <p:ext uri="{BB962C8B-B14F-4D97-AF65-F5344CB8AC3E}">
        <p14:creationId xmlns:p14="http://schemas.microsoft.com/office/powerpoint/2010/main" val="1833651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4798C7F-C8CA-4799-BF37-3AB4642CDB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24" name="Group 23">
            <a:extLst>
              <a:ext uri="{FF2B5EF4-FFF2-40B4-BE49-F238E27FC236}">
                <a16:creationId xmlns:a16="http://schemas.microsoft.com/office/drawing/2014/main" id="{87F0794B-55D3-4D2D-BDE7-4688ED321E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25" name="Straight Connector 24">
              <a:extLst>
                <a:ext uri="{FF2B5EF4-FFF2-40B4-BE49-F238E27FC236}">
                  <a16:creationId xmlns:a16="http://schemas.microsoft.com/office/drawing/2014/main" id="{BE4C795B-1813-4CC6-B03F-8DD130BEAA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0F4C04D-5CD8-446B-BE3D-257172E6E4C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DDC802E-606F-4F39-84B6-90DF0FE544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C5B0C75-0136-4A39-9AB6-0F02C45278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5ED2B52-3D40-46DE-8B54-99A4071578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8BCEC75-1B6B-45B2-8041-8D933FCF6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A2FC789-056A-43CC-807E-4262CDC3E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8C32FD3-76B0-40E7-89F2-E9C523210A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B82E9447-8362-426C-840A-B6F2231F7B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2F141DC8-83CE-4C21-A5BA-E2FFF3D866E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12A697C-ECBC-40A9-AC69-BF96A34B91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2E988AF-5EFB-43D3-B93F-6E4F41A2C90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6B312C1B-AAE2-4A6D-ACC7-ABAA75D428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7B96146-61DA-44D6-A9DF-6DB41FCF2D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B33F93D-4439-46EE-97C4-9CECAAFDCF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914B275-A3D7-4BA4-B8CB-E7657100F3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BD26EF3B-FBE7-4D57-8E01-553F50734A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6CC1E671-BA54-4B31-9A2E-8F50BC57A2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A836A704-3624-4ABF-9A67-0F52C2F3EF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5FDC385D-BA34-481F-A991-A776E0B1930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F1EF033A-D8FB-416B-AE51-4E098A27D6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17C17B48-F458-4E9B-9331-56FCDC5B6A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7E44A4B-D453-46F0-A83D-AF0B33D5C59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46BEA9F-314B-440D-AE8D-21E1252EC5A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F15EAFD0-4869-4612-ACDE-ABC703104E8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0F26706-7F23-4FF0-9CAF-F3C4F47C119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0195A72-345A-4E88-8D71-14DB3D1B60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DBF51A6-A3BC-49FE-BB01-E899281177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A78DF911-744C-419B-83DC-39F270BBF4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55" name="Freeform: Shape 54">
            <a:extLst>
              <a:ext uri="{FF2B5EF4-FFF2-40B4-BE49-F238E27FC236}">
                <a16:creationId xmlns:a16="http://schemas.microsoft.com/office/drawing/2014/main" id="{216BB147-20D5-4D93-BDA5-1BC614D6A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57" name="Freeform: Shape 56">
            <a:extLst>
              <a:ext uri="{FF2B5EF4-FFF2-40B4-BE49-F238E27FC236}">
                <a16:creationId xmlns:a16="http://schemas.microsoft.com/office/drawing/2014/main" id="{0A253F60-DE40-4508-A37A-61331DF1D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59" name="Freeform: Shape 58">
            <a:extLst>
              <a:ext uri="{FF2B5EF4-FFF2-40B4-BE49-F238E27FC236}">
                <a16:creationId xmlns:a16="http://schemas.microsoft.com/office/drawing/2014/main" id="{9A0D6220-3DFE-4182-9152-9135493A6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grpSp>
        <p:nvGrpSpPr>
          <p:cNvPr id="61" name="Group 60">
            <a:extLst>
              <a:ext uri="{FF2B5EF4-FFF2-40B4-BE49-F238E27FC236}">
                <a16:creationId xmlns:a16="http://schemas.microsoft.com/office/drawing/2014/main" id="{44C729BC-90F1-4823-A305-F6F124E93A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62" name="Straight Connector 61">
              <a:extLst>
                <a:ext uri="{FF2B5EF4-FFF2-40B4-BE49-F238E27FC236}">
                  <a16:creationId xmlns:a16="http://schemas.microsoft.com/office/drawing/2014/main" id="{640014BD-8822-4EFD-B887-1E95DBBB42A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1E9445DF-509C-4993-834C-4A95C90E301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FDCB110E-203A-4D63-810B-7AB453AB9B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264073E-6737-44FE-BC04-BFEE371334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6DA24A7E-F63B-4B87-ABA5-BDD8F8F65F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9CC2C5D2-CEDF-4390-A89D-71DBD7C377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8956D0DF-B8DD-44AB-A831-329B2973EE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AB17CF4-098C-43B0-A0E0-235CEB55FB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D3CA7C27-06AF-4DB3-A3B2-F81C41D52B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BD2BB17-7774-4215-872F-9CF37633BB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22E1C172-AA18-42F1-B952-4791B50351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9D5EBAC-D904-4410-A575-1A2B810D88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B38425E-0189-47B9-9F42-67DC5386E3B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E6584C8E-A8AC-49AB-8E5B-337E14D4F8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E8FCDC21-75B9-4F36-AEB4-186CDD994F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79AAC1FD-FBB6-4E21-A267-E4B9029BB47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20FDEAF3-AB6A-41DF-BF11-24512081800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29F9892F-F26B-4C6F-A949-097D3EBC77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FCCA59EA-5156-402B-82A4-AAE14B2D9A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31E175D8-17F1-46B8-807F-89A75CD4D9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5AE169C4-F6B2-44D0-A73C-88C304E8A3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2CE19136-3F8D-4350-A424-8241923BCD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CF937350-E379-4C45-BC56-20808BBED3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FE4F6988-3981-46A0-B744-EE972197D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DB419A9-FCB9-4B39-8D9E-91CC0B8E77A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7D6861DB-43A8-4624-9ECC-5A96BE3AF1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4AFBD701-C20E-441D-8596-4BBBF49556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3C41C88-00F9-45AF-8D64-37BA70969B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E6420BDA-21B9-4B17-A82E-A9EB28138A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useBgFill="1">
        <p:nvSpPr>
          <p:cNvPr id="92" name="Rectangle 91">
            <a:extLst>
              <a:ext uri="{FF2B5EF4-FFF2-40B4-BE49-F238E27FC236}">
                <a16:creationId xmlns:a16="http://schemas.microsoft.com/office/drawing/2014/main" id="{07678F73-9880-405C-9E21-2CC82BD04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4" name="Rectangle 93">
            <a:extLst>
              <a:ext uri="{FF2B5EF4-FFF2-40B4-BE49-F238E27FC236}">
                <a16:creationId xmlns:a16="http://schemas.microsoft.com/office/drawing/2014/main" id="{1C582B07-D0F0-4B6B-A5D9-D2F192CB3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6" name="Right Triangle 95">
            <a:extLst>
              <a:ext uri="{FF2B5EF4-FFF2-40B4-BE49-F238E27FC236}">
                <a16:creationId xmlns:a16="http://schemas.microsoft.com/office/drawing/2014/main" id="{DA1A4301-6FFC-4C82-A1FA-7634D8CAA8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77931" y="1559140"/>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a:extLst>
              <a:ext uri="{FF2B5EF4-FFF2-40B4-BE49-F238E27FC236}">
                <a16:creationId xmlns:a16="http://schemas.microsoft.com/office/drawing/2014/main" id="{8323DD1D-77DE-48B2-A0A0-6265801531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214827" cy="6858000"/>
            <a:chOff x="-6214" y="-1"/>
            <a:chExt cx="12214827" cy="6858000"/>
          </a:xfrm>
        </p:grpSpPr>
        <p:cxnSp>
          <p:nvCxnSpPr>
            <p:cNvPr id="99" name="Straight Connector 98">
              <a:extLst>
                <a:ext uri="{FF2B5EF4-FFF2-40B4-BE49-F238E27FC236}">
                  <a16:creationId xmlns:a16="http://schemas.microsoft.com/office/drawing/2014/main" id="{5C230063-C474-48F9-AD35-F649415C22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6251EB77-6139-46FD-BABC-8576465948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A8177B72-4955-469C-BAF0-E076263794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C09269C7-DB34-4A8C-BAC9-2496A058B8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FFA42117-D401-4236-8EAA-EC9095D4C64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6746B91E-6053-4974-B374-9D1B8FBD70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ED5DA8D3-12FB-4731-BDBC-93B6113D0C4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7D16B49A-4893-4729-87B8-9A0B8E592D9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406D93EE-2329-4706-89C0-BB6C94A39A7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3DC3E76F-2DB4-40DA-8C45-943861B172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F56318F6-E559-4DA6-95C0-D2BB10BA6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83243B57-CFAA-461A-AE56-A61CF60F3AD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86AEACE9-7BE6-4FC5-9686-47F15ABA569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5DCAE5B4-5700-44A8-91DA-D8415FB04FA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F2F9D9C9-D01B-4870-8B33-310D77DF5B3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05DDC7F-2142-41F1-B1E3-A37A0B6FD1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51B19576-1AA2-4552-8D7D-831B137814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C504D005-AC5D-4160-8184-5BB45CE004E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DA540368-C5A6-4F28-A60E-763362A6E5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767B4722-C810-495C-BB11-45141E367D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83B1706B-6FE4-44FB-B429-E59AE3B16D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F9DD5DAD-1CA2-48BA-94BF-70B1AC2BB58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076A21FA-0159-4468-9737-BDBD342618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0870688F-0FB0-4A4A-9F90-7EAE14CAE2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8F7D7D25-8970-4DD6-A3D7-0D550BA85CF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8B480E32-418E-4DE3-B6E7-2F803A2C756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0985F833-A609-4B9C-A0D7-6DF88DB7BA2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DAA9A587-B078-4028-A924-4A6DDDA2C41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1E2E5E8E-3025-4C93-9E63-9C47C5BBA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1" name="Title 10">
            <a:extLst>
              <a:ext uri="{FF2B5EF4-FFF2-40B4-BE49-F238E27FC236}">
                <a16:creationId xmlns:a16="http://schemas.microsoft.com/office/drawing/2014/main" id="{2C78657F-90AD-4505-B0A9-4FB8B5AE5AB1}"/>
              </a:ext>
            </a:extLst>
          </p:cNvPr>
          <p:cNvSpPr>
            <a:spLocks noGrp="1"/>
          </p:cNvSpPr>
          <p:nvPr>
            <p:ph type="title"/>
          </p:nvPr>
        </p:nvSpPr>
        <p:spPr>
          <a:xfrm>
            <a:off x="446078" y="100453"/>
            <a:ext cx="4952999" cy="2247616"/>
          </a:xfrm>
        </p:spPr>
        <p:txBody>
          <a:bodyPr vert="horz" lIns="91440" tIns="45720" rIns="91440" bIns="45720" rtlCol="0" anchor="ctr">
            <a:normAutofit/>
          </a:bodyPr>
          <a:lstStyle/>
          <a:p>
            <a:r>
              <a:rPr lang="en-US"/>
              <a:t>Background</a:t>
            </a:r>
            <a:endParaRPr lang="en-US" dirty="0"/>
          </a:p>
        </p:txBody>
      </p:sp>
      <p:sp>
        <p:nvSpPr>
          <p:cNvPr id="12" name="Content Placeholder 11">
            <a:extLst>
              <a:ext uri="{FF2B5EF4-FFF2-40B4-BE49-F238E27FC236}">
                <a16:creationId xmlns:a16="http://schemas.microsoft.com/office/drawing/2014/main" id="{ECCFA51B-E7CF-4281-8CF6-3036F63B7B0A}"/>
              </a:ext>
            </a:extLst>
          </p:cNvPr>
          <p:cNvSpPr>
            <a:spLocks noGrp="1"/>
          </p:cNvSpPr>
          <p:nvPr>
            <p:ph sz="quarter" idx="15"/>
          </p:nvPr>
        </p:nvSpPr>
        <p:spPr>
          <a:xfrm>
            <a:off x="457200" y="2281168"/>
            <a:ext cx="4952999" cy="3989716"/>
          </a:xfrm>
        </p:spPr>
        <p:txBody>
          <a:bodyPr vert="horz" lIns="91440" tIns="45720" rIns="91440" bIns="45720" rtlCol="0">
            <a:normAutofit/>
          </a:bodyPr>
          <a:lstStyle/>
          <a:p>
            <a:pPr marL="228600" indent="-228600">
              <a:lnSpc>
                <a:spcPct val="100000"/>
              </a:lnSpc>
              <a:buFont typeface="+mj-lt"/>
              <a:buAutoNum type="arabicPeriod"/>
            </a:pPr>
            <a:r>
              <a:rPr lang="en-US">
                <a:solidFill>
                  <a:srgbClr val="FFFFFF"/>
                </a:solidFill>
              </a:rPr>
              <a:t>Adopt-a-school foundation</a:t>
            </a:r>
          </a:p>
          <a:p>
            <a:pPr marL="228600" indent="-228600">
              <a:lnSpc>
                <a:spcPct val="100000"/>
              </a:lnSpc>
              <a:buFont typeface="+mj-lt"/>
              <a:buAutoNum type="arabicPeriod"/>
            </a:pPr>
            <a:r>
              <a:rPr lang="en-US">
                <a:solidFill>
                  <a:srgbClr val="FFFFFF"/>
                </a:solidFill>
              </a:rPr>
              <a:t>Thari-programme – address violence and other social ills</a:t>
            </a:r>
          </a:p>
          <a:p>
            <a:pPr marL="228600" indent="-228600">
              <a:lnSpc>
                <a:spcPct val="100000"/>
              </a:lnSpc>
              <a:buFont typeface="+mj-lt"/>
              <a:buAutoNum type="arabicPeriod"/>
            </a:pPr>
            <a:r>
              <a:rPr lang="en-US">
                <a:solidFill>
                  <a:srgbClr val="FFFFFF"/>
                </a:solidFill>
              </a:rPr>
              <a:t>Services provided by Child and Youth Care workers and social workers</a:t>
            </a:r>
          </a:p>
          <a:p>
            <a:pPr marL="228600" indent="-228600">
              <a:lnSpc>
                <a:spcPct val="100000"/>
              </a:lnSpc>
              <a:buFont typeface="+mj-lt"/>
              <a:buAutoNum type="arabicPeriod"/>
            </a:pPr>
            <a:r>
              <a:rPr lang="en-US">
                <a:solidFill>
                  <a:srgbClr val="FFFFFF"/>
                </a:solidFill>
              </a:rPr>
              <a:t>4 Primary and 4 Secondary schools</a:t>
            </a:r>
          </a:p>
          <a:p>
            <a:pPr marL="228600" indent="-228600">
              <a:lnSpc>
                <a:spcPct val="100000"/>
              </a:lnSpc>
              <a:buFont typeface="+mj-lt"/>
              <a:buAutoNum type="arabicPeriod"/>
            </a:pPr>
            <a:r>
              <a:rPr lang="en-US">
                <a:solidFill>
                  <a:srgbClr val="FFFFFF"/>
                </a:solidFill>
              </a:rPr>
              <a:t>Botshabelo – Free State</a:t>
            </a:r>
          </a:p>
          <a:p>
            <a:pPr marL="228600" indent="-228600">
              <a:lnSpc>
                <a:spcPct val="100000"/>
              </a:lnSpc>
              <a:buFont typeface="+mj-lt"/>
              <a:buAutoNum type="arabicPeriod"/>
            </a:pPr>
            <a:r>
              <a:rPr lang="en-US">
                <a:solidFill>
                  <a:srgbClr val="FFFFFF"/>
                </a:solidFill>
              </a:rPr>
              <a:t>Started in 2017 – evaluated in 2022</a:t>
            </a:r>
          </a:p>
          <a:p>
            <a:pPr marL="228600" indent="-228600">
              <a:lnSpc>
                <a:spcPct val="100000"/>
              </a:lnSpc>
              <a:buFont typeface="+mj-lt"/>
              <a:buAutoNum type="arabicPeriod"/>
            </a:pPr>
            <a:r>
              <a:rPr lang="en-US">
                <a:solidFill>
                  <a:srgbClr val="FFFFFF"/>
                </a:solidFill>
              </a:rPr>
              <a:t>Exploratory sequential mixed method case study design (QUAL/quan)</a:t>
            </a:r>
            <a:endParaRPr lang="en-US" dirty="0">
              <a:solidFill>
                <a:srgbClr val="FFFFFF"/>
              </a:solidFill>
            </a:endParaRPr>
          </a:p>
        </p:txBody>
      </p:sp>
      <p:pic>
        <p:nvPicPr>
          <p:cNvPr id="17" name="Picture Placeholder 16">
            <a:extLst>
              <a:ext uri="{FF2B5EF4-FFF2-40B4-BE49-F238E27FC236}">
                <a16:creationId xmlns:a16="http://schemas.microsoft.com/office/drawing/2014/main" id="{AE1F44BF-5663-4B40-9FEB-0B4FDA1A9FEF}"/>
              </a:ext>
            </a:extLst>
          </p:cNvPr>
          <p:cNvPicPr>
            <a:picLocks noGrp="1" noChangeAspect="1"/>
          </p:cNvPicPr>
          <p:nvPr>
            <p:ph type="pic" sz="quarter" idx="13"/>
          </p:nvPr>
        </p:nvPicPr>
        <p:blipFill>
          <a:blip r:embed="rId3"/>
          <a:srcRect l="16457" r="16457"/>
          <a:stretch/>
        </p:blipFill>
        <p:spPr>
          <a:xfrm>
            <a:off x="6084873" y="-3440"/>
            <a:ext cx="6129950" cy="6861439"/>
          </a:xfrm>
          <a:custGeom>
            <a:avLst/>
            <a:gdLst/>
            <a:ahLst/>
            <a:cxnLst/>
            <a:rect l="l" t="t" r="r" b="b"/>
            <a:pathLst>
              <a:path w="6129950" h="6861439">
                <a:moveTo>
                  <a:pt x="1687527" y="0"/>
                </a:moveTo>
                <a:lnTo>
                  <a:pt x="6129950" y="0"/>
                </a:lnTo>
                <a:lnTo>
                  <a:pt x="6129950" y="6858000"/>
                </a:lnTo>
                <a:lnTo>
                  <a:pt x="5040333" y="6858000"/>
                </a:lnTo>
                <a:lnTo>
                  <a:pt x="5040333" y="6861439"/>
                </a:lnTo>
                <a:lnTo>
                  <a:pt x="272442" y="6861439"/>
                </a:lnTo>
                <a:lnTo>
                  <a:pt x="196402" y="6549696"/>
                </a:lnTo>
                <a:cubicBezTo>
                  <a:pt x="-517926" y="3427393"/>
                  <a:pt x="946083" y="3323532"/>
                  <a:pt x="946083" y="1"/>
                </a:cubicBezTo>
                <a:lnTo>
                  <a:pt x="1687527" y="1"/>
                </a:lnTo>
                <a:close/>
              </a:path>
            </a:pathLst>
          </a:custGeom>
        </p:spPr>
      </p:pic>
      <p:sp>
        <p:nvSpPr>
          <p:cNvPr id="16" name="Slide Number Placeholder 15">
            <a:extLst>
              <a:ext uri="{FF2B5EF4-FFF2-40B4-BE49-F238E27FC236}">
                <a16:creationId xmlns:a16="http://schemas.microsoft.com/office/drawing/2014/main" id="{44B5FDB3-8D02-4902-BEC4-691A9ADD9662}"/>
              </a:ext>
            </a:extLst>
          </p:cNvPr>
          <p:cNvSpPr>
            <a:spLocks noGrp="1"/>
          </p:cNvSpPr>
          <p:nvPr>
            <p:ph type="sldNum" sz="quarter" idx="12"/>
          </p:nvPr>
        </p:nvSpPr>
        <p:spPr>
          <a:xfrm>
            <a:off x="11190806" y="6324600"/>
            <a:ext cx="799078" cy="365125"/>
          </a:xfrm>
        </p:spPr>
        <p:txBody>
          <a:bodyPr vert="horz" lIns="91440" tIns="45720" rIns="91440" bIns="45720" rtlCol="0" anchor="ctr">
            <a:normAutofit/>
          </a:bodyPr>
          <a:lstStyle/>
          <a:p>
            <a:pPr>
              <a:spcAft>
                <a:spcPts val="600"/>
              </a:spcAft>
            </a:pPr>
            <a:fld id="{11A71338-8BA2-4C79-A6C5-5A8E30081D0C}" type="slidenum">
              <a:rPr lang="en-US" cap="all">
                <a:solidFill>
                  <a:srgbClr val="FFFFFF"/>
                </a:solidFill>
              </a:rPr>
              <a:pPr>
                <a:spcAft>
                  <a:spcPts val="600"/>
                </a:spcAft>
              </a:pPr>
              <a:t>2</a:t>
            </a:fld>
            <a:endParaRPr lang="en-US" cap="all">
              <a:solidFill>
                <a:srgbClr val="FFFFFF"/>
              </a:solidFill>
            </a:endParaRPr>
          </a:p>
        </p:txBody>
      </p:sp>
    </p:spTree>
    <p:extLst>
      <p:ext uri="{BB962C8B-B14F-4D97-AF65-F5344CB8AC3E}">
        <p14:creationId xmlns:p14="http://schemas.microsoft.com/office/powerpoint/2010/main" val="3465617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4798C7F-C8CA-4799-BF37-3AB4642CDB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14" name="Group 13">
            <a:extLst>
              <a:ext uri="{FF2B5EF4-FFF2-40B4-BE49-F238E27FC236}">
                <a16:creationId xmlns:a16="http://schemas.microsoft.com/office/drawing/2014/main" id="{87F0794B-55D3-4D2D-BDE7-4688ED321E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5" name="Straight Connector 14">
              <a:extLst>
                <a:ext uri="{FF2B5EF4-FFF2-40B4-BE49-F238E27FC236}">
                  <a16:creationId xmlns:a16="http://schemas.microsoft.com/office/drawing/2014/main" id="{BE4C795B-1813-4CC6-B03F-8DD130BEAA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0F4C04D-5CD8-446B-BE3D-257172E6E4C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DDC802E-606F-4F39-84B6-90DF0FE544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C5B0C75-0136-4A39-9AB6-0F02C45278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5ED2B52-3D40-46DE-8B54-99A4071578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18BCEC75-1B6B-45B2-8041-8D933FCF6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A2FC789-056A-43CC-807E-4262CDC3E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8C32FD3-76B0-40E7-89F2-E9C523210A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82E9447-8362-426C-840A-B6F2231F7B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F141DC8-83CE-4C21-A5BA-E2FFF3D866E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12A697C-ECBC-40A9-AC69-BF96A34B91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E988AF-5EFB-43D3-B93F-6E4F41A2C90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B312C1B-AAE2-4A6D-ACC7-ABAA75D428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7B96146-61DA-44D6-A9DF-6DB41FCF2D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B33F93D-4439-46EE-97C4-9CECAAFDCF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914B275-A3D7-4BA4-B8CB-E7657100F3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BD26EF3B-FBE7-4D57-8E01-553F50734A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CC1E671-BA54-4B31-9A2E-8F50BC57A2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836A704-3624-4ABF-9A67-0F52C2F3EF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FDC385D-BA34-481F-A991-A776E0B1930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1EF033A-D8FB-416B-AE51-4E098A27D6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7C17B48-F458-4E9B-9331-56FCDC5B6A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7E44A4B-D453-46F0-A83D-AF0B33D5C59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46BEA9F-314B-440D-AE8D-21E1252EC5A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15EAFD0-4869-4612-ACDE-ABC703104E8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0F26706-7F23-4FF0-9CAF-F3C4F47C119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C0195A72-345A-4E88-8D71-14DB3D1B60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DBF51A6-A3BC-49FE-BB01-E899281177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A78DF911-744C-419B-83DC-39F270BBF4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45" name="Freeform: Shape 44">
            <a:extLst>
              <a:ext uri="{FF2B5EF4-FFF2-40B4-BE49-F238E27FC236}">
                <a16:creationId xmlns:a16="http://schemas.microsoft.com/office/drawing/2014/main" id="{216BB147-20D5-4D93-BDA5-1BC614D6A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47" name="Freeform: Shape 46">
            <a:extLst>
              <a:ext uri="{FF2B5EF4-FFF2-40B4-BE49-F238E27FC236}">
                <a16:creationId xmlns:a16="http://schemas.microsoft.com/office/drawing/2014/main" id="{0A253F60-DE40-4508-A37A-61331DF1D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49" name="Rectangle 48">
            <a:extLst>
              <a:ext uri="{FF2B5EF4-FFF2-40B4-BE49-F238E27FC236}">
                <a16:creationId xmlns:a16="http://schemas.microsoft.com/office/drawing/2014/main" id="{3BBF3378-C49E-4B97-A883-6393FBF18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51" name="Group 50">
            <a:extLst>
              <a:ext uri="{FF2B5EF4-FFF2-40B4-BE49-F238E27FC236}">
                <a16:creationId xmlns:a16="http://schemas.microsoft.com/office/drawing/2014/main" id="{DA3D4001-286E-4CB2-B293-3058BDDC82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52" name="Straight Connector 51">
              <a:extLst>
                <a:ext uri="{FF2B5EF4-FFF2-40B4-BE49-F238E27FC236}">
                  <a16:creationId xmlns:a16="http://schemas.microsoft.com/office/drawing/2014/main" id="{F81F6D9A-C297-4D43-A56B-E097477E91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BBD5299F-3CBD-431D-A276-1F6EBDE639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579A460-D36C-4808-99FD-224968EC8DC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4FACC58E-31A5-41E4-BCE1-9A0FF26F19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43EE866F-1BA5-4009-983D-0A270F2651C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E7DADAE-DB0C-47E3-AE16-C7B09A32699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EAB89127-DBEE-47FB-951F-C4FEBC41E9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368F6061-E9B4-4C8B-B421-CB81EF37158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54F431D3-EEE6-4416-BA2B-7B8942561C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3A1230D-F162-470F-B26A-44F48789FC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1128856B-8BFD-40E1-993B-93F4DDEEC05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0AD4C0C2-878C-4A6F-998A-CDDC31ACDB5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7EE0349E-7D03-4F4E-BCAA-D6BAC3E057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D4A5BD7-7EA2-4F4A-A88B-240C626054D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5DE89C9-D993-4FE5-9E60-4816CB1A6F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574CA6C-639F-41A6-AED3-15C0E0E1B63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B3864BFB-5F88-4311-A2A0-12D067F91EC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09B3E436-97A2-4763-9E55-2C470DF17D0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8462A8CC-9918-4941-9B4A-36FB3F85313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B0671973-544E-4370-8DB9-174DAB82F9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B5505BD9-45DD-4763-90CB-FB9DB066152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3022B701-1894-49C5-A67C-6B8377C7C57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90501CD9-45DC-4009-A410-08DB27A8742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00BD35CA-BF52-4F44-B789-E3B98042D85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25AED4B0-30B1-4E36-86A4-42C2A91810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DA1A0260-34D8-4474-8C33-ED80F830924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DCCA183-C630-4855-8BD6-0E4EEE59FCE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43E8B9F-C809-423A-ADAA-80CE5C0711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2621EBC9-CEB1-4BA5-82D6-9944A3C1232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82" name="Freeform: Shape 81">
            <a:extLst>
              <a:ext uri="{FF2B5EF4-FFF2-40B4-BE49-F238E27FC236}">
                <a16:creationId xmlns:a16="http://schemas.microsoft.com/office/drawing/2014/main" id="{EB68BB96-3C54-47CE-A559-16FC5968E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grpSp>
        <p:nvGrpSpPr>
          <p:cNvPr id="84" name="Group 83">
            <a:extLst>
              <a:ext uri="{FF2B5EF4-FFF2-40B4-BE49-F238E27FC236}">
                <a16:creationId xmlns:a16="http://schemas.microsoft.com/office/drawing/2014/main" id="{BDDD9304-3AB6-4BE9-833E-9C1B3EC4218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85" name="Straight Connector 84">
              <a:extLst>
                <a:ext uri="{FF2B5EF4-FFF2-40B4-BE49-F238E27FC236}">
                  <a16:creationId xmlns:a16="http://schemas.microsoft.com/office/drawing/2014/main" id="{C7756000-2285-4D38-AD2B-91F47CF8B54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2F7A36A8-4BBE-49D8-94DA-606561AC09A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961EE45E-0342-4F26-8CD3-85CDDF7E5A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89C5DC0E-03C0-4CEB-AD10-3A3C9999483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2E1CE081-E685-46D4-BAF7-54C65BD8238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5486C88F-30DD-46C8-9B05-F885D4EB073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90BAD11-B30B-49DE-A566-E21BCDDCFA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31F821CC-6C37-4415-8DA6-EF6B42D876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9ECD1FB-7FE8-477E-8E90-648AE4E932C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81C9DD8-7FF3-44E6-9887-1CE07DBD953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654D87AF-08CE-4125-AF4B-8C8A9D340B3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F3C9C908-1A58-4E28-969E-48E9BA61BB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3530AEF7-35DB-44E3-93EB-B3F0FBA9E56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6108D15E-72F2-45D7-9050-8322CB1F84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CC764F43-FB23-49CB-B2CA-ACFBFB412A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64C60457-68FC-4E1F-9ABB-E79094AEB11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2C915FB-0611-4283-8EC1-88510A69FC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3CF80AC6-E542-456F-BEE8-E9CF46AC21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9EC6EED6-01FF-4941-A4AB-224D26EE113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F8D16FF7-D5D7-4A97-BB5E-A069EF13A41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D703DF22-27D8-481B-95B5-A4A7A62066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1F7256DA-C9DD-498F-A3B4-789819FE4C8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BEBA9FF-8036-4656-B1F1-87953464DCE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575DABD2-EA79-4547-AFC6-53720AB60EA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3060E1B5-52C7-4314-98B0-3AE8A0B630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033D416E-D8B5-4097-B7F0-1BA0357D367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A5862DFC-3406-4DC9-AA41-0CE64748AF3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C908427-368C-4792-A5E5-313F77FF28C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88CB189E-908B-495D-B023-05D3D2C1B4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useBgFill="1">
        <p:nvSpPr>
          <p:cNvPr id="115" name="Rectangle 114">
            <a:extLst>
              <a:ext uri="{FF2B5EF4-FFF2-40B4-BE49-F238E27FC236}">
                <a16:creationId xmlns:a16="http://schemas.microsoft.com/office/drawing/2014/main" id="{13B6DAC6-0186-4D62-AD69-90B9C0411E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7" name="Rectangle 116">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9" name="Right Triangle 118">
            <a:extLst>
              <a:ext uri="{FF2B5EF4-FFF2-40B4-BE49-F238E27FC236}">
                <a16:creationId xmlns:a16="http://schemas.microsoft.com/office/drawing/2014/main" id="{94D786EB-944C-47D5-B631-899F4029B0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408102" y="-284146"/>
            <a:ext cx="568289" cy="568289"/>
          </a:xfrm>
          <a:prstGeom prst="rtTriangle">
            <a:avLst/>
          </a:prstGeom>
          <a:solidFill>
            <a:schemeClr val="accent5">
              <a:lumMod val="50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lowchart: Document 120">
            <a:extLst>
              <a:ext uri="{FF2B5EF4-FFF2-40B4-BE49-F238E27FC236}">
                <a16:creationId xmlns:a16="http://schemas.microsoft.com/office/drawing/2014/main" id="{41FB6F01-9581-4ED4-833E-048E9F3C8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896105" y="1562107"/>
            <a:ext cx="6858000" cy="3733791"/>
          </a:xfrm>
          <a:prstGeom prst="flowChartDocument">
            <a:avLst/>
          </a:prstGeom>
          <a:solidFill>
            <a:schemeClr val="accent5">
              <a:lumMod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1"/>
              </a:solidFill>
            </a:endParaRPr>
          </a:p>
        </p:txBody>
      </p:sp>
      <p:grpSp>
        <p:nvGrpSpPr>
          <p:cNvPr id="123" name="Group 122">
            <a:extLst>
              <a:ext uri="{FF2B5EF4-FFF2-40B4-BE49-F238E27FC236}">
                <a16:creationId xmlns:a16="http://schemas.microsoft.com/office/drawing/2014/main" id="{91108A0F-8C78-4294-B028-9F09581FC0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124" name="Straight Connector 123">
              <a:extLst>
                <a:ext uri="{FF2B5EF4-FFF2-40B4-BE49-F238E27FC236}">
                  <a16:creationId xmlns:a16="http://schemas.microsoft.com/office/drawing/2014/main" id="{313489AA-CF3C-45B5-9A6B-D686CDD1DDF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7ABF1CE3-37BC-462F-BC4B-5EF9C8287DB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121847A4-7B07-4976-81EF-E68ABFC4FB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9F3EBBA6-8771-481B-BACA-142F0C80534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DF58D94E-BB4B-436D-8172-0F5737BEEA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4F75AA9A-4678-41CB-AEFA-13C324B847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6C95E447-C172-476B-98BE-453E4049FBE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1F3BD247-696E-47F7-964F-89A5823D118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5E31E4B8-694B-447A-AA13-36B0A4EEC9F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88321B73-1AE7-4FA0-90EB-4E969A095D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E15F8082-1C6D-496D-937D-964948B109B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1B84AF1D-3604-4213-B891-4880C86F6EC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C3631262-5E4E-4A33-9D72-17996A538F9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9A4C49C9-CD9F-417C-A832-DD9D6F9C4BC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9A3BBBFA-B462-4340-82C8-3EE5CCFB100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4A7D3C2E-F100-49BC-9F4E-DFB50B2F9FB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E46D4A85-2FF9-491B-BBF7-4D83EB8881B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B8F6747A-BC05-4E83-8FE8-976BBCE3052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4C1FEEA0-B31C-4DD8-9CC4-DAE06557804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BA783C12-3D0A-495D-B461-9D1FCC415A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9AD7D205-DA43-40B9-82B4-D570FB270F5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FDD4F5FF-D993-454E-AB84-8634B9E53F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EF64AEBB-D378-4CCE-9266-B45FC822EB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22217ABD-7AF1-44DF-9243-75E5C9792A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0D885E59-AA75-4026-972E-4DEE1AB599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6AB41BAB-F8B8-402D-BC3D-82F73208A3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F67CC234-9EF0-4613-9013-F7F9AEC49E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032D8DE3-B3FD-47EC-B6D3-90CE4F0370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A4218772-C699-478C-9D44-9459ABA4CA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5" name="Title 4">
            <a:extLst>
              <a:ext uri="{FF2B5EF4-FFF2-40B4-BE49-F238E27FC236}">
                <a16:creationId xmlns:a16="http://schemas.microsoft.com/office/drawing/2014/main" id="{DE5F3B6C-3C27-3D32-E6A5-113B01302BAA}"/>
              </a:ext>
            </a:extLst>
          </p:cNvPr>
          <p:cNvSpPr>
            <a:spLocks noGrp="1"/>
          </p:cNvSpPr>
          <p:nvPr>
            <p:ph type="title"/>
          </p:nvPr>
        </p:nvSpPr>
        <p:spPr>
          <a:xfrm>
            <a:off x="453142" y="2954226"/>
            <a:ext cx="5414249" cy="2232199"/>
          </a:xfrm>
        </p:spPr>
        <p:txBody>
          <a:bodyPr vert="horz" lIns="91440" tIns="45720" rIns="91440" bIns="45720" rtlCol="0" anchor="t">
            <a:normAutofit/>
          </a:bodyPr>
          <a:lstStyle/>
          <a:p>
            <a:pPr algn="l"/>
            <a:r>
              <a:rPr lang="en-US" sz="5400" dirty="0">
                <a:solidFill>
                  <a:srgbClr val="FFFFFF"/>
                </a:solidFill>
              </a:rPr>
              <a:t>Theory of change</a:t>
            </a:r>
          </a:p>
        </p:txBody>
      </p:sp>
      <p:pic>
        <p:nvPicPr>
          <p:cNvPr id="7" name="Picture 6">
            <a:extLst>
              <a:ext uri="{FF2B5EF4-FFF2-40B4-BE49-F238E27FC236}">
                <a16:creationId xmlns:a16="http://schemas.microsoft.com/office/drawing/2014/main" id="{11261EF3-8555-4285-F83F-F102394C747B}"/>
              </a:ext>
            </a:extLst>
          </p:cNvPr>
          <p:cNvPicPr>
            <a:picLocks noChangeAspect="1"/>
          </p:cNvPicPr>
          <p:nvPr/>
        </p:nvPicPr>
        <p:blipFill>
          <a:blip r:embed="rId2"/>
          <a:stretch>
            <a:fillRect/>
          </a:stretch>
        </p:blipFill>
        <p:spPr>
          <a:xfrm>
            <a:off x="5884090" y="168274"/>
            <a:ext cx="5951528" cy="6596417"/>
          </a:xfrm>
          <a:prstGeom prst="rect">
            <a:avLst/>
          </a:prstGeom>
        </p:spPr>
      </p:pic>
    </p:spTree>
    <p:extLst>
      <p:ext uri="{BB962C8B-B14F-4D97-AF65-F5344CB8AC3E}">
        <p14:creationId xmlns:p14="http://schemas.microsoft.com/office/powerpoint/2010/main" val="3786429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4798C7F-C8CA-4799-BF37-3AB4642CDB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716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20" name="Group 19">
            <a:extLst>
              <a:ext uri="{FF2B5EF4-FFF2-40B4-BE49-F238E27FC236}">
                <a16:creationId xmlns:a16="http://schemas.microsoft.com/office/drawing/2014/main" id="{87F0794B-55D3-4D2D-BDE7-4688ED321E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21" name="Straight Connector 20">
              <a:extLst>
                <a:ext uri="{FF2B5EF4-FFF2-40B4-BE49-F238E27FC236}">
                  <a16:creationId xmlns:a16="http://schemas.microsoft.com/office/drawing/2014/main" id="{BE4C795B-1813-4CC6-B03F-8DD130BEAA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0F4C04D-5CD8-446B-BE3D-257172E6E4C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DDC802E-606F-4F39-84B6-90DF0FE5446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C5B0C75-0136-4A39-9AB6-0F02C452781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5ED2B52-3D40-46DE-8B54-99A4071578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8BCEC75-1B6B-45B2-8041-8D933FCF6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A2FC789-056A-43CC-807E-4262CDC3E0F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8C32FD3-76B0-40E7-89F2-E9C523210AF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82E9447-8362-426C-840A-B6F2231F7BC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F141DC8-83CE-4C21-A5BA-E2FFF3D866E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512A697C-ECBC-40A9-AC69-BF96A34B91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2E988AF-5EFB-43D3-B93F-6E4F41A2C90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312C1B-AAE2-4A6D-ACC7-ABAA75D4285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7B96146-61DA-44D6-A9DF-6DB41FCF2D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B33F93D-4439-46EE-97C4-9CECAAFDCF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914B275-A3D7-4BA4-B8CB-E7657100F3A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D26EF3B-FBE7-4D57-8E01-553F50734A6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CC1E671-BA54-4B31-9A2E-8F50BC57A26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836A704-3624-4ABF-9A67-0F52C2F3EFB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FDC385D-BA34-481F-A991-A776E0B1930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F1EF033A-D8FB-416B-AE51-4E098A27D6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17C17B48-F458-4E9B-9331-56FCDC5B6AB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7E44A4B-D453-46F0-A83D-AF0B33D5C59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46BEA9F-314B-440D-AE8D-21E1252EC5A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F15EAFD0-4869-4612-ACDE-ABC703104E8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0F26706-7F23-4FF0-9CAF-F3C4F47C119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C0195A72-345A-4E88-8D71-14DB3D1B60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DBF51A6-A3BC-49FE-BB01-E8992811774E}"/>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A78DF911-744C-419B-83DC-39F270BBF4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51" name="Freeform: Shape 50">
            <a:extLst>
              <a:ext uri="{FF2B5EF4-FFF2-40B4-BE49-F238E27FC236}">
                <a16:creationId xmlns:a16="http://schemas.microsoft.com/office/drawing/2014/main" id="{216BB147-20D5-4D93-BDA5-1BC614D6A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14" y="5014716"/>
            <a:ext cx="2800124" cy="1843284"/>
          </a:xfrm>
          <a:custGeom>
            <a:avLst/>
            <a:gdLst>
              <a:gd name="connsiteX0" fmla="*/ 375358 w 2800124"/>
              <a:gd name="connsiteY0" fmla="*/ 0 h 1843284"/>
              <a:gd name="connsiteX1" fmla="*/ 2781298 w 2800124"/>
              <a:gd name="connsiteY1" fmla="*/ 1770066 h 1843284"/>
              <a:gd name="connsiteX2" fmla="*/ 2800124 w 2800124"/>
              <a:gd name="connsiteY2" fmla="*/ 1843284 h 1843284"/>
              <a:gd name="connsiteX3" fmla="*/ 1987869 w 2800124"/>
              <a:gd name="connsiteY3" fmla="*/ 1843284 h 1843284"/>
              <a:gd name="connsiteX4" fmla="*/ 1986195 w 2800124"/>
              <a:gd name="connsiteY4" fmla="*/ 1838711 h 1843284"/>
              <a:gd name="connsiteX5" fmla="*/ 375357 w 2800124"/>
              <a:gd name="connsiteY5" fmla="*/ 770976 h 1843284"/>
              <a:gd name="connsiteX6" fmla="*/ 23030 w 2800124"/>
              <a:gd name="connsiteY6" fmla="*/ 806494 h 1843284"/>
              <a:gd name="connsiteX7" fmla="*/ 0 w 2800124"/>
              <a:gd name="connsiteY7" fmla="*/ 812415 h 1843284"/>
              <a:gd name="connsiteX8" fmla="*/ 0 w 2800124"/>
              <a:gd name="connsiteY8" fmla="*/ 30983 h 1843284"/>
              <a:gd name="connsiteX9" fmla="*/ 117785 w 2800124"/>
              <a:gd name="connsiteY9" fmla="*/ 13007 h 1843284"/>
              <a:gd name="connsiteX10" fmla="*/ 375358 w 2800124"/>
              <a:gd name="connsiteY10" fmla="*/ 0 h 1843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00124" h="1843284">
                <a:moveTo>
                  <a:pt x="375358" y="0"/>
                </a:moveTo>
                <a:cubicBezTo>
                  <a:pt x="1505802" y="0"/>
                  <a:pt x="2462339" y="744579"/>
                  <a:pt x="2781298" y="1770066"/>
                </a:cubicBezTo>
                <a:lnTo>
                  <a:pt x="2800124" y="1843284"/>
                </a:lnTo>
                <a:lnTo>
                  <a:pt x="1987869" y="1843284"/>
                </a:lnTo>
                <a:lnTo>
                  <a:pt x="1986195" y="1838711"/>
                </a:lnTo>
                <a:cubicBezTo>
                  <a:pt x="1720801" y="1211248"/>
                  <a:pt x="1099494" y="770976"/>
                  <a:pt x="375357" y="770976"/>
                </a:cubicBezTo>
                <a:cubicBezTo>
                  <a:pt x="254668" y="770976"/>
                  <a:pt x="136835" y="783206"/>
                  <a:pt x="23030" y="806494"/>
                </a:cubicBezTo>
                <a:lnTo>
                  <a:pt x="0" y="812415"/>
                </a:lnTo>
                <a:lnTo>
                  <a:pt x="0" y="30983"/>
                </a:lnTo>
                <a:lnTo>
                  <a:pt x="117785" y="13007"/>
                </a:lnTo>
                <a:cubicBezTo>
                  <a:pt x="202473" y="4406"/>
                  <a:pt x="288401" y="0"/>
                  <a:pt x="375358" y="0"/>
                </a:cubicBezTo>
                <a:close/>
              </a:path>
            </a:pathLst>
          </a:cu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53" name="Freeform: Shape 52">
            <a:extLst>
              <a:ext uri="{FF2B5EF4-FFF2-40B4-BE49-F238E27FC236}">
                <a16:creationId xmlns:a16="http://schemas.microsoft.com/office/drawing/2014/main" id="{0A253F60-DE40-4508-A37A-61331DF1D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sp>
        <p:nvSpPr>
          <p:cNvPr id="55" name="Freeform: Shape 54">
            <a:extLst>
              <a:ext uri="{FF2B5EF4-FFF2-40B4-BE49-F238E27FC236}">
                <a16:creationId xmlns:a16="http://schemas.microsoft.com/office/drawing/2014/main" id="{9A0D6220-3DFE-4182-9152-9135493A6B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9728" y="0"/>
            <a:ext cx="4209224" cy="1650549"/>
          </a:xfrm>
          <a:custGeom>
            <a:avLst/>
            <a:gdLst>
              <a:gd name="connsiteX0" fmla="*/ 0 w 4209224"/>
              <a:gd name="connsiteY0" fmla="*/ 0 h 1650549"/>
              <a:gd name="connsiteX1" fmla="*/ 846445 w 4209224"/>
              <a:gd name="connsiteY1" fmla="*/ 0 h 1650549"/>
              <a:gd name="connsiteX2" fmla="*/ 912542 w 4209224"/>
              <a:gd name="connsiteY2" fmla="*/ 108799 h 1650549"/>
              <a:gd name="connsiteX3" fmla="*/ 2362195 w 4209224"/>
              <a:gd name="connsiteY3" fmla="*/ 879573 h 1650549"/>
              <a:gd name="connsiteX4" fmla="*/ 3811848 w 4209224"/>
              <a:gd name="connsiteY4" fmla="*/ 108799 h 1650549"/>
              <a:gd name="connsiteX5" fmla="*/ 3877945 w 4209224"/>
              <a:gd name="connsiteY5" fmla="*/ 0 h 1650549"/>
              <a:gd name="connsiteX6" fmla="*/ 4209224 w 4209224"/>
              <a:gd name="connsiteY6" fmla="*/ 0 h 1650549"/>
              <a:gd name="connsiteX7" fmla="*/ 4209224 w 4209224"/>
              <a:gd name="connsiteY7" fmla="*/ 840421 h 1650549"/>
              <a:gd name="connsiteX8" fmla="*/ 4143538 w 4209224"/>
              <a:gd name="connsiteY8" fmla="*/ 912693 h 1650549"/>
              <a:gd name="connsiteX9" fmla="*/ 2362196 w 4209224"/>
              <a:gd name="connsiteY9" fmla="*/ 1650549 h 1650549"/>
              <a:gd name="connsiteX10" fmla="*/ 40969 w 4209224"/>
              <a:gd name="connsiteY10" fmla="*/ 111937 h 1650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9224" h="1650549">
                <a:moveTo>
                  <a:pt x="0" y="0"/>
                </a:moveTo>
                <a:lnTo>
                  <a:pt x="846445" y="0"/>
                </a:lnTo>
                <a:lnTo>
                  <a:pt x="912542" y="108799"/>
                </a:lnTo>
                <a:cubicBezTo>
                  <a:pt x="1226710" y="573829"/>
                  <a:pt x="1758748" y="879573"/>
                  <a:pt x="2362195" y="879573"/>
                </a:cubicBezTo>
                <a:cubicBezTo>
                  <a:pt x="2965642" y="879573"/>
                  <a:pt x="3497680" y="573829"/>
                  <a:pt x="3811848" y="108799"/>
                </a:cubicBezTo>
                <a:lnTo>
                  <a:pt x="3877945" y="0"/>
                </a:lnTo>
                <a:lnTo>
                  <a:pt x="4209224" y="0"/>
                </a:lnTo>
                <a:lnTo>
                  <a:pt x="4209224" y="840421"/>
                </a:lnTo>
                <a:lnTo>
                  <a:pt x="4143538" y="912693"/>
                </a:lnTo>
                <a:cubicBezTo>
                  <a:pt x="3687653" y="1368578"/>
                  <a:pt x="3057854" y="1650549"/>
                  <a:pt x="2362196" y="1650549"/>
                </a:cubicBezTo>
                <a:cubicBezTo>
                  <a:pt x="1318710" y="1650549"/>
                  <a:pt x="423404" y="1016115"/>
                  <a:pt x="40969" y="111937"/>
                </a:cubicBezTo>
                <a:close/>
              </a:path>
            </a:pathLst>
          </a:custGeom>
          <a:solidFill>
            <a:schemeClr val="accent5">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solidFill>
                <a:schemeClr val="tx1"/>
              </a:solidFill>
            </a:endParaRPr>
          </a:p>
        </p:txBody>
      </p:sp>
      <p:grpSp>
        <p:nvGrpSpPr>
          <p:cNvPr id="57" name="Group 56">
            <a:extLst>
              <a:ext uri="{FF2B5EF4-FFF2-40B4-BE49-F238E27FC236}">
                <a16:creationId xmlns:a16="http://schemas.microsoft.com/office/drawing/2014/main" id="{44C729BC-90F1-4823-A305-F6F124E93A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58" name="Straight Connector 57">
              <a:extLst>
                <a:ext uri="{FF2B5EF4-FFF2-40B4-BE49-F238E27FC236}">
                  <a16:creationId xmlns:a16="http://schemas.microsoft.com/office/drawing/2014/main" id="{640014BD-8822-4EFD-B887-1E95DBBB42A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1E9445DF-509C-4993-834C-4A95C90E301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FDCB110E-203A-4D63-810B-7AB453AB9B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F264073E-6737-44FE-BC04-BFEE371334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6DA24A7E-F63B-4B87-ABA5-BDD8F8F65F7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9CC2C5D2-CEDF-4390-A89D-71DBD7C3771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8956D0DF-B8DD-44AB-A831-329B2973EE9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AB17CF4-098C-43B0-A0E0-235CEB55FB5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D3CA7C27-06AF-4DB3-A3B2-F81C41D52B5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8BD2BB17-7774-4215-872F-9CF37633BB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22E1C172-AA18-42F1-B952-4791B50351E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C9D5EBAC-D904-4410-A575-1A2B810D888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8B38425E-0189-47B9-9F42-67DC5386E3B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E6584C8E-A8AC-49AB-8E5B-337E14D4F85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E8FCDC21-75B9-4F36-AEB4-186CDD994F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79AAC1FD-FBB6-4E21-A267-E4B9029BB47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0FDEAF3-AB6A-41DF-BF11-24512081800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29F9892F-F26B-4C6F-A949-097D3EBC773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CCA59EA-5156-402B-82A4-AAE14B2D9A0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31E175D8-17F1-46B8-807F-89A75CD4D96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AE169C4-F6B2-44D0-A73C-88C304E8A3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2CE19136-3F8D-4350-A424-8241923BCD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CF937350-E379-4C45-BC56-20808BBED3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FE4F6988-3981-46A0-B744-EE972197D4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EDB419A9-FCB9-4B39-8D9E-91CC0B8E77A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7D6861DB-43A8-4624-9ECC-5A96BE3AF10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4AFBD701-C20E-441D-8596-4BBBF49556B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73C41C88-00F9-45AF-8D64-37BA70969B6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E6420BDA-21B9-4B17-A82E-A9EB28138A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20000"/>
                </a:schemeClr>
              </a:solidFill>
              <a:prstDash val="sysDot"/>
            </a:ln>
          </p:spPr>
          <p:style>
            <a:lnRef idx="1">
              <a:schemeClr val="accent1"/>
            </a:lnRef>
            <a:fillRef idx="0">
              <a:schemeClr val="accent1"/>
            </a:fillRef>
            <a:effectRef idx="0">
              <a:schemeClr val="accent1"/>
            </a:effectRef>
            <a:fontRef idx="minor">
              <a:schemeClr val="tx1"/>
            </a:fontRef>
          </p:style>
        </p:cxnSp>
      </p:grpSp>
      <p:sp useBgFill="1">
        <p:nvSpPr>
          <p:cNvPr id="88" name="Rectangle 87">
            <a:extLst>
              <a:ext uri="{FF2B5EF4-FFF2-40B4-BE49-F238E27FC236}">
                <a16:creationId xmlns:a16="http://schemas.microsoft.com/office/drawing/2014/main" id="{BA6285CA-6AFA-4F27-AFB5-1B32CDE09B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0" name="Rectangle 89">
            <a:extLst>
              <a:ext uri="{FF2B5EF4-FFF2-40B4-BE49-F238E27FC236}">
                <a16:creationId xmlns:a16="http://schemas.microsoft.com/office/drawing/2014/main" id="{1D89589F-37B2-43AC-A5AB-3B428690BF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2" name="Right Triangle 91">
            <a:extLst>
              <a:ext uri="{FF2B5EF4-FFF2-40B4-BE49-F238E27FC236}">
                <a16:creationId xmlns:a16="http://schemas.microsoft.com/office/drawing/2014/main" id="{7BCC6446-8462-4A63-9B6F-8F57EC40F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265271" y="2673521"/>
            <a:ext cx="568289" cy="568289"/>
          </a:xfrm>
          <a:prstGeom prst="rtTriangl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lowchart: Document 93">
            <a:extLst>
              <a:ext uri="{FF2B5EF4-FFF2-40B4-BE49-F238E27FC236}">
                <a16:creationId xmlns:a16="http://schemas.microsoft.com/office/drawing/2014/main" id="{0AF8A919-E589-4841-8662-39A57558C0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455724" y="2105114"/>
            <a:ext cx="6858000" cy="2647778"/>
          </a:xfrm>
          <a:prstGeom prst="flowChartDocument">
            <a:avLst/>
          </a:prstGeom>
          <a:solidFill>
            <a:schemeClr val="accent6">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nvGrpSpPr>
          <p:cNvPr id="96" name="Group 95">
            <a:extLst>
              <a:ext uri="{FF2B5EF4-FFF2-40B4-BE49-F238E27FC236}">
                <a16:creationId xmlns:a16="http://schemas.microsoft.com/office/drawing/2014/main" id="{8118ECEF-CA6A-4CB6-BCA5-59B2DB40C4A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14" y="-1"/>
            <a:ext cx="12214827" cy="6858000"/>
            <a:chOff x="-6214" y="-1"/>
            <a:chExt cx="12214827" cy="6858000"/>
          </a:xfrm>
        </p:grpSpPr>
        <p:cxnSp>
          <p:nvCxnSpPr>
            <p:cNvPr id="97" name="Straight Connector 96">
              <a:extLst>
                <a:ext uri="{FF2B5EF4-FFF2-40B4-BE49-F238E27FC236}">
                  <a16:creationId xmlns:a16="http://schemas.microsoft.com/office/drawing/2014/main" id="{CDC2A251-C28C-4A72-BAFF-511640FB2E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DDDB2429-3E01-4CD5-998D-8F5716A0987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1E26953B-4BE7-4AD0-B471-088DBB23D7D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9D9ED6D-9817-4272-9FEF-E674FBCCCC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8718C0DE-4596-4A70-AA4F-E678AC7FBC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D8B48095-74C2-4053-872D-D3F70910C3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6224D0B6-A4CB-4D98-A1DC-2770B95F9EA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CB39DE9C-23C1-4ABA-BD0D-B76BDC9630D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19DDAAE0-966C-4350-8819-857CF524F34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BEE6C021-FBD3-42F3-9A9C-69C4E71989C5}"/>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F02961B9-65E1-4B12-AD98-9845BC3F43B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B22ABFE0-D700-4FD9-9CC8-D138B29ABFD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46FFF1A3-B8BF-470C-9436-D5B7818535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198B6551-FF5D-49F5-8D3E-757AEC357AF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50F3BFE5-573C-42C0-94D5-E5513CCC57D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57931AB-4B07-4E0E-B3E4-84E2452E0A9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CC4789DB-7083-4597-9FC7-6336EA0BE3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9E0B4F1D-D11A-4023-BE6B-6679ABB2B40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28633D7A-F6FC-418F-AD87-0EE148C1A09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28609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A0FC8FCC-6F69-4802-995C-903AE441629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6ABFCE7-4796-4186-8EDC-DB6CE87BC7E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E1935BF2-A804-46BA-940A-DDAD7888F3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ED012DA9-8D67-483A-8071-2903F2E3B2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109163DC-956E-44BE-B55A-E6C2C851DD2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76CDE9FD-1880-483F-A039-BEB3AB0D374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38DDB23B-71E7-42A3-B055-5740EE14C5A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7245B63-D771-461D-A625-4B49966D248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CF1DF9FF-1F61-4B4F-8993-6897DE09C9C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4092F139-6734-46F3-B176-11741F1F7328}"/>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
        <p:nvSpPr>
          <p:cNvPr id="11" name="Title 10">
            <a:extLst>
              <a:ext uri="{FF2B5EF4-FFF2-40B4-BE49-F238E27FC236}">
                <a16:creationId xmlns:a16="http://schemas.microsoft.com/office/drawing/2014/main" id="{4B436585-37CD-4F28-E4ED-F7F3F6250271}"/>
              </a:ext>
            </a:extLst>
          </p:cNvPr>
          <p:cNvSpPr>
            <a:spLocks noGrp="1"/>
          </p:cNvSpPr>
          <p:nvPr>
            <p:ph type="ctrTitle"/>
          </p:nvPr>
        </p:nvSpPr>
        <p:spPr>
          <a:xfrm>
            <a:off x="453142" y="725467"/>
            <a:ext cx="5414255" cy="2784496"/>
          </a:xfrm>
        </p:spPr>
        <p:txBody>
          <a:bodyPr vert="horz" lIns="91440" tIns="45720" rIns="91440" bIns="45720" rtlCol="0" anchor="b">
            <a:normAutofit/>
          </a:bodyPr>
          <a:lstStyle/>
          <a:p>
            <a:r>
              <a:rPr lang="en-US" sz="3600" dirty="0">
                <a:solidFill>
                  <a:schemeClr val="tx2">
                    <a:alpha val="80000"/>
                  </a:schemeClr>
                </a:solidFill>
              </a:rPr>
              <a:t>Research participants</a:t>
            </a:r>
            <a:br>
              <a:rPr lang="en-US" sz="3600" dirty="0">
                <a:solidFill>
                  <a:schemeClr val="tx2">
                    <a:alpha val="80000"/>
                  </a:schemeClr>
                </a:solidFill>
              </a:rPr>
            </a:br>
            <a:br>
              <a:rPr lang="en-US" sz="3600" dirty="0">
                <a:solidFill>
                  <a:schemeClr val="tx2">
                    <a:alpha val="80000"/>
                  </a:schemeClr>
                </a:solidFill>
              </a:rPr>
            </a:br>
            <a:endParaRPr lang="en-US" sz="3600" dirty="0">
              <a:solidFill>
                <a:schemeClr val="tx2">
                  <a:alpha val="80000"/>
                </a:schemeClr>
              </a:solidFill>
            </a:endParaRPr>
          </a:p>
        </p:txBody>
      </p:sp>
      <p:sp>
        <p:nvSpPr>
          <p:cNvPr id="8" name="Subtitle 7">
            <a:extLst>
              <a:ext uri="{FF2B5EF4-FFF2-40B4-BE49-F238E27FC236}">
                <a16:creationId xmlns:a16="http://schemas.microsoft.com/office/drawing/2014/main" id="{1DE74E7A-16FE-AAC6-455A-29FCF654BF55}"/>
              </a:ext>
            </a:extLst>
          </p:cNvPr>
          <p:cNvSpPr>
            <a:spLocks noGrp="1"/>
          </p:cNvSpPr>
          <p:nvPr>
            <p:ph type="subTitle" idx="1"/>
          </p:nvPr>
        </p:nvSpPr>
        <p:spPr>
          <a:xfrm>
            <a:off x="453142" y="3602038"/>
            <a:ext cx="5414255" cy="2527056"/>
          </a:xfrm>
        </p:spPr>
        <p:txBody>
          <a:bodyPr vert="horz" lIns="91440" tIns="45720" rIns="91440" bIns="45720" rtlCol="0">
            <a:normAutofit/>
          </a:bodyPr>
          <a:lstStyle/>
          <a:p>
            <a:pPr marL="285750" indent="-285750">
              <a:lnSpc>
                <a:spcPct val="110000"/>
              </a:lnSpc>
              <a:buFont typeface="Arial" panose="020B0604020202020204" pitchFamily="34" charset="0"/>
              <a:buChar char="•"/>
            </a:pPr>
            <a:r>
              <a:rPr lang="en-US" sz="1800" kern="1200" dirty="0">
                <a:solidFill>
                  <a:schemeClr val="tx2">
                    <a:alpha val="80000"/>
                  </a:schemeClr>
                </a:solidFill>
                <a:latin typeface="+mn-lt"/>
                <a:ea typeface="+mn-ea"/>
                <a:cs typeface="+mn-cs"/>
              </a:rPr>
              <a:t>Principals</a:t>
            </a:r>
            <a:br>
              <a:rPr lang="en-US" sz="1800" kern="1200" dirty="0">
                <a:solidFill>
                  <a:schemeClr val="tx2">
                    <a:alpha val="80000"/>
                  </a:schemeClr>
                </a:solidFill>
                <a:latin typeface="+mn-lt"/>
                <a:ea typeface="+mn-ea"/>
                <a:cs typeface="+mn-cs"/>
              </a:rPr>
            </a:br>
            <a:r>
              <a:rPr lang="en-US" sz="1800" kern="1200" dirty="0">
                <a:solidFill>
                  <a:schemeClr val="tx2">
                    <a:alpha val="80000"/>
                  </a:schemeClr>
                </a:solidFill>
                <a:latin typeface="+mn-lt"/>
                <a:ea typeface="+mn-ea"/>
                <a:cs typeface="+mn-cs"/>
              </a:rPr>
              <a:t>Educators (SBST)</a:t>
            </a:r>
            <a:br>
              <a:rPr lang="en-US" sz="1800" kern="1200" dirty="0">
                <a:solidFill>
                  <a:schemeClr val="tx2">
                    <a:alpha val="80000"/>
                  </a:schemeClr>
                </a:solidFill>
                <a:latin typeface="+mn-lt"/>
                <a:ea typeface="+mn-ea"/>
                <a:cs typeface="+mn-cs"/>
              </a:rPr>
            </a:br>
            <a:r>
              <a:rPr lang="en-US" sz="1800" kern="1200" dirty="0">
                <a:solidFill>
                  <a:schemeClr val="tx2">
                    <a:alpha val="80000"/>
                  </a:schemeClr>
                </a:solidFill>
                <a:latin typeface="+mn-lt"/>
                <a:ea typeface="+mn-ea"/>
                <a:cs typeface="+mn-cs"/>
              </a:rPr>
              <a:t>Child and Youth Care workers</a:t>
            </a:r>
            <a:br>
              <a:rPr lang="en-US" sz="1800" kern="1200" dirty="0">
                <a:solidFill>
                  <a:schemeClr val="tx2">
                    <a:alpha val="80000"/>
                  </a:schemeClr>
                </a:solidFill>
                <a:latin typeface="+mn-lt"/>
                <a:ea typeface="+mn-ea"/>
                <a:cs typeface="+mn-cs"/>
              </a:rPr>
            </a:br>
            <a:r>
              <a:rPr lang="en-US" sz="1800" kern="1200" dirty="0" err="1">
                <a:solidFill>
                  <a:schemeClr val="tx2">
                    <a:alpha val="80000"/>
                  </a:schemeClr>
                </a:solidFill>
                <a:latin typeface="+mn-lt"/>
                <a:ea typeface="+mn-ea"/>
                <a:cs typeface="+mn-cs"/>
              </a:rPr>
              <a:t>Thari</a:t>
            </a:r>
            <a:r>
              <a:rPr lang="en-US" sz="1800" kern="1200" dirty="0">
                <a:solidFill>
                  <a:schemeClr val="tx2">
                    <a:alpha val="80000"/>
                  </a:schemeClr>
                </a:solidFill>
                <a:latin typeface="+mn-lt"/>
                <a:ea typeface="+mn-ea"/>
                <a:cs typeface="+mn-cs"/>
              </a:rPr>
              <a:t> management</a:t>
            </a:r>
            <a:br>
              <a:rPr lang="en-US" sz="1800" kern="1200" dirty="0">
                <a:solidFill>
                  <a:schemeClr val="tx2">
                    <a:alpha val="80000"/>
                  </a:schemeClr>
                </a:solidFill>
                <a:latin typeface="+mn-lt"/>
                <a:ea typeface="+mn-ea"/>
                <a:cs typeface="+mn-cs"/>
              </a:rPr>
            </a:br>
            <a:r>
              <a:rPr lang="en-US" sz="1800" kern="1200" dirty="0" err="1">
                <a:solidFill>
                  <a:schemeClr val="tx2">
                    <a:alpha val="80000"/>
                  </a:schemeClr>
                </a:solidFill>
                <a:latin typeface="+mn-lt"/>
                <a:ea typeface="+mn-ea"/>
                <a:cs typeface="+mn-cs"/>
              </a:rPr>
              <a:t>Thari</a:t>
            </a:r>
            <a:r>
              <a:rPr lang="en-US" sz="1800" kern="1200" dirty="0">
                <a:solidFill>
                  <a:schemeClr val="tx2">
                    <a:alpha val="80000"/>
                  </a:schemeClr>
                </a:solidFill>
                <a:latin typeface="+mn-lt"/>
                <a:ea typeface="+mn-ea"/>
                <a:cs typeface="+mn-cs"/>
              </a:rPr>
              <a:t> social worker</a:t>
            </a:r>
            <a:br>
              <a:rPr lang="en-US" sz="1800" kern="1200" dirty="0">
                <a:solidFill>
                  <a:schemeClr val="tx2">
                    <a:alpha val="80000"/>
                  </a:schemeClr>
                </a:solidFill>
                <a:latin typeface="+mn-lt"/>
                <a:ea typeface="+mn-ea"/>
                <a:cs typeface="+mn-cs"/>
              </a:rPr>
            </a:br>
            <a:r>
              <a:rPr lang="en-US" sz="1800" kern="1200" dirty="0">
                <a:solidFill>
                  <a:schemeClr val="tx2">
                    <a:alpha val="80000"/>
                  </a:schemeClr>
                </a:solidFill>
                <a:latin typeface="+mn-lt"/>
                <a:ea typeface="+mn-ea"/>
                <a:cs typeface="+mn-cs"/>
              </a:rPr>
              <a:t>Stakeholder forum members</a:t>
            </a:r>
          </a:p>
        </p:txBody>
      </p:sp>
      <p:pic>
        <p:nvPicPr>
          <p:cNvPr id="13" name="Picture Placeholder 12" descr="A desk with books on it&#10;&#10;Description automatically generated">
            <a:extLst>
              <a:ext uri="{FF2B5EF4-FFF2-40B4-BE49-F238E27FC236}">
                <a16:creationId xmlns:a16="http://schemas.microsoft.com/office/drawing/2014/main" id="{E738722A-F637-4A44-5448-E115D9B1F965}"/>
              </a:ext>
            </a:extLst>
          </p:cNvPr>
          <p:cNvPicPr>
            <a:picLocks noGrp="1" noChangeAspect="1"/>
          </p:cNvPicPr>
          <p:nvPr>
            <p:ph type="pic" sz="quarter" idx="10"/>
          </p:nvPr>
        </p:nvPicPr>
        <p:blipFill rotWithShape="1">
          <a:blip r:embed="rId2"/>
          <a:srcRect l="9539" r="15462" b="2"/>
          <a:stretch/>
        </p:blipFill>
        <p:spPr>
          <a:xfrm>
            <a:off x="6025896" y="457200"/>
            <a:ext cx="5879592" cy="5879592"/>
          </a:xfrm>
          <a:custGeom>
            <a:avLst/>
            <a:gdLst/>
            <a:ahLst/>
            <a:cxnLst/>
            <a:rect l="l" t="t" r="r" b="b"/>
            <a:pathLst>
              <a:path w="5777910" h="5777910">
                <a:moveTo>
                  <a:pt x="2888955" y="0"/>
                </a:moveTo>
                <a:cubicBezTo>
                  <a:pt x="4484481" y="0"/>
                  <a:pt x="5777910" y="1293429"/>
                  <a:pt x="5777910" y="2888955"/>
                </a:cubicBezTo>
                <a:cubicBezTo>
                  <a:pt x="5777910" y="4484481"/>
                  <a:pt x="4484481" y="5777910"/>
                  <a:pt x="2888955" y="5777910"/>
                </a:cubicBezTo>
                <a:cubicBezTo>
                  <a:pt x="1293429" y="5777910"/>
                  <a:pt x="0" y="4484481"/>
                  <a:pt x="0" y="2888955"/>
                </a:cubicBezTo>
                <a:cubicBezTo>
                  <a:pt x="0" y="1293429"/>
                  <a:pt x="1293429" y="0"/>
                  <a:pt x="2888955" y="0"/>
                </a:cubicBezTo>
                <a:close/>
              </a:path>
            </a:pathLst>
          </a:custGeom>
        </p:spPr>
      </p:pic>
      <p:sp>
        <p:nvSpPr>
          <p:cNvPr id="6" name="Slide Number Placeholder 5">
            <a:extLst>
              <a:ext uri="{FF2B5EF4-FFF2-40B4-BE49-F238E27FC236}">
                <a16:creationId xmlns:a16="http://schemas.microsoft.com/office/drawing/2014/main" id="{AF01F54E-65D2-F71D-9488-97F6E9C89DF1}"/>
              </a:ext>
            </a:extLst>
          </p:cNvPr>
          <p:cNvSpPr>
            <a:spLocks noGrp="1"/>
          </p:cNvSpPr>
          <p:nvPr>
            <p:ph type="sldNum" sz="quarter" idx="4294967295"/>
          </p:nvPr>
        </p:nvSpPr>
        <p:spPr>
          <a:xfrm>
            <a:off x="11190806" y="6324600"/>
            <a:ext cx="799078" cy="365125"/>
          </a:xfrm>
          <a:prstGeom prst="rect">
            <a:avLst/>
          </a:prstGeom>
        </p:spPr>
        <p:txBody>
          <a:bodyPr vert="horz" lIns="91440" tIns="45720" rIns="91440" bIns="45720" rtlCol="0" anchor="ctr">
            <a:normAutofit/>
          </a:bodyPr>
          <a:lstStyle/>
          <a:p>
            <a:pPr algn="ctr">
              <a:spcAft>
                <a:spcPts val="600"/>
              </a:spcAft>
            </a:pPr>
            <a:fld id="{11A71338-8BA2-4C79-A6C5-5A8E30081D0C}" type="slidenum">
              <a:rPr lang="en-US" sz="900" cap="all" spc="150">
                <a:solidFill>
                  <a:schemeClr val="tx2"/>
                </a:solidFill>
              </a:rPr>
              <a:pPr algn="ctr">
                <a:spcAft>
                  <a:spcPts val="600"/>
                </a:spcAft>
              </a:pPr>
              <a:t>4</a:t>
            </a:fld>
            <a:endParaRPr lang="en-US" sz="900" cap="all" spc="150">
              <a:solidFill>
                <a:schemeClr val="tx2"/>
              </a:solidFill>
            </a:endParaRPr>
          </a:p>
        </p:txBody>
      </p:sp>
    </p:spTree>
    <p:extLst>
      <p:ext uri="{BB962C8B-B14F-4D97-AF65-F5344CB8AC3E}">
        <p14:creationId xmlns:p14="http://schemas.microsoft.com/office/powerpoint/2010/main" val="1093964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D84B76E-1817-4FCB-88F9-1F38E5FEAA17}"/>
              </a:ext>
            </a:extLst>
          </p:cNvPr>
          <p:cNvSpPr>
            <a:spLocks noGrp="1"/>
          </p:cNvSpPr>
          <p:nvPr>
            <p:ph type="ctrTitle"/>
          </p:nvPr>
        </p:nvSpPr>
        <p:spPr>
          <a:xfrm>
            <a:off x="-9890" y="1"/>
            <a:ext cx="6017936" cy="6858000"/>
          </a:xfrm>
        </p:spPr>
        <p:txBody>
          <a:bodyPr/>
          <a:lstStyle/>
          <a:p>
            <a:r>
              <a:rPr lang="en-US" dirty="0"/>
              <a:t>Results </a:t>
            </a:r>
            <a:br>
              <a:rPr lang="en-US" dirty="0"/>
            </a:br>
            <a:r>
              <a:rPr lang="en-US" sz="2400" dirty="0"/>
              <a:t>(focused on for this paper)</a:t>
            </a:r>
            <a:endParaRPr lang="en-US" dirty="0"/>
          </a:p>
        </p:txBody>
      </p:sp>
      <p:pic>
        <p:nvPicPr>
          <p:cNvPr id="2" name="Picture Placeholder 1">
            <a:extLst>
              <a:ext uri="{FF2B5EF4-FFF2-40B4-BE49-F238E27FC236}">
                <a16:creationId xmlns:a16="http://schemas.microsoft.com/office/drawing/2014/main" id="{9DFACFE7-25D7-4C23-8F57-9A4B28D6EE63}"/>
              </a:ext>
            </a:extLst>
          </p:cNvPr>
          <p:cNvPicPr>
            <a:picLocks noGrp="1" noChangeAspect="1"/>
          </p:cNvPicPr>
          <p:nvPr>
            <p:ph type="pic" sz="quarter" idx="10"/>
          </p:nvPr>
        </p:nvPicPr>
        <p:blipFill>
          <a:blip r:embed="rId3"/>
          <a:srcRect l="9056" r="9056"/>
          <a:stretch/>
        </p:blipFill>
        <p:spPr>
          <a:xfrm>
            <a:off x="4657725" y="0"/>
            <a:ext cx="7534275" cy="6857999"/>
          </a:xfrm>
        </p:spPr>
      </p:pic>
      <p:sp>
        <p:nvSpPr>
          <p:cNvPr id="9" name="Subtitle 8">
            <a:extLst>
              <a:ext uri="{FF2B5EF4-FFF2-40B4-BE49-F238E27FC236}">
                <a16:creationId xmlns:a16="http://schemas.microsoft.com/office/drawing/2014/main" id="{62922A0C-B599-4443-A7B4-8AFF6658A57D}"/>
              </a:ext>
            </a:extLst>
          </p:cNvPr>
          <p:cNvSpPr>
            <a:spLocks noGrp="1"/>
          </p:cNvSpPr>
          <p:nvPr>
            <p:ph type="subTitle" idx="1"/>
          </p:nvPr>
        </p:nvSpPr>
        <p:spPr>
          <a:xfrm>
            <a:off x="410844" y="2930384"/>
            <a:ext cx="4839625" cy="1495379"/>
          </a:xfrm>
        </p:spPr>
        <p:txBody>
          <a:bodyPr/>
          <a:lstStyle/>
          <a:p>
            <a:pPr marL="457200" indent="-457200">
              <a:buFont typeface="Arial" panose="020B0604020202020204" pitchFamily="34" charset="0"/>
              <a:buChar char="•"/>
            </a:pPr>
            <a:r>
              <a:rPr lang="en-US" dirty="0"/>
              <a:t>Children’s </a:t>
            </a:r>
            <a:r>
              <a:rPr lang="en-US" dirty="0" err="1"/>
              <a:t>behavioural</a:t>
            </a:r>
            <a:r>
              <a:rPr lang="en-US" dirty="0"/>
              <a:t> challenges</a:t>
            </a:r>
          </a:p>
          <a:p>
            <a:pPr marL="457200" indent="-457200">
              <a:buFont typeface="Arial" panose="020B0604020202020204" pitchFamily="34" charset="0"/>
              <a:buChar char="•"/>
            </a:pPr>
            <a:r>
              <a:rPr lang="en-US" dirty="0"/>
              <a:t>Changes seen in schools</a:t>
            </a:r>
          </a:p>
          <a:p>
            <a:endParaRPr lang="en-US" dirty="0"/>
          </a:p>
        </p:txBody>
      </p:sp>
      <p:grpSp>
        <p:nvGrpSpPr>
          <p:cNvPr id="50" name="Group 49">
            <a:extLst>
              <a:ext uri="{FF2B5EF4-FFF2-40B4-BE49-F238E27FC236}">
                <a16:creationId xmlns:a16="http://schemas.microsoft.com/office/drawing/2014/main" id="{1617A038-E307-4FF8-9DFC-8D289F058A1F}"/>
              </a:ext>
              <a:ext uri="{C183D7F6-B498-43B3-948B-1728B52AA6E4}">
                <adec:decorative xmlns:adec="http://schemas.microsoft.com/office/drawing/2017/decorative" val="1"/>
              </a:ext>
            </a:extLst>
          </p:cNvPr>
          <p:cNvGrpSpPr/>
          <p:nvPr/>
        </p:nvGrpSpPr>
        <p:grpSpPr>
          <a:xfrm>
            <a:off x="-11414" y="-1"/>
            <a:ext cx="12214827" cy="6858000"/>
            <a:chOff x="-6214" y="-1"/>
            <a:chExt cx="12214827" cy="6858000"/>
          </a:xfrm>
        </p:grpSpPr>
        <p:cxnSp>
          <p:nvCxnSpPr>
            <p:cNvPr id="51" name="Straight Connector 50">
              <a:extLst>
                <a:ext uri="{FF2B5EF4-FFF2-40B4-BE49-F238E27FC236}">
                  <a16:creationId xmlns:a16="http://schemas.microsoft.com/office/drawing/2014/main" id="{8670DFDE-7500-41EF-9E01-0E01C1EB15B6}"/>
                </a:ext>
              </a:extLst>
            </p:cNvPr>
            <p:cNvCxnSpPr>
              <a:cxnSpLocks/>
            </p:cNvCxnSpPr>
            <p:nvPr/>
          </p:nvCxnSpPr>
          <p:spPr>
            <a:xfrm>
              <a:off x="-6214" y="6686283"/>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D72480DA-D02A-43BB-81C6-1291773C41F8}"/>
                </a:ext>
              </a:extLst>
            </p:cNvPr>
            <p:cNvCxnSpPr>
              <a:cxnSpLocks/>
            </p:cNvCxnSpPr>
            <p:nvPr/>
          </p:nvCxnSpPr>
          <p:spPr>
            <a:xfrm>
              <a:off x="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5D4C877-8086-42EC-89D7-A02FD4B5ABAE}"/>
                </a:ext>
              </a:extLst>
            </p:cNvPr>
            <p:cNvCxnSpPr>
              <a:cxnSpLocks/>
            </p:cNvCxnSpPr>
            <p:nvPr/>
          </p:nvCxnSpPr>
          <p:spPr>
            <a:xfrm>
              <a:off x="1199325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A085DEF-90A1-401F-BEEF-C5E5B289F903}"/>
                </a:ext>
              </a:extLst>
            </p:cNvPr>
            <p:cNvCxnSpPr>
              <a:cxnSpLocks/>
            </p:cNvCxnSpPr>
            <p:nvPr/>
          </p:nvCxnSpPr>
          <p:spPr>
            <a:xfrm>
              <a:off x="19252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9F143893-EA8F-4079-875B-AB582A9777A9}"/>
                </a:ext>
              </a:extLst>
            </p:cNvPr>
            <p:cNvCxnSpPr>
              <a:cxnSpLocks/>
            </p:cNvCxnSpPr>
            <p:nvPr/>
          </p:nvCxnSpPr>
          <p:spPr>
            <a:xfrm>
              <a:off x="119196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FB99D3FB-2730-4E39-BAEB-FAC29A07E2EC}"/>
                </a:ext>
              </a:extLst>
            </p:cNvPr>
            <p:cNvCxnSpPr>
              <a:cxnSpLocks/>
            </p:cNvCxnSpPr>
            <p:nvPr/>
          </p:nvCxnSpPr>
          <p:spPr>
            <a:xfrm>
              <a:off x="219140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31617A5D-D0C6-453B-9043-239657F3DF6C}"/>
                </a:ext>
              </a:extLst>
            </p:cNvPr>
            <p:cNvCxnSpPr>
              <a:cxnSpLocks/>
            </p:cNvCxnSpPr>
            <p:nvPr/>
          </p:nvCxnSpPr>
          <p:spPr>
            <a:xfrm>
              <a:off x="319084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D8A6E78-C2B8-4534-ADFF-041821ACAA44}"/>
                </a:ext>
              </a:extLst>
            </p:cNvPr>
            <p:cNvCxnSpPr>
              <a:cxnSpLocks/>
            </p:cNvCxnSpPr>
            <p:nvPr/>
          </p:nvCxnSpPr>
          <p:spPr>
            <a:xfrm>
              <a:off x="419028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F1E0933-B634-4705-8E46-876C4322381C}"/>
                </a:ext>
              </a:extLst>
            </p:cNvPr>
            <p:cNvCxnSpPr>
              <a:cxnSpLocks/>
            </p:cNvCxnSpPr>
            <p:nvPr/>
          </p:nvCxnSpPr>
          <p:spPr>
            <a:xfrm>
              <a:off x="518971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C1B78C8-78C8-4937-B115-E2AB464D2221}"/>
                </a:ext>
              </a:extLst>
            </p:cNvPr>
            <p:cNvCxnSpPr>
              <a:cxnSpLocks/>
            </p:cNvCxnSpPr>
            <p:nvPr/>
          </p:nvCxnSpPr>
          <p:spPr>
            <a:xfrm>
              <a:off x="618915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F212D6F-EE68-412E-9C60-FCB6140F86D2}"/>
                </a:ext>
              </a:extLst>
            </p:cNvPr>
            <p:cNvCxnSpPr>
              <a:cxnSpLocks/>
            </p:cNvCxnSpPr>
            <p:nvPr/>
          </p:nvCxnSpPr>
          <p:spPr>
            <a:xfrm>
              <a:off x="7188594"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B1AD8A6E-A5E4-4DB1-9EAC-F1CB899D3F6B}"/>
                </a:ext>
              </a:extLst>
            </p:cNvPr>
            <p:cNvCxnSpPr>
              <a:cxnSpLocks/>
            </p:cNvCxnSpPr>
            <p:nvPr/>
          </p:nvCxnSpPr>
          <p:spPr>
            <a:xfrm>
              <a:off x="8188032"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46B5B885-AD58-4159-A052-BB4AA39A1897}"/>
                </a:ext>
              </a:extLst>
            </p:cNvPr>
            <p:cNvCxnSpPr>
              <a:cxnSpLocks/>
            </p:cNvCxnSpPr>
            <p:nvPr/>
          </p:nvCxnSpPr>
          <p:spPr>
            <a:xfrm>
              <a:off x="9187470"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25DA14ED-F34B-402F-A298-9230CC5EA93F}"/>
                </a:ext>
              </a:extLst>
            </p:cNvPr>
            <p:cNvCxnSpPr>
              <a:cxnSpLocks/>
            </p:cNvCxnSpPr>
            <p:nvPr/>
          </p:nvCxnSpPr>
          <p:spPr>
            <a:xfrm>
              <a:off x="10186908"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4798901-00F2-4B2A-AC48-1602E5078041}"/>
                </a:ext>
              </a:extLst>
            </p:cNvPr>
            <p:cNvCxnSpPr>
              <a:cxnSpLocks/>
            </p:cNvCxnSpPr>
            <p:nvPr/>
          </p:nvCxnSpPr>
          <p:spPr>
            <a:xfrm>
              <a:off x="1118634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CD1150C8-101A-4910-A36C-F4D9BF76F3AB}"/>
                </a:ext>
              </a:extLst>
            </p:cNvPr>
            <p:cNvCxnSpPr>
              <a:cxnSpLocks/>
            </p:cNvCxnSpPr>
            <p:nvPr/>
          </p:nvCxnSpPr>
          <p:spPr>
            <a:xfrm>
              <a:off x="12185786" y="-1"/>
              <a:ext cx="0" cy="685800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4655835F-C536-4AE0-812A-FA84E8262FAF}"/>
                </a:ext>
              </a:extLst>
            </p:cNvPr>
            <p:cNvCxnSpPr>
              <a:cxnSpLocks/>
            </p:cNvCxnSpPr>
            <p:nvPr/>
          </p:nvCxnSpPr>
          <p:spPr>
            <a:xfrm>
              <a:off x="0" y="1717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8E2C15F8-A657-4282-93A7-6D42E0D4577E}"/>
                </a:ext>
              </a:extLst>
            </p:cNvPr>
            <p:cNvCxnSpPr>
              <a:cxnSpLocks/>
            </p:cNvCxnSpPr>
            <p:nvPr/>
          </p:nvCxnSpPr>
          <p:spPr>
            <a:xfrm>
              <a:off x="0" y="72890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6FA43ED4-97A6-4EEF-9D81-226D11196A38}"/>
                </a:ext>
              </a:extLst>
            </p:cNvPr>
            <p:cNvCxnSpPr>
              <a:cxnSpLocks/>
            </p:cNvCxnSpPr>
            <p:nvPr/>
          </p:nvCxnSpPr>
          <p:spPr>
            <a:xfrm>
              <a:off x="0" y="184328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DB557BE9-DEAE-426F-BC79-30115ECEDCDF}"/>
                </a:ext>
              </a:extLst>
            </p:cNvPr>
            <p:cNvCxnSpPr>
              <a:cxnSpLocks/>
            </p:cNvCxnSpPr>
            <p:nvPr/>
          </p:nvCxnSpPr>
          <p:spPr>
            <a:xfrm>
              <a:off x="0" y="240047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662C5EE5-7745-40CA-9597-7BC4792A58D8}"/>
                </a:ext>
              </a:extLst>
            </p:cNvPr>
            <p:cNvCxnSpPr>
              <a:cxnSpLocks/>
            </p:cNvCxnSpPr>
            <p:nvPr/>
          </p:nvCxnSpPr>
          <p:spPr>
            <a:xfrm>
              <a:off x="0" y="295766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5E95EFA3-63BE-4980-8407-B9568C6E0087}"/>
                </a:ext>
              </a:extLst>
            </p:cNvPr>
            <p:cNvCxnSpPr>
              <a:cxnSpLocks/>
            </p:cNvCxnSpPr>
            <p:nvPr/>
          </p:nvCxnSpPr>
          <p:spPr>
            <a:xfrm>
              <a:off x="0" y="351485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8AA150B-2CA9-4D14-AAD1-68F0C6AF0A5D}"/>
                </a:ext>
              </a:extLst>
            </p:cNvPr>
            <p:cNvCxnSpPr>
              <a:cxnSpLocks/>
            </p:cNvCxnSpPr>
            <p:nvPr/>
          </p:nvCxnSpPr>
          <p:spPr>
            <a:xfrm>
              <a:off x="0" y="407204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48901C8E-C6BF-4CB1-9A19-C43062A7F87F}"/>
                </a:ext>
              </a:extLst>
            </p:cNvPr>
            <p:cNvCxnSpPr>
              <a:cxnSpLocks/>
            </p:cNvCxnSpPr>
            <p:nvPr/>
          </p:nvCxnSpPr>
          <p:spPr>
            <a:xfrm>
              <a:off x="0" y="462923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A0AF9691-09A3-4B2D-8462-08308F11797A}"/>
                </a:ext>
              </a:extLst>
            </p:cNvPr>
            <p:cNvCxnSpPr>
              <a:cxnSpLocks/>
            </p:cNvCxnSpPr>
            <p:nvPr/>
          </p:nvCxnSpPr>
          <p:spPr>
            <a:xfrm>
              <a:off x="0" y="518642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734FD7EC-6693-44AD-AA45-E785E19F4AD3}"/>
                </a:ext>
              </a:extLst>
            </p:cNvPr>
            <p:cNvCxnSpPr>
              <a:cxnSpLocks/>
            </p:cNvCxnSpPr>
            <p:nvPr/>
          </p:nvCxnSpPr>
          <p:spPr>
            <a:xfrm>
              <a:off x="0" y="5743616"/>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8FD6F9E0-8200-4453-9562-ED12FF5FC651}"/>
                </a:ext>
              </a:extLst>
            </p:cNvPr>
            <p:cNvCxnSpPr>
              <a:cxnSpLocks/>
            </p:cNvCxnSpPr>
            <p:nvPr/>
          </p:nvCxnSpPr>
          <p:spPr>
            <a:xfrm>
              <a:off x="0" y="6857999"/>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0D7E3D24-A599-4C2C-AB05-B90E5F5B97A7}"/>
                </a:ext>
              </a:extLst>
            </p:cNvPr>
            <p:cNvCxnSpPr>
              <a:cxnSpLocks/>
            </p:cNvCxnSpPr>
            <p:nvPr/>
          </p:nvCxnSpPr>
          <p:spPr>
            <a:xfrm>
              <a:off x="16613" y="6248400"/>
              <a:ext cx="12192000" cy="0"/>
            </a:xfrm>
            <a:prstGeom prst="line">
              <a:avLst/>
            </a:prstGeom>
            <a:ln w="19050">
              <a:solidFill>
                <a:schemeClr val="accent2">
                  <a:alpha val="15000"/>
                </a:schemeClr>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26930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5CA8F36-A092-44B7-A1AF-02764842D1F6}"/>
              </a:ext>
            </a:extLst>
          </p:cNvPr>
          <p:cNvSpPr>
            <a:spLocks noGrp="1"/>
          </p:cNvSpPr>
          <p:nvPr>
            <p:ph type="ctrTitle"/>
          </p:nvPr>
        </p:nvSpPr>
        <p:spPr>
          <a:xfrm>
            <a:off x="-9890" y="1"/>
            <a:ext cx="4170829" cy="6858000"/>
          </a:xfrm>
        </p:spPr>
        <p:txBody>
          <a:bodyPr/>
          <a:lstStyle/>
          <a:p>
            <a:r>
              <a:rPr lang="en-US" sz="3600" dirty="0"/>
              <a:t>Themes and subthemes</a:t>
            </a:r>
          </a:p>
        </p:txBody>
      </p:sp>
      <p:graphicFrame>
        <p:nvGraphicFramePr>
          <p:cNvPr id="8" name="Content Placeholder 7">
            <a:extLst>
              <a:ext uri="{FF2B5EF4-FFF2-40B4-BE49-F238E27FC236}">
                <a16:creationId xmlns:a16="http://schemas.microsoft.com/office/drawing/2014/main" id="{9D2C4584-A00D-DD11-5E78-EAD8206AC10F}"/>
              </a:ext>
            </a:extLst>
          </p:cNvPr>
          <p:cNvGraphicFramePr>
            <a:graphicFrameLocks noGrp="1"/>
          </p:cNvGraphicFramePr>
          <p:nvPr>
            <p:ph type="pic" sz="quarter" idx="10"/>
            <p:extLst>
              <p:ext uri="{D42A27DB-BD31-4B8C-83A1-F6EECF244321}">
                <p14:modId xmlns:p14="http://schemas.microsoft.com/office/powerpoint/2010/main" val="4073567536"/>
              </p:ext>
            </p:extLst>
          </p:nvPr>
        </p:nvGraphicFramePr>
        <p:xfrm>
          <a:off x="4257676" y="317862"/>
          <a:ext cx="7534274" cy="6280997"/>
        </p:xfrm>
        <a:graphic>
          <a:graphicData uri="http://schemas.openxmlformats.org/drawingml/2006/table">
            <a:tbl>
              <a:tblPr firstRow="1" firstCol="1" bandRow="1">
                <a:tableStyleId>{35758FB7-9AC5-4552-8A53-C91805E547FA}</a:tableStyleId>
              </a:tblPr>
              <a:tblGrid>
                <a:gridCol w="3767137">
                  <a:extLst>
                    <a:ext uri="{9D8B030D-6E8A-4147-A177-3AD203B41FA5}">
                      <a16:colId xmlns:a16="http://schemas.microsoft.com/office/drawing/2014/main" val="3571645615"/>
                    </a:ext>
                  </a:extLst>
                </a:gridCol>
                <a:gridCol w="3767137">
                  <a:extLst>
                    <a:ext uri="{9D8B030D-6E8A-4147-A177-3AD203B41FA5}">
                      <a16:colId xmlns:a16="http://schemas.microsoft.com/office/drawing/2014/main" val="3336357553"/>
                    </a:ext>
                  </a:extLst>
                </a:gridCol>
              </a:tblGrid>
              <a:tr h="404536">
                <a:tc>
                  <a:txBody>
                    <a:bodyPr/>
                    <a:lstStyle/>
                    <a:p>
                      <a:pPr>
                        <a:lnSpc>
                          <a:spcPct val="107000"/>
                        </a:lnSpc>
                        <a:spcAft>
                          <a:spcPts val="800"/>
                        </a:spcAft>
                      </a:pPr>
                      <a:r>
                        <a:rPr lang="en-ZA" sz="2400" dirty="0">
                          <a:effectLst/>
                        </a:rPr>
                        <a:t>Theme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2400">
                          <a:effectLst/>
                        </a:rPr>
                        <a:t>Subthemes</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0636395"/>
                  </a:ext>
                </a:extLst>
              </a:tr>
              <a:tr h="404536">
                <a:tc rowSpan="5">
                  <a:txBody>
                    <a:bodyPr/>
                    <a:lstStyle/>
                    <a:p>
                      <a:pPr>
                        <a:lnSpc>
                          <a:spcPct val="107000"/>
                        </a:lnSpc>
                        <a:spcAft>
                          <a:spcPts val="800"/>
                        </a:spcAft>
                      </a:pPr>
                      <a:r>
                        <a:rPr lang="en-ZA" sz="2400" dirty="0">
                          <a:effectLst/>
                        </a:rPr>
                        <a:t>Child behavioural problems experienced by participants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2400">
                          <a:effectLst/>
                        </a:rPr>
                        <a:t>Volatile behaviour</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7443759"/>
                  </a:ext>
                </a:extLst>
              </a:tr>
              <a:tr h="404536">
                <a:tc vMerge="1">
                  <a:txBody>
                    <a:bodyPr/>
                    <a:lstStyle/>
                    <a:p>
                      <a:endParaRPr lang="en-ZA"/>
                    </a:p>
                  </a:txBody>
                  <a:tcPr/>
                </a:tc>
                <a:tc>
                  <a:txBody>
                    <a:bodyPr/>
                    <a:lstStyle/>
                    <a:p>
                      <a:pPr>
                        <a:lnSpc>
                          <a:spcPct val="107000"/>
                        </a:lnSpc>
                        <a:spcAft>
                          <a:spcPts val="800"/>
                        </a:spcAft>
                      </a:pPr>
                      <a:r>
                        <a:rPr lang="en-ZA" sz="2400">
                          <a:effectLst/>
                        </a:rPr>
                        <a:t>Gangs  and substance abuse</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5235613"/>
                  </a:ext>
                </a:extLst>
              </a:tr>
              <a:tr h="404536">
                <a:tc vMerge="1">
                  <a:txBody>
                    <a:bodyPr/>
                    <a:lstStyle/>
                    <a:p>
                      <a:endParaRPr lang="en-ZA"/>
                    </a:p>
                  </a:txBody>
                  <a:tcPr/>
                </a:tc>
                <a:tc>
                  <a:txBody>
                    <a:bodyPr/>
                    <a:lstStyle/>
                    <a:p>
                      <a:pPr>
                        <a:lnSpc>
                          <a:spcPct val="107000"/>
                        </a:lnSpc>
                        <a:spcAft>
                          <a:spcPts val="800"/>
                        </a:spcAft>
                      </a:pPr>
                      <a:r>
                        <a:rPr lang="en-ZA" sz="2400">
                          <a:effectLst/>
                        </a:rPr>
                        <a:t>Bullying</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2035547"/>
                  </a:ext>
                </a:extLst>
              </a:tr>
              <a:tr h="404536">
                <a:tc vMerge="1">
                  <a:txBody>
                    <a:bodyPr/>
                    <a:lstStyle/>
                    <a:p>
                      <a:endParaRPr lang="en-ZA"/>
                    </a:p>
                  </a:txBody>
                  <a:tcPr/>
                </a:tc>
                <a:tc>
                  <a:txBody>
                    <a:bodyPr/>
                    <a:lstStyle/>
                    <a:p>
                      <a:pPr>
                        <a:lnSpc>
                          <a:spcPct val="107000"/>
                        </a:lnSpc>
                        <a:spcAft>
                          <a:spcPts val="800"/>
                        </a:spcAft>
                      </a:pPr>
                      <a:r>
                        <a:rPr lang="en-ZA" sz="2400">
                          <a:effectLst/>
                        </a:rPr>
                        <a:t>Class disruption and poor school attendance</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9659099"/>
                  </a:ext>
                </a:extLst>
              </a:tr>
              <a:tr h="404536">
                <a:tc vMerge="1">
                  <a:txBody>
                    <a:bodyPr/>
                    <a:lstStyle/>
                    <a:p>
                      <a:endParaRPr lang="en-ZA"/>
                    </a:p>
                  </a:txBody>
                  <a:tcPr/>
                </a:tc>
                <a:tc>
                  <a:txBody>
                    <a:bodyPr/>
                    <a:lstStyle/>
                    <a:p>
                      <a:pPr>
                        <a:lnSpc>
                          <a:spcPct val="107000"/>
                        </a:lnSpc>
                        <a:spcAft>
                          <a:spcPts val="800"/>
                        </a:spcAft>
                      </a:pPr>
                      <a:r>
                        <a:rPr lang="en-ZA" sz="2400" dirty="0">
                          <a:effectLst/>
                        </a:rPr>
                        <a:t>Adolescent sexual and reproductive health issues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7989335"/>
                  </a:ext>
                </a:extLst>
              </a:tr>
              <a:tr h="404536">
                <a:tc rowSpan="3">
                  <a:txBody>
                    <a:bodyPr/>
                    <a:lstStyle/>
                    <a:p>
                      <a:pPr>
                        <a:lnSpc>
                          <a:spcPct val="107000"/>
                        </a:lnSpc>
                        <a:spcAft>
                          <a:spcPts val="800"/>
                        </a:spcAft>
                      </a:pPr>
                      <a:r>
                        <a:rPr lang="en-ZA" sz="2400" dirty="0">
                          <a:effectLst/>
                        </a:rPr>
                        <a:t>Changes are seen in schools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ZA" sz="2400" dirty="0">
                          <a:effectLst/>
                        </a:rPr>
                        <a:t>Change in the school culture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9537856"/>
                  </a:ext>
                </a:extLst>
              </a:tr>
              <a:tr h="463257">
                <a:tc vMerge="1">
                  <a:txBody>
                    <a:bodyPr/>
                    <a:lstStyle/>
                    <a:p>
                      <a:endParaRPr lang="en-ZA"/>
                    </a:p>
                  </a:txBody>
                  <a:tcPr/>
                </a:tc>
                <a:tc>
                  <a:txBody>
                    <a:bodyPr/>
                    <a:lstStyle/>
                    <a:p>
                      <a:pPr>
                        <a:lnSpc>
                          <a:spcPct val="107000"/>
                        </a:lnSpc>
                        <a:spcAft>
                          <a:spcPts val="800"/>
                        </a:spcAft>
                      </a:pPr>
                      <a:r>
                        <a:rPr lang="en-ZA" sz="2400" dirty="0">
                          <a:effectLst/>
                        </a:rPr>
                        <a:t>General contributions the programme made to schools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2954292"/>
                  </a:ext>
                </a:extLst>
              </a:tr>
              <a:tr h="463257">
                <a:tc vMerge="1">
                  <a:txBody>
                    <a:bodyPr/>
                    <a:lstStyle/>
                    <a:p>
                      <a:pPr>
                        <a:lnSpc>
                          <a:spcPct val="107000"/>
                        </a:lnSpc>
                        <a:spcAft>
                          <a:spcPts val="800"/>
                        </a:spcAft>
                      </a:pP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Safer schools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67548058"/>
                  </a:ext>
                </a:extLst>
              </a:tr>
            </a:tbl>
          </a:graphicData>
        </a:graphic>
      </p:graphicFrame>
      <p:sp>
        <p:nvSpPr>
          <p:cNvPr id="6" name="Slide Number Placeholder 5">
            <a:extLst>
              <a:ext uri="{FF2B5EF4-FFF2-40B4-BE49-F238E27FC236}">
                <a16:creationId xmlns:a16="http://schemas.microsoft.com/office/drawing/2014/main" id="{74D6BEA5-FCD0-4EA7-B1B6-79D2115363BF}"/>
              </a:ext>
            </a:extLst>
          </p:cNvPr>
          <p:cNvSpPr>
            <a:spLocks noGrp="1"/>
          </p:cNvSpPr>
          <p:nvPr>
            <p:ph type="sldNum" sz="quarter" idx="4294967295"/>
          </p:nvPr>
        </p:nvSpPr>
        <p:spPr>
          <a:xfrm>
            <a:off x="11391900" y="6324600"/>
            <a:ext cx="800100" cy="365125"/>
          </a:xfrm>
          <a:prstGeom prst="rect">
            <a:avLst/>
          </a:prstGeom>
        </p:spPr>
        <p:txBody>
          <a:bodyPr/>
          <a:lstStyle/>
          <a:p>
            <a:fld id="{11A71338-8BA2-4C79-A6C5-5A8E30081D0C}" type="slidenum">
              <a:rPr lang="en-US" smtClean="0"/>
              <a:pPr/>
              <a:t>6</a:t>
            </a:fld>
            <a:endParaRPr lang="en-US" dirty="0"/>
          </a:p>
        </p:txBody>
      </p:sp>
    </p:spTree>
    <p:extLst>
      <p:ext uri="{BB962C8B-B14F-4D97-AF65-F5344CB8AC3E}">
        <p14:creationId xmlns:p14="http://schemas.microsoft.com/office/powerpoint/2010/main" val="2028073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5CA8F36-A092-44B7-A1AF-02764842D1F6}"/>
              </a:ext>
            </a:extLst>
          </p:cNvPr>
          <p:cNvSpPr>
            <a:spLocks noGrp="1"/>
          </p:cNvSpPr>
          <p:nvPr>
            <p:ph type="title"/>
          </p:nvPr>
        </p:nvSpPr>
        <p:spPr>
          <a:xfrm>
            <a:off x="457200" y="4917982"/>
            <a:ext cx="6019101" cy="1589223"/>
          </a:xfrm>
        </p:spPr>
        <p:txBody>
          <a:bodyPr/>
          <a:lstStyle/>
          <a:p>
            <a:r>
              <a:rPr lang="en-US" sz="3600" dirty="0" err="1"/>
              <a:t>Behavioural</a:t>
            </a:r>
            <a:r>
              <a:rPr lang="en-US" sz="3600" dirty="0"/>
              <a:t> problems:</a:t>
            </a:r>
            <a:br>
              <a:rPr lang="en-US" sz="3600" dirty="0"/>
            </a:br>
            <a:r>
              <a:rPr lang="en-US" sz="3600" dirty="0"/>
              <a:t>Subthemes and description</a:t>
            </a:r>
          </a:p>
        </p:txBody>
      </p:sp>
      <p:sp>
        <p:nvSpPr>
          <p:cNvPr id="6" name="Slide Number Placeholder 5">
            <a:extLst>
              <a:ext uri="{FF2B5EF4-FFF2-40B4-BE49-F238E27FC236}">
                <a16:creationId xmlns:a16="http://schemas.microsoft.com/office/drawing/2014/main" id="{74D6BEA5-FCD0-4EA7-B1B6-79D2115363BF}"/>
              </a:ext>
            </a:extLst>
          </p:cNvPr>
          <p:cNvSpPr>
            <a:spLocks noGrp="1"/>
          </p:cNvSpPr>
          <p:nvPr>
            <p:ph type="sldNum" sz="quarter" idx="12"/>
          </p:nvPr>
        </p:nvSpPr>
        <p:spPr>
          <a:prstGeom prst="rect">
            <a:avLst/>
          </a:prstGeom>
        </p:spPr>
        <p:txBody>
          <a:bodyPr/>
          <a:lstStyle/>
          <a:p>
            <a:fld id="{11A71338-8BA2-4C79-A6C5-5A8E30081D0C}" type="slidenum">
              <a:rPr lang="en-US" smtClean="0"/>
              <a:pPr/>
              <a:t>7</a:t>
            </a:fld>
            <a:endParaRPr lang="en-US" dirty="0"/>
          </a:p>
        </p:txBody>
      </p:sp>
      <p:graphicFrame>
        <p:nvGraphicFramePr>
          <p:cNvPr id="8" name="Content Placeholder 7">
            <a:extLst>
              <a:ext uri="{FF2B5EF4-FFF2-40B4-BE49-F238E27FC236}">
                <a16:creationId xmlns:a16="http://schemas.microsoft.com/office/drawing/2014/main" id="{9D2C4584-A00D-DD11-5E78-EAD8206AC10F}"/>
              </a:ext>
            </a:extLst>
          </p:cNvPr>
          <p:cNvGraphicFramePr>
            <a:graphicFrameLocks noGrp="1"/>
          </p:cNvGraphicFramePr>
          <p:nvPr>
            <p:ph sz="quarter" idx="13"/>
            <p:extLst>
              <p:ext uri="{D42A27DB-BD31-4B8C-83A1-F6EECF244321}">
                <p14:modId xmlns:p14="http://schemas.microsoft.com/office/powerpoint/2010/main" val="1916849007"/>
              </p:ext>
            </p:extLst>
          </p:nvPr>
        </p:nvGraphicFramePr>
        <p:xfrm>
          <a:off x="515938" y="242888"/>
          <a:ext cx="11218862" cy="4741650"/>
        </p:xfrm>
        <a:graphic>
          <a:graphicData uri="http://schemas.openxmlformats.org/drawingml/2006/table">
            <a:tbl>
              <a:tblPr firstRow="1" firstCol="1" bandRow="1">
                <a:tableStyleId>{35758FB7-9AC5-4552-8A53-C91805E547FA}</a:tableStyleId>
              </a:tblPr>
              <a:tblGrid>
                <a:gridCol w="4601346">
                  <a:extLst>
                    <a:ext uri="{9D8B030D-6E8A-4147-A177-3AD203B41FA5}">
                      <a16:colId xmlns:a16="http://schemas.microsoft.com/office/drawing/2014/main" val="3336357553"/>
                    </a:ext>
                  </a:extLst>
                </a:gridCol>
                <a:gridCol w="6617516">
                  <a:extLst>
                    <a:ext uri="{9D8B030D-6E8A-4147-A177-3AD203B41FA5}">
                      <a16:colId xmlns:a16="http://schemas.microsoft.com/office/drawing/2014/main" val="900688868"/>
                    </a:ext>
                  </a:extLst>
                </a:gridCol>
              </a:tblGrid>
              <a:tr h="404536">
                <a:tc>
                  <a:txBody>
                    <a:bodyPr/>
                    <a:lstStyle/>
                    <a:p>
                      <a:pPr>
                        <a:lnSpc>
                          <a:spcPct val="107000"/>
                        </a:lnSpc>
                        <a:spcAft>
                          <a:spcPts val="800"/>
                        </a:spcAft>
                      </a:pPr>
                      <a:r>
                        <a:rPr lang="en-ZA" sz="2400" dirty="0">
                          <a:effectLst/>
                        </a:rPr>
                        <a:t>Subthemes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a:effectLst/>
                          <a:latin typeface="Calibri" panose="020F0502020204030204" pitchFamily="34" charset="0"/>
                          <a:ea typeface="Calibri" panose="020F0502020204030204" pitchFamily="34" charset="0"/>
                          <a:cs typeface="Times New Roman" panose="02020603050405020304" pitchFamily="18" charset="0"/>
                        </a:rPr>
                        <a:t>Description</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0636395"/>
                  </a:ext>
                </a:extLst>
              </a:tr>
              <a:tr h="404536">
                <a:tc>
                  <a:txBody>
                    <a:bodyPr/>
                    <a:lstStyle/>
                    <a:p>
                      <a:pPr>
                        <a:lnSpc>
                          <a:spcPct val="107000"/>
                        </a:lnSpc>
                        <a:spcAft>
                          <a:spcPts val="800"/>
                        </a:spcAft>
                      </a:pPr>
                      <a:r>
                        <a:rPr lang="en-ZA" sz="2400">
                          <a:effectLst/>
                        </a:rPr>
                        <a:t>Volatile behaviour</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Aggression by learners; anger rooted in adverse childhood experiences (ACEs)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7443759"/>
                  </a:ext>
                </a:extLst>
              </a:tr>
              <a:tr h="404536">
                <a:tc>
                  <a:txBody>
                    <a:bodyPr/>
                    <a:lstStyle/>
                    <a:p>
                      <a:pPr>
                        <a:lnSpc>
                          <a:spcPct val="107000"/>
                        </a:lnSpc>
                        <a:spcAft>
                          <a:spcPts val="800"/>
                        </a:spcAft>
                      </a:pPr>
                      <a:r>
                        <a:rPr lang="en-ZA" sz="2400">
                          <a:effectLst/>
                        </a:rPr>
                        <a:t>Gangs  and substance abuse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a:effectLst/>
                          <a:latin typeface="Calibri" panose="020F0502020204030204" pitchFamily="34" charset="0"/>
                          <a:ea typeface="Calibri" panose="020F0502020204030204" pitchFamily="34" charset="0"/>
                          <a:cs typeface="Times New Roman" panose="02020603050405020304" pitchFamily="18" charset="0"/>
                        </a:rPr>
                        <a:t>Children from disadvantaged or dysfunctional family backgrounds more inclined to affiliate with gangs; substance abuse; violence in schools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5235613"/>
                  </a:ext>
                </a:extLst>
              </a:tr>
              <a:tr h="404536">
                <a:tc>
                  <a:txBody>
                    <a:bodyPr/>
                    <a:lstStyle/>
                    <a:p>
                      <a:pPr>
                        <a:lnSpc>
                          <a:spcPct val="107000"/>
                        </a:lnSpc>
                        <a:spcAft>
                          <a:spcPts val="800"/>
                        </a:spcAft>
                      </a:pPr>
                      <a:r>
                        <a:rPr lang="en-ZA" sz="2400">
                          <a:effectLst/>
                        </a:rPr>
                        <a:t>Bullying</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a:effectLst/>
                          <a:latin typeface="Calibri" panose="020F0502020204030204" pitchFamily="34" charset="0"/>
                          <a:ea typeface="Calibri" panose="020F0502020204030204" pitchFamily="34" charset="0"/>
                          <a:cs typeface="Times New Roman" panose="02020603050405020304" pitchFamily="18" charset="0"/>
                        </a:rPr>
                        <a:t>Poverty, anger, gangs contributing to bullying; physical fighting, offensive language in the classroom</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2035547"/>
                  </a:ext>
                </a:extLst>
              </a:tr>
              <a:tr h="404536">
                <a:tc>
                  <a:txBody>
                    <a:bodyPr/>
                    <a:lstStyle/>
                    <a:p>
                      <a:pPr>
                        <a:lnSpc>
                          <a:spcPct val="107000"/>
                        </a:lnSpc>
                        <a:spcAft>
                          <a:spcPts val="800"/>
                        </a:spcAft>
                      </a:pPr>
                      <a:r>
                        <a:rPr lang="en-ZA" sz="2400">
                          <a:effectLst/>
                        </a:rPr>
                        <a:t>Class disruption and poor school attendance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Learners with learning difficulties disrupt classes, also on the playground</a:t>
                      </a: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Poor attendance: Home visits, psychosocial services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9659099"/>
                  </a:ext>
                </a:extLst>
              </a:tr>
            </a:tbl>
          </a:graphicData>
        </a:graphic>
      </p:graphicFrame>
      <p:sp>
        <p:nvSpPr>
          <p:cNvPr id="2" name="TextBox 1">
            <a:extLst>
              <a:ext uri="{FF2B5EF4-FFF2-40B4-BE49-F238E27FC236}">
                <a16:creationId xmlns:a16="http://schemas.microsoft.com/office/drawing/2014/main" id="{89CC4DCF-075F-2062-5B61-330192A751E1}"/>
              </a:ext>
            </a:extLst>
          </p:cNvPr>
          <p:cNvSpPr txBox="1"/>
          <p:nvPr/>
        </p:nvSpPr>
        <p:spPr>
          <a:xfrm>
            <a:off x="6741509" y="5137784"/>
            <a:ext cx="4848836" cy="1200329"/>
          </a:xfrm>
          <a:prstGeom prst="rect">
            <a:avLst/>
          </a:prstGeom>
          <a:noFill/>
        </p:spPr>
        <p:txBody>
          <a:bodyPr wrap="square" rtlCol="0">
            <a:spAutoFit/>
          </a:bodyPr>
          <a:lstStyle/>
          <a:p>
            <a:r>
              <a:rPr lang="en-US" dirty="0"/>
              <a:t>“those children who misbehaved at school or who are bullying others. When the </a:t>
            </a:r>
            <a:r>
              <a:rPr lang="en-US" dirty="0" err="1"/>
              <a:t>Thari</a:t>
            </a:r>
            <a:r>
              <a:rPr lang="en-US" dirty="0"/>
              <a:t> counsellor visited their homes, they changed their </a:t>
            </a:r>
            <a:r>
              <a:rPr lang="en-US" dirty="0" err="1"/>
              <a:t>behaviour</a:t>
            </a:r>
            <a:r>
              <a:rPr lang="en-US" dirty="0"/>
              <a:t>” (Tina – Principal PS).</a:t>
            </a:r>
            <a:endParaRPr lang="en-ZA" dirty="0"/>
          </a:p>
        </p:txBody>
      </p:sp>
    </p:spTree>
    <p:extLst>
      <p:ext uri="{BB962C8B-B14F-4D97-AF65-F5344CB8AC3E}">
        <p14:creationId xmlns:p14="http://schemas.microsoft.com/office/powerpoint/2010/main" val="1891352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5CA8F36-A092-44B7-A1AF-02764842D1F6}"/>
              </a:ext>
            </a:extLst>
          </p:cNvPr>
          <p:cNvSpPr>
            <a:spLocks noGrp="1"/>
          </p:cNvSpPr>
          <p:nvPr>
            <p:ph type="title"/>
          </p:nvPr>
        </p:nvSpPr>
        <p:spPr>
          <a:xfrm>
            <a:off x="446621" y="5025889"/>
            <a:ext cx="5392118" cy="1589223"/>
          </a:xfrm>
        </p:spPr>
        <p:txBody>
          <a:bodyPr/>
          <a:lstStyle/>
          <a:p>
            <a:r>
              <a:rPr lang="en-US" sz="3600" dirty="0" err="1"/>
              <a:t>Behavioural</a:t>
            </a:r>
            <a:r>
              <a:rPr lang="en-US" sz="3600" dirty="0"/>
              <a:t> problems:</a:t>
            </a:r>
            <a:br>
              <a:rPr lang="en-US" sz="3600" dirty="0"/>
            </a:br>
            <a:r>
              <a:rPr lang="en-US" sz="3600" dirty="0"/>
              <a:t>Subthemes and description</a:t>
            </a:r>
          </a:p>
        </p:txBody>
      </p:sp>
      <p:sp>
        <p:nvSpPr>
          <p:cNvPr id="6" name="Slide Number Placeholder 5">
            <a:extLst>
              <a:ext uri="{FF2B5EF4-FFF2-40B4-BE49-F238E27FC236}">
                <a16:creationId xmlns:a16="http://schemas.microsoft.com/office/drawing/2014/main" id="{74D6BEA5-FCD0-4EA7-B1B6-79D2115363BF}"/>
              </a:ext>
            </a:extLst>
          </p:cNvPr>
          <p:cNvSpPr>
            <a:spLocks noGrp="1"/>
          </p:cNvSpPr>
          <p:nvPr>
            <p:ph type="sldNum" sz="quarter" idx="12"/>
          </p:nvPr>
        </p:nvSpPr>
        <p:spPr>
          <a:prstGeom prst="rect">
            <a:avLst/>
          </a:prstGeom>
        </p:spPr>
        <p:txBody>
          <a:bodyPr/>
          <a:lstStyle/>
          <a:p>
            <a:fld id="{11A71338-8BA2-4C79-A6C5-5A8E30081D0C}" type="slidenum">
              <a:rPr lang="en-US" smtClean="0"/>
              <a:pPr/>
              <a:t>8</a:t>
            </a:fld>
            <a:endParaRPr lang="en-US" dirty="0"/>
          </a:p>
        </p:txBody>
      </p:sp>
      <p:graphicFrame>
        <p:nvGraphicFramePr>
          <p:cNvPr id="8" name="Content Placeholder 7">
            <a:extLst>
              <a:ext uri="{FF2B5EF4-FFF2-40B4-BE49-F238E27FC236}">
                <a16:creationId xmlns:a16="http://schemas.microsoft.com/office/drawing/2014/main" id="{9D2C4584-A00D-DD11-5E78-EAD8206AC10F}"/>
              </a:ext>
            </a:extLst>
          </p:cNvPr>
          <p:cNvGraphicFramePr>
            <a:graphicFrameLocks noGrp="1"/>
          </p:cNvGraphicFramePr>
          <p:nvPr>
            <p:ph sz="quarter" idx="13"/>
            <p:extLst>
              <p:ext uri="{D42A27DB-BD31-4B8C-83A1-F6EECF244321}">
                <p14:modId xmlns:p14="http://schemas.microsoft.com/office/powerpoint/2010/main" val="3568486539"/>
              </p:ext>
            </p:extLst>
          </p:nvPr>
        </p:nvGraphicFramePr>
        <p:xfrm>
          <a:off x="515938" y="242888"/>
          <a:ext cx="11218862" cy="2257403"/>
        </p:xfrm>
        <a:graphic>
          <a:graphicData uri="http://schemas.openxmlformats.org/drawingml/2006/table">
            <a:tbl>
              <a:tblPr firstRow="1" firstCol="1" bandRow="1">
                <a:tableStyleId>{35758FB7-9AC5-4552-8A53-C91805E547FA}</a:tableStyleId>
              </a:tblPr>
              <a:tblGrid>
                <a:gridCol w="4601346">
                  <a:extLst>
                    <a:ext uri="{9D8B030D-6E8A-4147-A177-3AD203B41FA5}">
                      <a16:colId xmlns:a16="http://schemas.microsoft.com/office/drawing/2014/main" val="3336357553"/>
                    </a:ext>
                  </a:extLst>
                </a:gridCol>
                <a:gridCol w="6617516">
                  <a:extLst>
                    <a:ext uri="{9D8B030D-6E8A-4147-A177-3AD203B41FA5}">
                      <a16:colId xmlns:a16="http://schemas.microsoft.com/office/drawing/2014/main" val="900688868"/>
                    </a:ext>
                  </a:extLst>
                </a:gridCol>
              </a:tblGrid>
              <a:tr h="404536">
                <a:tc>
                  <a:txBody>
                    <a:bodyPr/>
                    <a:lstStyle/>
                    <a:p>
                      <a:pPr>
                        <a:lnSpc>
                          <a:spcPct val="107000"/>
                        </a:lnSpc>
                        <a:spcAft>
                          <a:spcPts val="800"/>
                        </a:spcAft>
                      </a:pPr>
                      <a:r>
                        <a:rPr lang="en-ZA" sz="2400" dirty="0">
                          <a:effectLst/>
                        </a:rPr>
                        <a:t>Subthemes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Description</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0636395"/>
                  </a:ext>
                </a:extLst>
              </a:tr>
              <a:tr h="404536">
                <a:tc>
                  <a:txBody>
                    <a:bodyPr/>
                    <a:lstStyle/>
                    <a:p>
                      <a:pPr>
                        <a:lnSpc>
                          <a:spcPct val="107000"/>
                        </a:lnSpc>
                        <a:spcAft>
                          <a:spcPts val="800"/>
                        </a:spcAft>
                      </a:pPr>
                      <a:r>
                        <a:rPr lang="en-ZA" sz="2400" dirty="0">
                          <a:effectLst/>
                        </a:rPr>
                        <a:t>Adolescent sexual and reproductive health issues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Teenage pregnancy leading to high dropout</a:t>
                      </a: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Pregnancies because of rape and gang rapes</a:t>
                      </a: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Sexually transmitted diseases (HIV/AIDS)</a:t>
                      </a: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Sexual abuse and harassment</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7989335"/>
                  </a:ext>
                </a:extLst>
              </a:tr>
            </a:tbl>
          </a:graphicData>
        </a:graphic>
      </p:graphicFrame>
      <p:sp>
        <p:nvSpPr>
          <p:cNvPr id="4" name="TextBox 3">
            <a:extLst>
              <a:ext uri="{FF2B5EF4-FFF2-40B4-BE49-F238E27FC236}">
                <a16:creationId xmlns:a16="http://schemas.microsoft.com/office/drawing/2014/main" id="{37EC0559-F46A-EB0A-8FBD-226812B6FBDF}"/>
              </a:ext>
            </a:extLst>
          </p:cNvPr>
          <p:cNvSpPr txBox="1"/>
          <p:nvPr/>
        </p:nvSpPr>
        <p:spPr>
          <a:xfrm>
            <a:off x="6878972" y="4752836"/>
            <a:ext cx="3951215" cy="1754326"/>
          </a:xfrm>
          <a:prstGeom prst="rect">
            <a:avLst/>
          </a:prstGeom>
          <a:noFill/>
        </p:spPr>
        <p:txBody>
          <a:bodyPr wrap="square" rtlCol="0">
            <a:spAutoFit/>
          </a:bodyPr>
          <a:lstStyle/>
          <a:p>
            <a:r>
              <a:rPr lang="en-US" dirty="0"/>
              <a:t>“Teenage pregnancy leads to a high rate of dropouts at our schools. This is one of the challenges. Some of the learners, after being pregnant, do not come back to school” (Terror – SBST SS).</a:t>
            </a:r>
            <a:endParaRPr lang="en-ZA" dirty="0"/>
          </a:p>
        </p:txBody>
      </p:sp>
    </p:spTree>
    <p:extLst>
      <p:ext uri="{BB962C8B-B14F-4D97-AF65-F5344CB8AC3E}">
        <p14:creationId xmlns:p14="http://schemas.microsoft.com/office/powerpoint/2010/main" val="2224315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5CA8F36-A092-44B7-A1AF-02764842D1F6}"/>
              </a:ext>
            </a:extLst>
          </p:cNvPr>
          <p:cNvSpPr>
            <a:spLocks noGrp="1"/>
          </p:cNvSpPr>
          <p:nvPr>
            <p:ph type="title"/>
          </p:nvPr>
        </p:nvSpPr>
        <p:spPr>
          <a:xfrm>
            <a:off x="446620" y="5025889"/>
            <a:ext cx="10744186" cy="1589223"/>
          </a:xfrm>
        </p:spPr>
        <p:txBody>
          <a:bodyPr/>
          <a:lstStyle/>
          <a:p>
            <a:r>
              <a:rPr lang="en-US" sz="3600" dirty="0"/>
              <a:t>Changes seen in schools:</a:t>
            </a:r>
            <a:br>
              <a:rPr lang="en-US" sz="3600" dirty="0"/>
            </a:br>
            <a:r>
              <a:rPr lang="en-US" sz="3600" dirty="0"/>
              <a:t>Subthemes and description</a:t>
            </a:r>
          </a:p>
        </p:txBody>
      </p:sp>
      <p:sp>
        <p:nvSpPr>
          <p:cNvPr id="6" name="Slide Number Placeholder 5">
            <a:extLst>
              <a:ext uri="{FF2B5EF4-FFF2-40B4-BE49-F238E27FC236}">
                <a16:creationId xmlns:a16="http://schemas.microsoft.com/office/drawing/2014/main" id="{74D6BEA5-FCD0-4EA7-B1B6-79D2115363BF}"/>
              </a:ext>
            </a:extLst>
          </p:cNvPr>
          <p:cNvSpPr>
            <a:spLocks noGrp="1"/>
          </p:cNvSpPr>
          <p:nvPr>
            <p:ph type="sldNum" sz="quarter" idx="12"/>
          </p:nvPr>
        </p:nvSpPr>
        <p:spPr>
          <a:prstGeom prst="rect">
            <a:avLst/>
          </a:prstGeom>
        </p:spPr>
        <p:txBody>
          <a:bodyPr/>
          <a:lstStyle/>
          <a:p>
            <a:fld id="{11A71338-8BA2-4C79-A6C5-5A8E30081D0C}" type="slidenum">
              <a:rPr lang="en-US" smtClean="0"/>
              <a:pPr/>
              <a:t>9</a:t>
            </a:fld>
            <a:endParaRPr lang="en-US" dirty="0"/>
          </a:p>
        </p:txBody>
      </p:sp>
      <p:graphicFrame>
        <p:nvGraphicFramePr>
          <p:cNvPr id="8" name="Content Placeholder 7">
            <a:extLst>
              <a:ext uri="{FF2B5EF4-FFF2-40B4-BE49-F238E27FC236}">
                <a16:creationId xmlns:a16="http://schemas.microsoft.com/office/drawing/2014/main" id="{9D2C4584-A00D-DD11-5E78-EAD8206AC10F}"/>
              </a:ext>
            </a:extLst>
          </p:cNvPr>
          <p:cNvGraphicFramePr>
            <a:graphicFrameLocks noGrp="1"/>
          </p:cNvGraphicFramePr>
          <p:nvPr>
            <p:ph sz="quarter" idx="13"/>
            <p:extLst>
              <p:ext uri="{D42A27DB-BD31-4B8C-83A1-F6EECF244321}">
                <p14:modId xmlns:p14="http://schemas.microsoft.com/office/powerpoint/2010/main" val="3785519544"/>
              </p:ext>
            </p:extLst>
          </p:nvPr>
        </p:nvGraphicFramePr>
        <p:xfrm>
          <a:off x="515938" y="242888"/>
          <a:ext cx="11218862" cy="4910306"/>
        </p:xfrm>
        <a:graphic>
          <a:graphicData uri="http://schemas.openxmlformats.org/drawingml/2006/table">
            <a:tbl>
              <a:tblPr firstRow="1" firstCol="1" bandRow="1">
                <a:tableStyleId>{35758FB7-9AC5-4552-8A53-C91805E547FA}</a:tableStyleId>
              </a:tblPr>
              <a:tblGrid>
                <a:gridCol w="4601346">
                  <a:extLst>
                    <a:ext uri="{9D8B030D-6E8A-4147-A177-3AD203B41FA5}">
                      <a16:colId xmlns:a16="http://schemas.microsoft.com/office/drawing/2014/main" val="3336357553"/>
                    </a:ext>
                  </a:extLst>
                </a:gridCol>
                <a:gridCol w="6617516">
                  <a:extLst>
                    <a:ext uri="{9D8B030D-6E8A-4147-A177-3AD203B41FA5}">
                      <a16:colId xmlns:a16="http://schemas.microsoft.com/office/drawing/2014/main" val="900688868"/>
                    </a:ext>
                  </a:extLst>
                </a:gridCol>
              </a:tblGrid>
              <a:tr h="404536">
                <a:tc>
                  <a:txBody>
                    <a:bodyPr/>
                    <a:lstStyle/>
                    <a:p>
                      <a:pPr>
                        <a:lnSpc>
                          <a:spcPct val="107000"/>
                        </a:lnSpc>
                        <a:spcAft>
                          <a:spcPts val="800"/>
                        </a:spcAft>
                      </a:pPr>
                      <a:r>
                        <a:rPr lang="en-ZA" sz="2400" dirty="0">
                          <a:effectLst/>
                        </a:rPr>
                        <a:t>Subthemes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Description</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50636395"/>
                  </a:ext>
                </a:extLst>
              </a:tr>
              <a:tr h="404536">
                <a:tc>
                  <a:txBody>
                    <a:bodyPr/>
                    <a:lstStyle/>
                    <a:p>
                      <a:pPr>
                        <a:lnSpc>
                          <a:spcPct val="107000"/>
                        </a:lnSpc>
                        <a:spcAft>
                          <a:spcPts val="800"/>
                        </a:spcAft>
                      </a:pPr>
                      <a:r>
                        <a:rPr lang="en-ZA" sz="2400" dirty="0">
                          <a:effectLst/>
                        </a:rPr>
                        <a:t>Change in the school culture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Educators and learners “happier”</a:t>
                      </a: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SBST &amp; CYCWs making learners feeling safe</a:t>
                      </a: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Educators sending learners to CYCW when misbehaving (improving relationships and less frustration for educators and learners)</a:t>
                      </a: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Improved discipline in the schools</a:t>
                      </a: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Psychosocial support contributing to emotional well-being and positive </a:t>
                      </a:r>
                      <a:r>
                        <a:rPr lang="en-US" sz="2400" dirty="0" err="1">
                          <a:effectLst/>
                          <a:latin typeface="Calibri" panose="020F0502020204030204" pitchFamily="34" charset="0"/>
                          <a:ea typeface="Calibri" panose="020F0502020204030204" pitchFamily="34" charset="0"/>
                          <a:cs typeface="Times New Roman" panose="02020603050405020304" pitchFamily="18" charset="0"/>
                        </a:rPr>
                        <a:t>behaviour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Less conflict and disruptions in class</a:t>
                      </a:r>
                    </a:p>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Schools becoming safer for learners and educators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9537856"/>
                  </a:ext>
                </a:extLst>
              </a:tr>
            </a:tbl>
          </a:graphicData>
        </a:graphic>
      </p:graphicFrame>
      <p:sp>
        <p:nvSpPr>
          <p:cNvPr id="2" name="TextBox 1">
            <a:extLst>
              <a:ext uri="{FF2B5EF4-FFF2-40B4-BE49-F238E27FC236}">
                <a16:creationId xmlns:a16="http://schemas.microsoft.com/office/drawing/2014/main" id="{2D769A1C-BAA3-7646-21DA-727F9A58E544}"/>
              </a:ext>
            </a:extLst>
          </p:cNvPr>
          <p:cNvSpPr txBox="1"/>
          <p:nvPr/>
        </p:nvSpPr>
        <p:spPr>
          <a:xfrm>
            <a:off x="6828531" y="5212397"/>
            <a:ext cx="4362275" cy="1477328"/>
          </a:xfrm>
          <a:prstGeom prst="rect">
            <a:avLst/>
          </a:prstGeom>
          <a:noFill/>
        </p:spPr>
        <p:txBody>
          <a:bodyPr wrap="square" rtlCol="0">
            <a:spAutoFit/>
          </a:bodyPr>
          <a:lstStyle/>
          <a:p>
            <a:r>
              <a:rPr lang="en-US" dirty="0"/>
              <a:t>“somebody is saying, you know, when we think of </a:t>
            </a:r>
            <a:r>
              <a:rPr lang="en-US" dirty="0" err="1"/>
              <a:t>Thari</a:t>
            </a:r>
            <a:r>
              <a:rPr lang="en-US" dirty="0"/>
              <a:t> we just get happy. And also, the response you get from staff, whoever, everyone just responds with that happiness” (Rita – </a:t>
            </a:r>
            <a:r>
              <a:rPr lang="en-US" dirty="0" err="1"/>
              <a:t>Thari</a:t>
            </a:r>
            <a:r>
              <a:rPr lang="en-US" dirty="0"/>
              <a:t> manager).</a:t>
            </a:r>
            <a:endParaRPr lang="en-ZA" dirty="0"/>
          </a:p>
        </p:txBody>
      </p:sp>
    </p:spTree>
    <p:extLst>
      <p:ext uri="{BB962C8B-B14F-4D97-AF65-F5344CB8AC3E}">
        <p14:creationId xmlns:p14="http://schemas.microsoft.com/office/powerpoint/2010/main" val="3330759371"/>
      </p:ext>
    </p:extLst>
  </p:cSld>
  <p:clrMapOvr>
    <a:masterClrMapping/>
  </p:clrMapOvr>
</p:sld>
</file>

<file path=ppt/theme/theme1.xml><?xml version="1.0" encoding="utf-8"?>
<a:theme xmlns:a="http://schemas.openxmlformats.org/drawingml/2006/main" name="SineVTI">
  <a:themeElements>
    <a:clrScheme name="Custom 51">
      <a:dk1>
        <a:sysClr val="windowText" lastClr="000000"/>
      </a:dk1>
      <a:lt1>
        <a:sysClr val="window" lastClr="FFFFFF"/>
      </a:lt1>
      <a:dk2>
        <a:srgbClr val="12154E"/>
      </a:dk2>
      <a:lt2>
        <a:srgbClr val="EEEEEE"/>
      </a:lt2>
      <a:accent1>
        <a:srgbClr val="FD8686"/>
      </a:accent1>
      <a:accent2>
        <a:srgbClr val="B495C2"/>
      </a:accent2>
      <a:accent3>
        <a:srgbClr val="8F99BB"/>
      </a:accent3>
      <a:accent4>
        <a:srgbClr val="A3A3C1"/>
      </a:accent4>
      <a:accent5>
        <a:srgbClr val="7162FE"/>
      </a:accent5>
      <a:accent6>
        <a:srgbClr val="1EBE9B"/>
      </a:accent6>
      <a:hlink>
        <a:srgbClr val="EF08F7"/>
      </a:hlink>
      <a:folHlink>
        <a:srgbClr val="8477FE"/>
      </a:folHlink>
    </a:clrScheme>
    <a:fontScheme name="Custom 49">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ineVTI" id="{8435B2A2-1BD5-4C05-93E5-3C5388B709E3}" vid="{0D704B13-63FE-4848-A298-6B7359B956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8316A4-DB9D-4B40-83D1-0433996D54B0}">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F49FD94B-CF2B-4485-954E-6805E96E51FA}">
  <ds:schemaRefs>
    <ds:schemaRef ds:uri="http://schemas.microsoft.com/sharepoint/v3/contenttype/forms"/>
  </ds:schemaRefs>
</ds:datastoreItem>
</file>

<file path=customXml/itemProps3.xml><?xml version="1.0" encoding="utf-8"?>
<ds:datastoreItem xmlns:ds="http://schemas.openxmlformats.org/officeDocument/2006/customXml" ds:itemID="{1E5C9C91-7BEA-497B-8B74-808BB08645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Sine design</Template>
  <TotalTime>84</TotalTime>
  <Words>820</Words>
  <Application>Microsoft Office PowerPoint</Application>
  <PresentationFormat>Widescreen</PresentationFormat>
  <Paragraphs>109</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Avenir Next LT Pro</vt:lpstr>
      <vt:lpstr>Calibri</vt:lpstr>
      <vt:lpstr>Posterama</vt:lpstr>
      <vt:lpstr>SineVTI</vt:lpstr>
      <vt:lpstr>The improvement of the psychosocial health and well-being of children: Lessons from the Thari-programme</vt:lpstr>
      <vt:lpstr>Background</vt:lpstr>
      <vt:lpstr>Theory of change</vt:lpstr>
      <vt:lpstr>Research participants  </vt:lpstr>
      <vt:lpstr>Results  (focused on for this paper)</vt:lpstr>
      <vt:lpstr>Themes and subthemes</vt:lpstr>
      <vt:lpstr>Behavioural problems: Subthemes and description</vt:lpstr>
      <vt:lpstr>Behavioural problems: Subthemes and description</vt:lpstr>
      <vt:lpstr>Changes seen in schools: Subthemes and description</vt:lpstr>
      <vt:lpstr>Changes seen in schools: Subthemes and description</vt:lpstr>
      <vt:lpstr>Changes seen in schools: Subthemes and description</vt:lpstr>
      <vt:lpstr>Recommendations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improvement of the psychosocial health and well-being of children: Lessons from the Thari-programme</dc:title>
  <dc:creator>Roelf Reyneke</dc:creator>
  <cp:lastModifiedBy>Roelf Reyneke</cp:lastModifiedBy>
  <cp:revision>1</cp:revision>
  <dcterms:created xsi:type="dcterms:W3CDTF">2023-09-25T05:48:00Z</dcterms:created>
  <dcterms:modified xsi:type="dcterms:W3CDTF">2023-09-25T07:12:25Z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