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2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en-ZA" sz="1200" b="0" i="0" u="none" strike="noStrike" kern="1200" cap="none" spc="0" baseline="0">
                <a:solidFill>
                  <a:srgbClr val="000000"/>
                </a:solidFill>
                <a:uFillTx/>
                <a:latin typeface="Calibri"/>
              </a:defRPr>
            </a:lvl1pPr>
          </a:lstStyle>
          <a:p>
            <a:pPr lvl="0"/>
            <a:endParaRPr lang="en-ZA"/>
          </a:p>
        </p:txBody>
      </p:sp>
      <p:sp>
        <p:nvSpPr>
          <p:cNvPr id="3" name="Date Placeholder 2"/>
          <p:cNvSpPr txBox="1">
            <a:spLocks noGrp="1"/>
          </p:cNvSpPr>
          <p:nvPr>
            <p:ph type="dt" idx="1"/>
          </p:nvPr>
        </p:nvSpPr>
        <p:spPr>
          <a:xfrm>
            <a:off x="3884608" y="0"/>
            <a:ext cx="2971800" cy="457200"/>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ZA" sz="1200" b="0" i="0" u="none" strike="noStrike" kern="1200" cap="none" spc="0" baseline="0">
                <a:solidFill>
                  <a:srgbClr val="000000"/>
                </a:solidFill>
                <a:uFillTx/>
                <a:latin typeface="Calibri"/>
              </a:defRPr>
            </a:lvl1pPr>
          </a:lstStyle>
          <a:p>
            <a:pPr lvl="0"/>
            <a:fld id="{2EA194BD-7B38-4CE8-9BF9-59582464B79A}" type="datetime1">
              <a:rPr lang="en-ZA"/>
              <a:pPr lvl="0"/>
              <a:t>2023/09/25</a:t>
            </a:fld>
            <a:endParaRPr lang="en-ZA"/>
          </a:p>
        </p:txBody>
      </p:sp>
      <p:sp>
        <p:nvSpPr>
          <p:cNvPr id="4" name="Slide Image Placeholder 3"/>
          <p:cNvSpPr>
            <a:spLocks noGrp="1" noRot="1" noChangeAspect="1"/>
          </p:cNvSpPr>
          <p:nvPr>
            <p:ph type="sldImg" idx="2"/>
          </p:nvPr>
        </p:nvSpPr>
        <p:spPr>
          <a:xfrm>
            <a:off x="381003" y="685800"/>
            <a:ext cx="6096003" cy="3429000"/>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txBox="1">
            <a:spLocks noGrp="1"/>
          </p:cNvSpPr>
          <p:nvPr>
            <p:ph type="ftr" sz="quarter" idx="4"/>
          </p:nvPr>
        </p:nvSpPr>
        <p:spPr>
          <a:xfrm>
            <a:off x="0" y="8685208"/>
            <a:ext cx="2971800" cy="457200"/>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en-ZA" sz="1200" b="0" i="0" u="none" strike="noStrike" kern="1200" cap="none" spc="0" baseline="0">
                <a:solidFill>
                  <a:srgbClr val="000000"/>
                </a:solidFill>
                <a:uFillTx/>
                <a:latin typeface="Calibri"/>
              </a:defRPr>
            </a:lvl1pPr>
          </a:lstStyle>
          <a:p>
            <a:pPr lvl="0"/>
            <a:endParaRPr lang="en-ZA"/>
          </a:p>
        </p:txBody>
      </p:sp>
      <p:sp>
        <p:nvSpPr>
          <p:cNvPr id="7" name="Slide Number Placeholder 6"/>
          <p:cNvSpPr txBox="1">
            <a:spLocks noGrp="1"/>
          </p:cNvSpPr>
          <p:nvPr>
            <p:ph type="sldNum" sz="quarter" idx="5"/>
          </p:nvPr>
        </p:nvSpPr>
        <p:spPr>
          <a:xfrm>
            <a:off x="3884608" y="8685208"/>
            <a:ext cx="2971800" cy="457200"/>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en-ZA" sz="1200" b="0" i="0" u="none" strike="noStrike" kern="1200" cap="none" spc="0" baseline="0">
                <a:solidFill>
                  <a:srgbClr val="000000"/>
                </a:solidFill>
                <a:uFillTx/>
                <a:latin typeface="Calibri"/>
              </a:defRPr>
            </a:lvl1pPr>
          </a:lstStyle>
          <a:p>
            <a:pPr lvl="0"/>
            <a:fld id="{DCF6A5E3-62FE-4DD9-B574-B1A23680E94A}" type="slidenum">
              <a:t>‹#›</a:t>
            </a:fld>
            <a:endParaRPr lang="en-ZA"/>
          </a:p>
        </p:txBody>
      </p:sp>
    </p:spTree>
    <p:extLst>
      <p:ext uri="{BB962C8B-B14F-4D97-AF65-F5344CB8AC3E}">
        <p14:creationId xmlns:p14="http://schemas.microsoft.com/office/powerpoint/2010/main" val="24051809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 name="Picture 6" descr="Droplets-HD-Title-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ctrTitle"/>
          </p:nvPr>
        </p:nvSpPr>
        <p:spPr>
          <a:xfrm>
            <a:off x="1751011" y="1300788"/>
            <a:ext cx="8689972" cy="2509214"/>
          </a:xfrm>
        </p:spPr>
        <p:txBody>
          <a:bodyPr anchor="b"/>
          <a:lstStyle>
            <a:lvl1pPr>
              <a:defRPr sz="4800"/>
            </a:lvl1pPr>
          </a:lstStyle>
          <a:p>
            <a:pPr lvl="0"/>
            <a:r>
              <a:rPr lang="en-US"/>
              <a:t>Click to edit Master title style</a:t>
            </a:r>
          </a:p>
        </p:txBody>
      </p:sp>
      <p:sp>
        <p:nvSpPr>
          <p:cNvPr id="4" name="Subtitle 2"/>
          <p:cNvSpPr txBox="1">
            <a:spLocks noGrp="1"/>
          </p:cNvSpPr>
          <p:nvPr>
            <p:ph type="subTitle" idx="1"/>
          </p:nvPr>
        </p:nvSpPr>
        <p:spPr>
          <a:xfrm>
            <a:off x="1751011" y="3886200"/>
            <a:ext cx="8689972" cy="1371600"/>
          </a:xfrm>
        </p:spPr>
        <p:txBody>
          <a:bodyPr anchorCtr="1"/>
          <a:lstStyle>
            <a:lvl1pPr marL="0" indent="0" algn="ctr">
              <a:buNone/>
              <a:defRPr sz="2200">
                <a:solidFill>
                  <a:srgbClr val="7F7F7F"/>
                </a:solidFill>
              </a:defRPr>
            </a:lvl1pPr>
          </a:lstStyle>
          <a:p>
            <a:pPr lvl="0"/>
            <a:r>
              <a:rPr lang="en-US"/>
              <a:t>Click to edit Master subtitle style</a:t>
            </a:r>
          </a:p>
        </p:txBody>
      </p:sp>
      <p:sp>
        <p:nvSpPr>
          <p:cNvPr id="5" name="Date Placeholder 3"/>
          <p:cNvSpPr txBox="1">
            <a:spLocks noGrp="1"/>
          </p:cNvSpPr>
          <p:nvPr>
            <p:ph type="dt" sz="half" idx="7"/>
          </p:nvPr>
        </p:nvSpPr>
        <p:spPr/>
        <p:txBody>
          <a:bodyPr/>
          <a:lstStyle>
            <a:lvl1pPr>
              <a:defRPr/>
            </a:lvl1pPr>
          </a:lstStyle>
          <a:p>
            <a:pPr lvl="0"/>
            <a:r>
              <a:rPr lang="en-US"/>
              <a:t>9/25/2023</a:t>
            </a:r>
          </a:p>
        </p:txBody>
      </p:sp>
      <p:sp>
        <p:nvSpPr>
          <p:cNvPr id="6" name="Footer Placeholder 4"/>
          <p:cNvSpPr txBox="1">
            <a:spLocks noGrp="1"/>
          </p:cNvSpPr>
          <p:nvPr>
            <p:ph type="ftr" sz="quarter" idx="9"/>
          </p:nvPr>
        </p:nvSpPr>
        <p:spPr/>
        <p:txBody>
          <a:bodyPr/>
          <a:lstStyle>
            <a:lvl1pPr>
              <a:defRPr/>
            </a:lvl1pPr>
          </a:lstStyle>
          <a:p>
            <a:pPr lvl="0"/>
            <a:endParaRPr lang="en-US"/>
          </a:p>
        </p:txBody>
      </p:sp>
      <p:sp>
        <p:nvSpPr>
          <p:cNvPr id="7" name="Slide Number Placeholder 5"/>
          <p:cNvSpPr txBox="1">
            <a:spLocks noGrp="1"/>
          </p:cNvSpPr>
          <p:nvPr>
            <p:ph type="sldNum" sz="quarter" idx="8"/>
          </p:nvPr>
        </p:nvSpPr>
        <p:spPr/>
        <p:txBody>
          <a:bodyPr/>
          <a:lstStyle>
            <a:lvl1pPr>
              <a:defRPr/>
            </a:lvl1pPr>
          </a:lstStyle>
          <a:p>
            <a:pPr lvl="0"/>
            <a:fld id="{46F47A86-0C37-40FD-BBE0-6154BD1EABB2}" type="slidenum">
              <a:t>‹#›</a:t>
            </a:fld>
            <a:endParaRPr lang="en-US"/>
          </a:p>
        </p:txBody>
      </p:sp>
    </p:spTree>
    <p:extLst>
      <p:ext uri="{BB962C8B-B14F-4D97-AF65-F5344CB8AC3E}">
        <p14:creationId xmlns:p14="http://schemas.microsoft.com/office/powerpoint/2010/main" val="11942874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2" name="Picture 9"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a:xfrm>
            <a:off x="913796" y="4289377"/>
            <a:ext cx="10364431" cy="811612"/>
          </a:xfrm>
        </p:spPr>
        <p:txBody>
          <a:bodyPr anchor="b"/>
          <a:lstStyle>
            <a:lvl1pPr>
              <a:defRPr sz="3200"/>
            </a:lvl1pPr>
          </a:lstStyle>
          <a:p>
            <a:pPr lvl="0"/>
            <a:r>
              <a:rPr lang="en-US"/>
              <a:t>Click to edit Master title style</a:t>
            </a:r>
          </a:p>
        </p:txBody>
      </p:sp>
      <p:sp>
        <p:nvSpPr>
          <p:cNvPr id="4" name="Picture Placeholder 2"/>
          <p:cNvSpPr txBox="1">
            <a:spLocks noGrp="1"/>
          </p:cNvSpPr>
          <p:nvPr>
            <p:ph type="pic" idx="4294967295"/>
          </p:nvPr>
        </p:nvSpPr>
        <p:spPr>
          <a:xfrm>
            <a:off x="1184742" y="698263"/>
            <a:ext cx="9822530" cy="3214134"/>
          </a:xfrm>
          <a:ln w="82552">
            <a:solidFill>
              <a:srgbClr val="EAEAEA"/>
            </a:solidFill>
            <a:prstDash val="solid"/>
            <a:miter/>
          </a:ln>
        </p:spPr>
        <p:txBody>
          <a:bodyPr anchorCtr="1"/>
          <a:lstStyle>
            <a:lvl1pPr marL="0" indent="0" algn="ctr">
              <a:buNone/>
              <a:defRPr sz="3200"/>
            </a:lvl1pPr>
          </a:lstStyle>
          <a:p>
            <a:pPr lvl="0"/>
            <a:r>
              <a:rPr lang="en-US"/>
              <a:t>Click icon to add picture</a:t>
            </a:r>
          </a:p>
        </p:txBody>
      </p:sp>
      <p:sp>
        <p:nvSpPr>
          <p:cNvPr id="5" name="Text Placeholder 3"/>
          <p:cNvSpPr txBox="1">
            <a:spLocks noGrp="1"/>
          </p:cNvSpPr>
          <p:nvPr>
            <p:ph type="body" idx="4294967295"/>
          </p:nvPr>
        </p:nvSpPr>
        <p:spPr>
          <a:xfrm>
            <a:off x="913778" y="5108725"/>
            <a:ext cx="10364449" cy="682471"/>
          </a:xfrm>
        </p:spPr>
        <p:txBody>
          <a:bodyPr anchorCtr="1"/>
          <a:lstStyle>
            <a:lvl1pPr marL="0" indent="0" algn="ctr">
              <a:buNone/>
              <a:defRPr sz="1600"/>
            </a:lvl1pPr>
          </a:lstStyle>
          <a:p>
            <a:pPr lvl="0"/>
            <a:r>
              <a:rPr lang="en-US"/>
              <a:t>Click to edit Master text styles</a:t>
            </a:r>
          </a:p>
        </p:txBody>
      </p:sp>
      <p:sp>
        <p:nvSpPr>
          <p:cNvPr id="6" name="Date Placeholder 4"/>
          <p:cNvSpPr txBox="1">
            <a:spLocks noGrp="1"/>
          </p:cNvSpPr>
          <p:nvPr>
            <p:ph type="dt" sz="half" idx="7"/>
          </p:nvPr>
        </p:nvSpPr>
        <p:spPr/>
        <p:txBody>
          <a:bodyPr/>
          <a:lstStyle>
            <a:lvl1pPr>
              <a:defRPr/>
            </a:lvl1pPr>
          </a:lstStyle>
          <a:p>
            <a:pPr lvl="0"/>
            <a:r>
              <a:rPr lang="en-US"/>
              <a:t>9/25/2023</a:t>
            </a:r>
          </a:p>
        </p:txBody>
      </p:sp>
      <p:sp>
        <p:nvSpPr>
          <p:cNvPr id="7" name="Footer Placeholder 5"/>
          <p:cNvSpPr txBox="1">
            <a:spLocks noGrp="1"/>
          </p:cNvSpPr>
          <p:nvPr>
            <p:ph type="ftr" sz="quarter" idx="9"/>
          </p:nvPr>
        </p:nvSpPr>
        <p:spPr/>
        <p:txBody>
          <a:bodyPr/>
          <a:lstStyle>
            <a:lvl1pPr>
              <a:defRPr/>
            </a:lvl1pPr>
          </a:lstStyle>
          <a:p>
            <a:pPr lvl="0"/>
            <a:endParaRPr lang="en-US"/>
          </a:p>
        </p:txBody>
      </p:sp>
      <p:sp>
        <p:nvSpPr>
          <p:cNvPr id="8" name="Slide Number Placeholder 6"/>
          <p:cNvSpPr txBox="1">
            <a:spLocks noGrp="1"/>
          </p:cNvSpPr>
          <p:nvPr>
            <p:ph type="sldNum" sz="quarter" idx="8"/>
          </p:nvPr>
        </p:nvSpPr>
        <p:spPr/>
        <p:txBody>
          <a:bodyPr/>
          <a:lstStyle>
            <a:lvl1pPr>
              <a:defRPr/>
            </a:lvl1pPr>
          </a:lstStyle>
          <a:p>
            <a:pPr lvl="0"/>
            <a:fld id="{6FAAF0BB-55A0-4E92-97D5-C62844580DC7}" type="slidenum">
              <a:t>‹#›</a:t>
            </a:fld>
            <a:endParaRPr lang="en-US"/>
          </a:p>
        </p:txBody>
      </p:sp>
    </p:spTree>
    <p:extLst>
      <p:ext uri="{BB962C8B-B14F-4D97-AF65-F5344CB8AC3E}">
        <p14:creationId xmlns:p14="http://schemas.microsoft.com/office/powerpoint/2010/main" val="11822851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2" name="Picture 7"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a:xfrm>
            <a:off x="913778" y="609603"/>
            <a:ext cx="10364449" cy="3427244"/>
          </a:xfrm>
        </p:spPr>
        <p:txBody>
          <a:bodyPr/>
          <a:lstStyle>
            <a:lvl1pPr>
              <a:defRPr sz="3200"/>
            </a:lvl1pPr>
          </a:lstStyle>
          <a:p>
            <a:pPr lvl="0"/>
            <a:r>
              <a:rPr lang="en-US"/>
              <a:t>Click to edit Master title style</a:t>
            </a:r>
          </a:p>
        </p:txBody>
      </p:sp>
      <p:sp>
        <p:nvSpPr>
          <p:cNvPr id="4" name="Text Placeholder 3"/>
          <p:cNvSpPr txBox="1">
            <a:spLocks noGrp="1"/>
          </p:cNvSpPr>
          <p:nvPr>
            <p:ph type="body" idx="4294967295"/>
          </p:nvPr>
        </p:nvSpPr>
        <p:spPr>
          <a:xfrm>
            <a:off x="913778" y="4204822"/>
            <a:ext cx="10364449" cy="1586383"/>
          </a:xfrm>
        </p:spPr>
        <p:txBody>
          <a:bodyPr anchor="ctr" anchorCtr="1"/>
          <a:lstStyle>
            <a:lvl1pPr marL="0" indent="0" algn="ctr">
              <a:buNone/>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r>
              <a:rPr lang="en-US"/>
              <a:t>9/25/2023</a:t>
            </a:r>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44C7649D-5E35-469E-A614-99590C991A58}" type="slidenum">
              <a:t>‹#›</a:t>
            </a:fld>
            <a:endParaRPr lang="en-US"/>
          </a:p>
        </p:txBody>
      </p:sp>
    </p:spTree>
    <p:extLst>
      <p:ext uri="{BB962C8B-B14F-4D97-AF65-F5344CB8AC3E}">
        <p14:creationId xmlns:p14="http://schemas.microsoft.com/office/powerpoint/2010/main" val="2051370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2" name="Picture 10"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a:xfrm>
            <a:off x="1446215" y="609603"/>
            <a:ext cx="9302748" cy="2992904"/>
          </a:xfrm>
        </p:spPr>
        <p:txBody>
          <a:bodyPr/>
          <a:lstStyle>
            <a:lvl1pPr>
              <a:defRPr sz="3200"/>
            </a:lvl1pPr>
          </a:lstStyle>
          <a:p>
            <a:pPr lvl="0"/>
            <a:r>
              <a:rPr lang="en-US"/>
              <a:t>Click to edit Master title style</a:t>
            </a:r>
          </a:p>
        </p:txBody>
      </p:sp>
      <p:sp>
        <p:nvSpPr>
          <p:cNvPr id="4" name="Text Placeholder 3"/>
          <p:cNvSpPr txBox="1">
            <a:spLocks noGrp="1"/>
          </p:cNvSpPr>
          <p:nvPr>
            <p:ph type="body" idx="4294967295"/>
          </p:nvPr>
        </p:nvSpPr>
        <p:spPr>
          <a:xfrm>
            <a:off x="1720644" y="3610032"/>
            <a:ext cx="8752298" cy="594789"/>
          </a:xfrm>
        </p:spPr>
        <p:txBody>
          <a:bodyPr/>
          <a:lstStyle>
            <a:lvl1pPr marL="0" indent="0">
              <a:buNone/>
              <a:defRPr sz="1400"/>
            </a:lvl1pPr>
          </a:lstStyle>
          <a:p>
            <a:pPr lvl="0"/>
            <a:r>
              <a:rPr lang="en-US"/>
              <a:t>Click to edit Master text styles</a:t>
            </a:r>
          </a:p>
        </p:txBody>
      </p:sp>
      <p:sp>
        <p:nvSpPr>
          <p:cNvPr id="5" name="Text Placeholder 3"/>
          <p:cNvSpPr txBox="1">
            <a:spLocks noGrp="1"/>
          </p:cNvSpPr>
          <p:nvPr>
            <p:ph type="body" idx="4294967295"/>
          </p:nvPr>
        </p:nvSpPr>
        <p:spPr>
          <a:xfrm>
            <a:off x="913778" y="4372797"/>
            <a:ext cx="10364449" cy="1421050"/>
          </a:xfrm>
        </p:spPr>
        <p:txBody>
          <a:bodyPr anchor="ctr" anchorCtr="1"/>
          <a:lstStyle>
            <a:lvl1pPr marL="0" indent="0" algn="ctr">
              <a:buNone/>
              <a:defRPr sz="1600"/>
            </a:lvl1pPr>
          </a:lstStyle>
          <a:p>
            <a:pPr lvl="0"/>
            <a:r>
              <a:rPr lang="en-US"/>
              <a:t>Click to edit Master text styles</a:t>
            </a:r>
          </a:p>
        </p:txBody>
      </p:sp>
      <p:sp>
        <p:nvSpPr>
          <p:cNvPr id="6" name="Date Placeholder 4"/>
          <p:cNvSpPr txBox="1">
            <a:spLocks noGrp="1"/>
          </p:cNvSpPr>
          <p:nvPr>
            <p:ph type="dt" sz="half" idx="7"/>
          </p:nvPr>
        </p:nvSpPr>
        <p:spPr/>
        <p:txBody>
          <a:bodyPr/>
          <a:lstStyle>
            <a:lvl1pPr>
              <a:defRPr/>
            </a:lvl1pPr>
          </a:lstStyle>
          <a:p>
            <a:pPr lvl="0"/>
            <a:r>
              <a:rPr lang="en-US"/>
              <a:t>9/25/2023</a:t>
            </a:r>
          </a:p>
        </p:txBody>
      </p:sp>
      <p:sp>
        <p:nvSpPr>
          <p:cNvPr id="7" name="Footer Placeholder 5"/>
          <p:cNvSpPr txBox="1">
            <a:spLocks noGrp="1"/>
          </p:cNvSpPr>
          <p:nvPr>
            <p:ph type="ftr" sz="quarter" idx="9"/>
          </p:nvPr>
        </p:nvSpPr>
        <p:spPr/>
        <p:txBody>
          <a:bodyPr/>
          <a:lstStyle>
            <a:lvl1pPr>
              <a:defRPr/>
            </a:lvl1pPr>
          </a:lstStyle>
          <a:p>
            <a:pPr lvl="0"/>
            <a:endParaRPr lang="en-US"/>
          </a:p>
        </p:txBody>
      </p:sp>
      <p:sp>
        <p:nvSpPr>
          <p:cNvPr id="8" name="Slide Number Placeholder 6"/>
          <p:cNvSpPr txBox="1">
            <a:spLocks noGrp="1"/>
          </p:cNvSpPr>
          <p:nvPr>
            <p:ph type="sldNum" sz="quarter" idx="8"/>
          </p:nvPr>
        </p:nvSpPr>
        <p:spPr/>
        <p:txBody>
          <a:bodyPr/>
          <a:lstStyle>
            <a:lvl1pPr>
              <a:defRPr/>
            </a:lvl1pPr>
          </a:lstStyle>
          <a:p>
            <a:pPr lvl="0"/>
            <a:fld id="{678E5A14-C865-49C8-920D-14B31707E668}" type="slidenum">
              <a:t>‹#›</a:t>
            </a:fld>
            <a:endParaRPr lang="en-US"/>
          </a:p>
        </p:txBody>
      </p:sp>
      <p:sp>
        <p:nvSpPr>
          <p:cNvPr id="9" name="TextBox 12"/>
          <p:cNvSpPr txBox="1"/>
          <p:nvPr/>
        </p:nvSpPr>
        <p:spPr>
          <a:xfrm>
            <a:off x="1001487" y="754169"/>
            <a:ext cx="609603" cy="584777"/>
          </a:xfrm>
          <a:prstGeom prst="rect">
            <a:avLst/>
          </a:prstGeom>
          <a:noFill/>
          <a:ln>
            <a:noFill/>
          </a:ln>
        </p:spPr>
        <p:txBody>
          <a:bodyPr vert="horz" wrap="square" lIns="91440" tIns="45720" rIns="91440" bIns="45720" anchor="ctr" anchorCtr="0" compatLnSpc="1"/>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all" spc="0" baseline="0">
                <a:solidFill>
                  <a:srgbClr val="000000"/>
                </a:solidFill>
                <a:uFillTx/>
                <a:latin typeface="Tw Cen MT"/>
              </a:rPr>
              <a:t>“</a:t>
            </a:r>
          </a:p>
        </p:txBody>
      </p:sp>
      <p:sp>
        <p:nvSpPr>
          <p:cNvPr id="10" name="TextBox 13"/>
          <p:cNvSpPr txBox="1"/>
          <p:nvPr/>
        </p:nvSpPr>
        <p:spPr>
          <a:xfrm>
            <a:off x="10557561" y="2993581"/>
            <a:ext cx="609603" cy="584777"/>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all" spc="0" baseline="0">
                <a:solidFill>
                  <a:srgbClr val="000000"/>
                </a:solidFill>
                <a:uFillTx/>
                <a:latin typeface="Tw Cen MT"/>
              </a:rPr>
              <a:t>”</a:t>
            </a:r>
          </a:p>
        </p:txBody>
      </p:sp>
    </p:spTree>
    <p:extLst>
      <p:ext uri="{BB962C8B-B14F-4D97-AF65-F5344CB8AC3E}">
        <p14:creationId xmlns:p14="http://schemas.microsoft.com/office/powerpoint/2010/main" val="31631367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2" name="Picture 7"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a:xfrm>
            <a:off x="913778" y="2138717"/>
            <a:ext cx="10364449" cy="2511838"/>
          </a:xfrm>
        </p:spPr>
        <p:txBody>
          <a:bodyPr anchor="b"/>
          <a:lstStyle>
            <a:lvl1pPr>
              <a:defRPr sz="3200"/>
            </a:lvl1pPr>
          </a:lstStyle>
          <a:p>
            <a:pPr lvl="0"/>
            <a:r>
              <a:rPr lang="en-US"/>
              <a:t>Click to edit Master title style</a:t>
            </a:r>
          </a:p>
        </p:txBody>
      </p:sp>
      <p:sp>
        <p:nvSpPr>
          <p:cNvPr id="4" name="Text Placeholder 3"/>
          <p:cNvSpPr txBox="1">
            <a:spLocks noGrp="1"/>
          </p:cNvSpPr>
          <p:nvPr>
            <p:ph type="body" idx="4294967295"/>
          </p:nvPr>
        </p:nvSpPr>
        <p:spPr>
          <a:xfrm>
            <a:off x="913778" y="4662333"/>
            <a:ext cx="10364449" cy="1140640"/>
          </a:xfrm>
        </p:spPr>
        <p:txBody>
          <a:bodyPr anchorCtr="1"/>
          <a:lstStyle>
            <a:lvl1pPr marL="0" indent="0" algn="ctr">
              <a:buNone/>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r>
              <a:rPr lang="en-US"/>
              <a:t>9/25/2023</a:t>
            </a:r>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C32F1AF3-8D73-48B3-AC59-B83187E9918A}" type="slidenum">
              <a:t>‹#›</a:t>
            </a:fld>
            <a:endParaRPr lang="en-US"/>
          </a:p>
        </p:txBody>
      </p:sp>
    </p:spTree>
    <p:extLst>
      <p:ext uri="{BB962C8B-B14F-4D97-AF65-F5344CB8AC3E}">
        <p14:creationId xmlns:p14="http://schemas.microsoft.com/office/powerpoint/2010/main" val="24603354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2" name="Picture 12"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a:xfrm>
            <a:off x="913778" y="609603"/>
            <a:ext cx="10364449" cy="1605092"/>
          </a:xfrm>
        </p:spPr>
        <p:txBody>
          <a:bodyPr/>
          <a:lstStyle>
            <a:lvl1pPr>
              <a:defRPr/>
            </a:lvl1pPr>
          </a:lstStyle>
          <a:p>
            <a:pPr lvl="0"/>
            <a:r>
              <a:rPr lang="en-US"/>
              <a:t>Click to edit Master title style</a:t>
            </a:r>
          </a:p>
        </p:txBody>
      </p:sp>
      <p:sp>
        <p:nvSpPr>
          <p:cNvPr id="4" name="Text Placeholder 2"/>
          <p:cNvSpPr txBox="1">
            <a:spLocks noGrp="1"/>
          </p:cNvSpPr>
          <p:nvPr>
            <p:ph type="body" idx="4294967295"/>
          </p:nvPr>
        </p:nvSpPr>
        <p:spPr>
          <a:xfrm>
            <a:off x="913778" y="2367088"/>
            <a:ext cx="3298972" cy="576264"/>
          </a:xfrm>
        </p:spPr>
        <p:txBody>
          <a:bodyPr anchor="b" anchorCtr="1"/>
          <a:lstStyle>
            <a:lvl1pPr marL="0" indent="0" algn="ctr">
              <a:lnSpc>
                <a:spcPct val="85000"/>
              </a:lnSpc>
              <a:buNone/>
              <a:defRPr sz="2400"/>
            </a:lvl1pPr>
          </a:lstStyle>
          <a:p>
            <a:pPr lvl="0"/>
            <a:r>
              <a:rPr lang="en-US"/>
              <a:t>Click to edit Master text styles</a:t>
            </a:r>
          </a:p>
        </p:txBody>
      </p:sp>
      <p:sp>
        <p:nvSpPr>
          <p:cNvPr id="5" name="Text Placeholder 3"/>
          <p:cNvSpPr txBox="1">
            <a:spLocks noGrp="1"/>
          </p:cNvSpPr>
          <p:nvPr>
            <p:ph type="body" idx="4294967295"/>
          </p:nvPr>
        </p:nvSpPr>
        <p:spPr>
          <a:xfrm>
            <a:off x="913778" y="2943353"/>
            <a:ext cx="3298972" cy="2847843"/>
          </a:xfrm>
        </p:spPr>
        <p:txBody>
          <a:bodyPr anchorCtr="1"/>
          <a:lstStyle>
            <a:lvl1pPr marL="0" indent="0" algn="ctr">
              <a:buNone/>
              <a:defRPr sz="1400"/>
            </a:lvl1pPr>
          </a:lstStyle>
          <a:p>
            <a:pPr lvl="0"/>
            <a:r>
              <a:rPr lang="en-US"/>
              <a:t>Click to edit Master text styles</a:t>
            </a:r>
          </a:p>
        </p:txBody>
      </p:sp>
      <p:sp>
        <p:nvSpPr>
          <p:cNvPr id="6" name="Text Placeholder 4"/>
          <p:cNvSpPr txBox="1">
            <a:spLocks noGrp="1"/>
          </p:cNvSpPr>
          <p:nvPr>
            <p:ph type="body" idx="4294967295"/>
          </p:nvPr>
        </p:nvSpPr>
        <p:spPr>
          <a:xfrm>
            <a:off x="4452387" y="2367088"/>
            <a:ext cx="3291519" cy="576264"/>
          </a:xfrm>
        </p:spPr>
        <p:txBody>
          <a:bodyPr anchor="b" anchorCtr="1"/>
          <a:lstStyle>
            <a:lvl1pPr marL="0" indent="0" algn="ctr">
              <a:lnSpc>
                <a:spcPct val="85000"/>
              </a:lnSpc>
              <a:buNone/>
              <a:defRPr sz="2400"/>
            </a:lvl1pPr>
          </a:lstStyle>
          <a:p>
            <a:pPr lvl="0"/>
            <a:r>
              <a:rPr lang="en-US"/>
              <a:t>Click to edit Master text styles</a:t>
            </a:r>
          </a:p>
        </p:txBody>
      </p:sp>
      <p:sp>
        <p:nvSpPr>
          <p:cNvPr id="7" name="Text Placeholder 3"/>
          <p:cNvSpPr txBox="1">
            <a:spLocks noGrp="1"/>
          </p:cNvSpPr>
          <p:nvPr>
            <p:ph type="body" idx="4294967295"/>
          </p:nvPr>
        </p:nvSpPr>
        <p:spPr>
          <a:xfrm>
            <a:off x="4441350" y="2943353"/>
            <a:ext cx="3303352" cy="2847843"/>
          </a:xfrm>
        </p:spPr>
        <p:txBody>
          <a:bodyPr anchorCtr="1"/>
          <a:lstStyle>
            <a:lvl1pPr marL="0" indent="0" algn="ctr">
              <a:buNone/>
              <a:defRPr sz="1400"/>
            </a:lvl1pPr>
          </a:lstStyle>
          <a:p>
            <a:pPr lvl="0"/>
            <a:r>
              <a:rPr lang="en-US"/>
              <a:t>Click to edit Master text styles</a:t>
            </a:r>
          </a:p>
        </p:txBody>
      </p:sp>
      <p:sp>
        <p:nvSpPr>
          <p:cNvPr id="8" name="Text Placeholder 4"/>
          <p:cNvSpPr txBox="1">
            <a:spLocks noGrp="1"/>
          </p:cNvSpPr>
          <p:nvPr>
            <p:ph type="body" idx="4294967295"/>
          </p:nvPr>
        </p:nvSpPr>
        <p:spPr>
          <a:xfrm>
            <a:off x="7973293" y="2367088"/>
            <a:ext cx="3304925" cy="576264"/>
          </a:xfrm>
        </p:spPr>
        <p:txBody>
          <a:bodyPr anchor="b" anchorCtr="1"/>
          <a:lstStyle>
            <a:lvl1pPr marL="0" indent="0" algn="ctr">
              <a:lnSpc>
                <a:spcPct val="85000"/>
              </a:lnSpc>
              <a:buNone/>
              <a:defRPr sz="2400"/>
            </a:lvl1pPr>
          </a:lstStyle>
          <a:p>
            <a:pPr lvl="0"/>
            <a:r>
              <a:rPr lang="en-US"/>
              <a:t>Click to edit Master text styles</a:t>
            </a:r>
          </a:p>
        </p:txBody>
      </p:sp>
      <p:sp>
        <p:nvSpPr>
          <p:cNvPr id="9" name="Text Placeholder 3"/>
          <p:cNvSpPr txBox="1">
            <a:spLocks noGrp="1"/>
          </p:cNvSpPr>
          <p:nvPr>
            <p:ph type="body" idx="4294967295"/>
          </p:nvPr>
        </p:nvSpPr>
        <p:spPr>
          <a:xfrm>
            <a:off x="7973293" y="2943353"/>
            <a:ext cx="3304925" cy="2847843"/>
          </a:xfrm>
        </p:spPr>
        <p:txBody>
          <a:bodyPr anchorCtr="1"/>
          <a:lstStyle>
            <a:lvl1pPr marL="0" indent="0" algn="ctr">
              <a:buNone/>
              <a:defRPr sz="1400"/>
            </a:lvl1pPr>
          </a:lstStyle>
          <a:p>
            <a:pPr lvl="0"/>
            <a:r>
              <a:rPr lang="en-US"/>
              <a:t>Click to edit Master text styles</a:t>
            </a:r>
          </a:p>
        </p:txBody>
      </p:sp>
      <p:sp>
        <p:nvSpPr>
          <p:cNvPr id="10" name="Date Placeholder 2"/>
          <p:cNvSpPr txBox="1">
            <a:spLocks noGrp="1"/>
          </p:cNvSpPr>
          <p:nvPr>
            <p:ph type="dt" sz="half" idx="7"/>
          </p:nvPr>
        </p:nvSpPr>
        <p:spPr/>
        <p:txBody>
          <a:bodyPr/>
          <a:lstStyle>
            <a:lvl1pPr>
              <a:defRPr/>
            </a:lvl1pPr>
          </a:lstStyle>
          <a:p>
            <a:pPr lvl="0"/>
            <a:r>
              <a:rPr lang="en-US"/>
              <a:t>9/25/2023</a:t>
            </a:r>
          </a:p>
        </p:txBody>
      </p:sp>
      <p:sp>
        <p:nvSpPr>
          <p:cNvPr id="11" name="Footer Placeholder 3"/>
          <p:cNvSpPr txBox="1">
            <a:spLocks noGrp="1"/>
          </p:cNvSpPr>
          <p:nvPr>
            <p:ph type="ftr" sz="quarter" idx="9"/>
          </p:nvPr>
        </p:nvSpPr>
        <p:spPr/>
        <p:txBody>
          <a:bodyPr/>
          <a:lstStyle>
            <a:lvl1pPr>
              <a:defRPr/>
            </a:lvl1pPr>
          </a:lstStyle>
          <a:p>
            <a:pPr lvl="0"/>
            <a:endParaRPr lang="en-US"/>
          </a:p>
        </p:txBody>
      </p:sp>
      <p:sp>
        <p:nvSpPr>
          <p:cNvPr id="12" name="Slide Number Placeholder 4"/>
          <p:cNvSpPr txBox="1">
            <a:spLocks noGrp="1"/>
          </p:cNvSpPr>
          <p:nvPr>
            <p:ph type="sldNum" sz="quarter" idx="8"/>
          </p:nvPr>
        </p:nvSpPr>
        <p:spPr/>
        <p:txBody>
          <a:bodyPr/>
          <a:lstStyle>
            <a:lvl1pPr>
              <a:defRPr/>
            </a:lvl1pPr>
          </a:lstStyle>
          <a:p>
            <a:pPr lvl="0"/>
            <a:fld id="{085E3250-C947-4E26-AAC5-6DC7A7954F87}" type="slidenum">
              <a:t>‹#›</a:t>
            </a:fld>
            <a:endParaRPr lang="en-US"/>
          </a:p>
        </p:txBody>
      </p:sp>
    </p:spTree>
    <p:extLst>
      <p:ext uri="{BB962C8B-B14F-4D97-AF65-F5344CB8AC3E}">
        <p14:creationId xmlns:p14="http://schemas.microsoft.com/office/powerpoint/2010/main" val="32916716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5"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a:xfrm>
            <a:off x="913778" y="610773"/>
            <a:ext cx="10364449" cy="1603921"/>
          </a:xfrm>
        </p:spPr>
        <p:txBody>
          <a:bodyPr/>
          <a:lstStyle>
            <a:lvl1pPr>
              <a:defRPr/>
            </a:lvl1pPr>
          </a:lstStyle>
          <a:p>
            <a:pPr lvl="0"/>
            <a:r>
              <a:rPr lang="en-US"/>
              <a:t>Click to edit Master title style</a:t>
            </a:r>
          </a:p>
        </p:txBody>
      </p:sp>
      <p:sp>
        <p:nvSpPr>
          <p:cNvPr id="4" name="Text Placeholder 2"/>
          <p:cNvSpPr txBox="1">
            <a:spLocks noGrp="1"/>
          </p:cNvSpPr>
          <p:nvPr>
            <p:ph type="body" idx="4294967295"/>
          </p:nvPr>
        </p:nvSpPr>
        <p:spPr>
          <a:xfrm>
            <a:off x="913778" y="4204822"/>
            <a:ext cx="3296412" cy="576264"/>
          </a:xfrm>
        </p:spPr>
        <p:txBody>
          <a:bodyPr anchor="b" anchorCtr="1"/>
          <a:lstStyle>
            <a:lvl1pPr marL="0" indent="0" algn="ctr">
              <a:lnSpc>
                <a:spcPct val="85000"/>
              </a:lnSpc>
              <a:buNone/>
              <a:defRPr sz="2200"/>
            </a:lvl1pPr>
          </a:lstStyle>
          <a:p>
            <a:pPr lvl="0"/>
            <a:r>
              <a:rPr lang="en-US"/>
              <a:t>Click to edit Master text styles</a:t>
            </a:r>
          </a:p>
        </p:txBody>
      </p:sp>
      <p:sp>
        <p:nvSpPr>
          <p:cNvPr id="5" name="Picture Placeholder 2"/>
          <p:cNvSpPr txBox="1">
            <a:spLocks noGrp="1"/>
          </p:cNvSpPr>
          <p:nvPr>
            <p:ph type="pic" idx="4294967295"/>
          </p:nvPr>
        </p:nvSpPr>
        <p:spPr>
          <a:xfrm>
            <a:off x="913778" y="2367088"/>
            <a:ext cx="3296412" cy="1524003"/>
          </a:xfrm>
          <a:ln w="82552">
            <a:solidFill>
              <a:srgbClr val="EAEAEA"/>
            </a:solidFill>
            <a:prstDash val="solid"/>
            <a:miter/>
          </a:ln>
        </p:spPr>
        <p:txBody>
          <a:bodyPr anchorCtr="1"/>
          <a:lstStyle>
            <a:lvl1pPr marL="0" indent="0" algn="ctr">
              <a:buNone/>
              <a:defRPr sz="1600"/>
            </a:lvl1pPr>
          </a:lstStyle>
          <a:p>
            <a:pPr lvl="0"/>
            <a:r>
              <a:rPr lang="en-US"/>
              <a:t>Click icon to add picture</a:t>
            </a:r>
          </a:p>
        </p:txBody>
      </p:sp>
      <p:sp>
        <p:nvSpPr>
          <p:cNvPr id="6" name="Text Placeholder 3"/>
          <p:cNvSpPr txBox="1">
            <a:spLocks noGrp="1"/>
          </p:cNvSpPr>
          <p:nvPr>
            <p:ph type="body" idx="4294967295"/>
          </p:nvPr>
        </p:nvSpPr>
        <p:spPr>
          <a:xfrm>
            <a:off x="913778" y="4781077"/>
            <a:ext cx="3296412" cy="1010119"/>
          </a:xfrm>
        </p:spPr>
        <p:txBody>
          <a:bodyPr anchorCtr="1"/>
          <a:lstStyle>
            <a:lvl1pPr marL="0" indent="0" algn="ctr">
              <a:buNone/>
              <a:defRPr sz="1400"/>
            </a:lvl1pPr>
          </a:lstStyle>
          <a:p>
            <a:pPr lvl="0"/>
            <a:r>
              <a:rPr lang="en-US"/>
              <a:t>Click to edit Master text styles</a:t>
            </a:r>
          </a:p>
        </p:txBody>
      </p:sp>
      <p:sp>
        <p:nvSpPr>
          <p:cNvPr id="7" name="Text Placeholder 4"/>
          <p:cNvSpPr txBox="1">
            <a:spLocks noGrp="1"/>
          </p:cNvSpPr>
          <p:nvPr>
            <p:ph type="body" idx="4294967295"/>
          </p:nvPr>
        </p:nvSpPr>
        <p:spPr>
          <a:xfrm>
            <a:off x="4442758" y="4204822"/>
            <a:ext cx="3301825" cy="576264"/>
          </a:xfrm>
        </p:spPr>
        <p:txBody>
          <a:bodyPr anchor="b" anchorCtr="1"/>
          <a:lstStyle>
            <a:lvl1pPr marL="0" indent="0" algn="ctr">
              <a:lnSpc>
                <a:spcPct val="85000"/>
              </a:lnSpc>
              <a:buNone/>
              <a:defRPr sz="2200"/>
            </a:lvl1pPr>
          </a:lstStyle>
          <a:p>
            <a:pPr lvl="0"/>
            <a:r>
              <a:rPr lang="en-US"/>
              <a:t>Click to edit Master text styles</a:t>
            </a:r>
          </a:p>
        </p:txBody>
      </p:sp>
      <p:sp>
        <p:nvSpPr>
          <p:cNvPr id="8" name="Picture Placeholder 2"/>
          <p:cNvSpPr txBox="1">
            <a:spLocks noGrp="1"/>
          </p:cNvSpPr>
          <p:nvPr>
            <p:ph type="pic" idx="4294967295"/>
          </p:nvPr>
        </p:nvSpPr>
        <p:spPr>
          <a:xfrm>
            <a:off x="4441350" y="2367088"/>
            <a:ext cx="3303352" cy="1524003"/>
          </a:xfrm>
          <a:ln w="82552">
            <a:solidFill>
              <a:srgbClr val="EAEAEA"/>
            </a:solidFill>
            <a:prstDash val="solid"/>
            <a:miter/>
          </a:ln>
        </p:spPr>
        <p:txBody>
          <a:bodyPr anchorCtr="1"/>
          <a:lstStyle>
            <a:lvl1pPr marL="0" indent="0" algn="ctr">
              <a:buNone/>
              <a:defRPr sz="1600"/>
            </a:lvl1pPr>
          </a:lstStyle>
          <a:p>
            <a:pPr lvl="0"/>
            <a:r>
              <a:rPr lang="en-US"/>
              <a:t>Click icon to add picture</a:t>
            </a:r>
          </a:p>
        </p:txBody>
      </p:sp>
      <p:sp>
        <p:nvSpPr>
          <p:cNvPr id="9" name="Text Placeholder 3"/>
          <p:cNvSpPr txBox="1">
            <a:spLocks noGrp="1"/>
          </p:cNvSpPr>
          <p:nvPr>
            <p:ph type="body" idx="4294967295"/>
          </p:nvPr>
        </p:nvSpPr>
        <p:spPr>
          <a:xfrm>
            <a:off x="4441350" y="4781077"/>
            <a:ext cx="3303352" cy="1010119"/>
          </a:xfrm>
        </p:spPr>
        <p:txBody>
          <a:bodyPr anchorCtr="1"/>
          <a:lstStyle>
            <a:lvl1pPr marL="0" indent="0" algn="ctr">
              <a:buNone/>
              <a:defRPr sz="1400"/>
            </a:lvl1pPr>
          </a:lstStyle>
          <a:p>
            <a:pPr lvl="0"/>
            <a:r>
              <a:rPr lang="en-US"/>
              <a:t>Click to edit Master text styles</a:t>
            </a:r>
          </a:p>
        </p:txBody>
      </p:sp>
      <p:sp>
        <p:nvSpPr>
          <p:cNvPr id="10" name="Text Placeholder 4"/>
          <p:cNvSpPr txBox="1">
            <a:spLocks noGrp="1"/>
          </p:cNvSpPr>
          <p:nvPr>
            <p:ph type="body" idx="4294967295"/>
          </p:nvPr>
        </p:nvSpPr>
        <p:spPr>
          <a:xfrm>
            <a:off x="7973293" y="4204822"/>
            <a:ext cx="3300682" cy="576264"/>
          </a:xfrm>
        </p:spPr>
        <p:txBody>
          <a:bodyPr anchor="b" anchorCtr="1"/>
          <a:lstStyle>
            <a:lvl1pPr marL="0" indent="0" algn="ctr">
              <a:lnSpc>
                <a:spcPct val="85000"/>
              </a:lnSpc>
              <a:buNone/>
              <a:defRPr sz="2200"/>
            </a:lvl1pPr>
          </a:lstStyle>
          <a:p>
            <a:pPr lvl="0"/>
            <a:r>
              <a:rPr lang="en-US"/>
              <a:t>Click to edit Master text styles</a:t>
            </a:r>
          </a:p>
        </p:txBody>
      </p:sp>
      <p:sp>
        <p:nvSpPr>
          <p:cNvPr id="11" name="Picture Placeholder 2"/>
          <p:cNvSpPr txBox="1">
            <a:spLocks noGrp="1"/>
          </p:cNvSpPr>
          <p:nvPr>
            <p:ph type="pic" idx="4294967295"/>
          </p:nvPr>
        </p:nvSpPr>
        <p:spPr>
          <a:xfrm>
            <a:off x="7973293" y="2367088"/>
            <a:ext cx="3304925" cy="1524003"/>
          </a:xfrm>
          <a:ln w="82552">
            <a:solidFill>
              <a:srgbClr val="EAEAEA"/>
            </a:solidFill>
            <a:prstDash val="solid"/>
            <a:miter/>
          </a:ln>
        </p:spPr>
        <p:txBody>
          <a:bodyPr anchorCtr="1"/>
          <a:lstStyle>
            <a:lvl1pPr marL="0" indent="0" algn="ctr">
              <a:buNone/>
              <a:defRPr sz="1600"/>
            </a:lvl1pPr>
          </a:lstStyle>
          <a:p>
            <a:pPr lvl="0"/>
            <a:r>
              <a:rPr lang="en-US"/>
              <a:t>Click icon to add picture</a:t>
            </a:r>
          </a:p>
        </p:txBody>
      </p:sp>
      <p:sp>
        <p:nvSpPr>
          <p:cNvPr id="12" name="Text Placeholder 3"/>
          <p:cNvSpPr txBox="1">
            <a:spLocks noGrp="1"/>
          </p:cNvSpPr>
          <p:nvPr>
            <p:ph type="body" idx="4294967295"/>
          </p:nvPr>
        </p:nvSpPr>
        <p:spPr>
          <a:xfrm>
            <a:off x="7973174" y="4781077"/>
            <a:ext cx="3305053" cy="1010119"/>
          </a:xfrm>
        </p:spPr>
        <p:txBody>
          <a:bodyPr anchorCtr="1"/>
          <a:lstStyle>
            <a:lvl1pPr marL="0" indent="0" algn="ctr">
              <a:buNone/>
              <a:defRPr sz="1400"/>
            </a:lvl1pPr>
          </a:lstStyle>
          <a:p>
            <a:pPr lvl="0"/>
            <a:r>
              <a:rPr lang="en-US"/>
              <a:t>Click to edit Master text styles</a:t>
            </a:r>
          </a:p>
        </p:txBody>
      </p:sp>
      <p:sp>
        <p:nvSpPr>
          <p:cNvPr id="13" name="Date Placeholder 2"/>
          <p:cNvSpPr txBox="1">
            <a:spLocks noGrp="1"/>
          </p:cNvSpPr>
          <p:nvPr>
            <p:ph type="dt" sz="half" idx="7"/>
          </p:nvPr>
        </p:nvSpPr>
        <p:spPr/>
        <p:txBody>
          <a:bodyPr/>
          <a:lstStyle>
            <a:lvl1pPr>
              <a:defRPr/>
            </a:lvl1pPr>
          </a:lstStyle>
          <a:p>
            <a:pPr lvl="0"/>
            <a:r>
              <a:rPr lang="en-US"/>
              <a:t>9/25/2023</a:t>
            </a:r>
          </a:p>
        </p:txBody>
      </p:sp>
      <p:sp>
        <p:nvSpPr>
          <p:cNvPr id="14" name="Footer Placeholder 3"/>
          <p:cNvSpPr txBox="1">
            <a:spLocks noGrp="1"/>
          </p:cNvSpPr>
          <p:nvPr>
            <p:ph type="ftr" sz="quarter" idx="9"/>
          </p:nvPr>
        </p:nvSpPr>
        <p:spPr/>
        <p:txBody>
          <a:bodyPr/>
          <a:lstStyle>
            <a:lvl1pPr>
              <a:defRPr/>
            </a:lvl1pPr>
          </a:lstStyle>
          <a:p>
            <a:pPr lvl="0"/>
            <a:endParaRPr lang="en-US"/>
          </a:p>
        </p:txBody>
      </p:sp>
      <p:sp>
        <p:nvSpPr>
          <p:cNvPr id="15" name="Slide Number Placeholder 4"/>
          <p:cNvSpPr txBox="1">
            <a:spLocks noGrp="1"/>
          </p:cNvSpPr>
          <p:nvPr>
            <p:ph type="sldNum" sz="quarter" idx="8"/>
          </p:nvPr>
        </p:nvSpPr>
        <p:spPr/>
        <p:txBody>
          <a:bodyPr/>
          <a:lstStyle>
            <a:lvl1pPr>
              <a:defRPr/>
            </a:lvl1pPr>
          </a:lstStyle>
          <a:p>
            <a:pPr lvl="0"/>
            <a:fld id="{2867E2A5-2BF1-416B-8631-A89052980F74}" type="slidenum">
              <a:t>‹#›</a:t>
            </a:fld>
            <a:endParaRPr lang="en-US"/>
          </a:p>
        </p:txBody>
      </p:sp>
    </p:spTree>
    <p:extLst>
      <p:ext uri="{BB962C8B-B14F-4D97-AF65-F5344CB8AC3E}">
        <p14:creationId xmlns:p14="http://schemas.microsoft.com/office/powerpoint/2010/main" val="11163310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2" name="Picture 7"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p:txBody>
          <a:bodyPr/>
          <a:lstStyle>
            <a:lvl1pPr>
              <a:defRPr/>
            </a:lvl1pPr>
          </a:lstStyle>
          <a:p>
            <a:pPr lvl="0"/>
            <a:r>
              <a:rPr lang="en-US"/>
              <a:t>Click to edit Master title style</a:t>
            </a:r>
          </a:p>
        </p:txBody>
      </p:sp>
      <p:sp>
        <p:nvSpPr>
          <p:cNvPr id="4"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7"/>
          </p:nvPr>
        </p:nvSpPr>
        <p:spPr/>
        <p:txBody>
          <a:bodyPr/>
          <a:lstStyle>
            <a:lvl1pPr>
              <a:defRPr/>
            </a:lvl1pPr>
          </a:lstStyle>
          <a:p>
            <a:pPr lvl="0"/>
            <a:r>
              <a:rPr lang="en-US"/>
              <a:t>9/25/2023</a:t>
            </a:r>
          </a:p>
        </p:txBody>
      </p:sp>
      <p:sp>
        <p:nvSpPr>
          <p:cNvPr id="6" name="Footer Placeholder 4"/>
          <p:cNvSpPr txBox="1">
            <a:spLocks noGrp="1"/>
          </p:cNvSpPr>
          <p:nvPr>
            <p:ph type="ftr" sz="quarter" idx="9"/>
          </p:nvPr>
        </p:nvSpPr>
        <p:spPr/>
        <p:txBody>
          <a:bodyPr/>
          <a:lstStyle>
            <a:lvl1pPr>
              <a:defRPr/>
            </a:lvl1pPr>
          </a:lstStyle>
          <a:p>
            <a:pPr lvl="0"/>
            <a:endParaRPr lang="en-US"/>
          </a:p>
        </p:txBody>
      </p:sp>
      <p:sp>
        <p:nvSpPr>
          <p:cNvPr id="7" name="Slide Number Placeholder 5"/>
          <p:cNvSpPr txBox="1">
            <a:spLocks noGrp="1"/>
          </p:cNvSpPr>
          <p:nvPr>
            <p:ph type="sldNum" sz="quarter" idx="8"/>
          </p:nvPr>
        </p:nvSpPr>
        <p:spPr/>
        <p:txBody>
          <a:bodyPr/>
          <a:lstStyle>
            <a:lvl1pPr>
              <a:defRPr/>
            </a:lvl1pPr>
          </a:lstStyle>
          <a:p>
            <a:pPr lvl="0"/>
            <a:fld id="{700E7F8E-97B6-4CFA-94A4-B696E2B22EB6}" type="slidenum">
              <a:t>‹#›</a:t>
            </a:fld>
            <a:endParaRPr lang="en-US"/>
          </a:p>
        </p:txBody>
      </p:sp>
    </p:spTree>
    <p:extLst>
      <p:ext uri="{BB962C8B-B14F-4D97-AF65-F5344CB8AC3E}">
        <p14:creationId xmlns:p14="http://schemas.microsoft.com/office/powerpoint/2010/main" val="34235919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2" name="Picture 8"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Vertical Title 1"/>
          <p:cNvSpPr txBox="1">
            <a:spLocks noGrp="1"/>
          </p:cNvSpPr>
          <p:nvPr>
            <p:ph type="title" orient="vert"/>
          </p:nvPr>
        </p:nvSpPr>
        <p:spPr>
          <a:xfrm>
            <a:off x="8724903" y="609603"/>
            <a:ext cx="2553324" cy="5181603"/>
          </a:xfrm>
        </p:spPr>
        <p:txBody>
          <a:bodyPr vert="eaVert" anchorCtr="0"/>
          <a:lstStyle>
            <a:lvl1pPr algn="l">
              <a:defRPr/>
            </a:lvl1pPr>
          </a:lstStyle>
          <a:p>
            <a:pPr lvl="0"/>
            <a:r>
              <a:rPr lang="en-US"/>
              <a:t>Click to edit Master title style</a:t>
            </a:r>
          </a:p>
        </p:txBody>
      </p:sp>
      <p:sp>
        <p:nvSpPr>
          <p:cNvPr id="4" name="Vertical Text Placeholder 2"/>
          <p:cNvSpPr txBox="1">
            <a:spLocks noGrp="1"/>
          </p:cNvSpPr>
          <p:nvPr>
            <p:ph type="body" orient="vert" idx="1"/>
          </p:nvPr>
        </p:nvSpPr>
        <p:spPr>
          <a:xfrm>
            <a:off x="913778" y="609603"/>
            <a:ext cx="7658721" cy="5181603"/>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7"/>
          </p:nvPr>
        </p:nvSpPr>
        <p:spPr/>
        <p:txBody>
          <a:bodyPr/>
          <a:lstStyle>
            <a:lvl1pPr>
              <a:defRPr/>
            </a:lvl1pPr>
          </a:lstStyle>
          <a:p>
            <a:pPr lvl="0"/>
            <a:r>
              <a:rPr lang="en-US"/>
              <a:t>9/25/2023</a:t>
            </a:r>
          </a:p>
        </p:txBody>
      </p:sp>
      <p:sp>
        <p:nvSpPr>
          <p:cNvPr id="6" name="Footer Placeholder 4"/>
          <p:cNvSpPr txBox="1">
            <a:spLocks noGrp="1"/>
          </p:cNvSpPr>
          <p:nvPr>
            <p:ph type="ftr" sz="quarter" idx="9"/>
          </p:nvPr>
        </p:nvSpPr>
        <p:spPr/>
        <p:txBody>
          <a:bodyPr/>
          <a:lstStyle>
            <a:lvl1pPr>
              <a:defRPr/>
            </a:lvl1pPr>
          </a:lstStyle>
          <a:p>
            <a:pPr lvl="0"/>
            <a:endParaRPr lang="en-US"/>
          </a:p>
        </p:txBody>
      </p:sp>
      <p:sp>
        <p:nvSpPr>
          <p:cNvPr id="7" name="Slide Number Placeholder 5"/>
          <p:cNvSpPr txBox="1">
            <a:spLocks noGrp="1"/>
          </p:cNvSpPr>
          <p:nvPr>
            <p:ph type="sldNum" sz="quarter" idx="8"/>
          </p:nvPr>
        </p:nvSpPr>
        <p:spPr/>
        <p:txBody>
          <a:bodyPr/>
          <a:lstStyle>
            <a:lvl1pPr>
              <a:defRPr/>
            </a:lvl1pPr>
          </a:lstStyle>
          <a:p>
            <a:pPr lvl="0"/>
            <a:fld id="{58B1C352-932C-4F4F-86A6-5FA74D49F028}" type="slidenum">
              <a:t>‹#›</a:t>
            </a:fld>
            <a:endParaRPr lang="en-US"/>
          </a:p>
        </p:txBody>
      </p:sp>
    </p:spTree>
    <p:extLst>
      <p:ext uri="{BB962C8B-B14F-4D97-AF65-F5344CB8AC3E}">
        <p14:creationId xmlns:p14="http://schemas.microsoft.com/office/powerpoint/2010/main" val="13033771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 name="Picture 2"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p:txBody>
          <a:bodyPr/>
          <a:lstStyle>
            <a:lvl1pPr>
              <a:defRPr/>
            </a:lvl1pPr>
          </a:lstStyle>
          <a:p>
            <a:pPr lvl="0"/>
            <a:r>
              <a:rPr lang="en-US"/>
              <a:t>Click to edit Master title style</a:t>
            </a:r>
          </a:p>
        </p:txBody>
      </p:sp>
      <p:sp>
        <p:nvSpPr>
          <p:cNvPr id="4" name="Content Placeholder 2"/>
          <p:cNvSpPr txBox="1">
            <a:spLocks noGrp="1"/>
          </p:cNvSpPr>
          <p:nvPr>
            <p:ph idx="1"/>
          </p:nvPr>
        </p:nvSpPr>
        <p:spPr>
          <a:xfrm>
            <a:off x="913778" y="2367088"/>
            <a:ext cx="10363827" cy="342410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7"/>
          </p:nvPr>
        </p:nvSpPr>
        <p:spPr/>
        <p:txBody>
          <a:bodyPr/>
          <a:lstStyle>
            <a:lvl1pPr>
              <a:defRPr/>
            </a:lvl1pPr>
          </a:lstStyle>
          <a:p>
            <a:pPr lvl="0"/>
            <a:r>
              <a:rPr lang="en-US"/>
              <a:t>9/25/2023</a:t>
            </a:r>
          </a:p>
        </p:txBody>
      </p:sp>
      <p:sp>
        <p:nvSpPr>
          <p:cNvPr id="6" name="Footer Placeholder 4"/>
          <p:cNvSpPr txBox="1">
            <a:spLocks noGrp="1"/>
          </p:cNvSpPr>
          <p:nvPr>
            <p:ph type="ftr" sz="quarter" idx="9"/>
          </p:nvPr>
        </p:nvSpPr>
        <p:spPr/>
        <p:txBody>
          <a:bodyPr/>
          <a:lstStyle>
            <a:lvl1pPr>
              <a:defRPr/>
            </a:lvl1pPr>
          </a:lstStyle>
          <a:p>
            <a:pPr lvl="0"/>
            <a:endParaRPr lang="en-US"/>
          </a:p>
        </p:txBody>
      </p:sp>
      <p:sp>
        <p:nvSpPr>
          <p:cNvPr id="7" name="Slide Number Placeholder 5"/>
          <p:cNvSpPr txBox="1">
            <a:spLocks noGrp="1"/>
          </p:cNvSpPr>
          <p:nvPr>
            <p:ph type="sldNum" sz="quarter" idx="8"/>
          </p:nvPr>
        </p:nvSpPr>
        <p:spPr/>
        <p:txBody>
          <a:bodyPr/>
          <a:lstStyle>
            <a:lvl1pPr>
              <a:defRPr/>
            </a:lvl1pPr>
          </a:lstStyle>
          <a:p>
            <a:pPr lvl="0"/>
            <a:fld id="{5FB76334-96FA-48A3-BA77-B5B74F44B697}" type="slidenum">
              <a:t>‹#›</a:t>
            </a:fld>
            <a:endParaRPr lang="en-US"/>
          </a:p>
        </p:txBody>
      </p:sp>
    </p:spTree>
    <p:extLst>
      <p:ext uri="{BB962C8B-B14F-4D97-AF65-F5344CB8AC3E}">
        <p14:creationId xmlns:p14="http://schemas.microsoft.com/office/powerpoint/2010/main" val="8937512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2" name="Picture 8"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a:xfrm>
            <a:off x="913778" y="828565"/>
            <a:ext cx="10351748" cy="2736817"/>
          </a:xfrm>
        </p:spPr>
        <p:txBody>
          <a:bodyPr anchor="b"/>
          <a:lstStyle>
            <a:lvl1pPr>
              <a:defRPr sz="4000"/>
            </a:lvl1pPr>
          </a:lstStyle>
          <a:p>
            <a:pPr lvl="0"/>
            <a:r>
              <a:rPr lang="en-US"/>
              <a:t>Click to edit Master title style</a:t>
            </a:r>
          </a:p>
        </p:txBody>
      </p:sp>
      <p:sp>
        <p:nvSpPr>
          <p:cNvPr id="4" name="Text Placeholder 2"/>
          <p:cNvSpPr txBox="1">
            <a:spLocks noGrp="1"/>
          </p:cNvSpPr>
          <p:nvPr>
            <p:ph type="body" idx="1"/>
          </p:nvPr>
        </p:nvSpPr>
        <p:spPr>
          <a:xfrm>
            <a:off x="913778" y="3657453"/>
            <a:ext cx="10351748" cy="1368180"/>
          </a:xfrm>
        </p:spPr>
        <p:txBody>
          <a:bodyPr anchorCtr="1"/>
          <a:lstStyle>
            <a:lvl1pPr marL="0" indent="0" algn="ctr">
              <a:buNone/>
              <a:defRPr>
                <a:solidFill>
                  <a:srgbClr val="7F7F7F"/>
                </a:solidFill>
              </a:defRPr>
            </a:lvl1pPr>
          </a:lstStyle>
          <a:p>
            <a:pPr lvl="0"/>
            <a:r>
              <a:rPr lang="en-US"/>
              <a:t>Click to edit Master text styles</a:t>
            </a:r>
          </a:p>
        </p:txBody>
      </p:sp>
      <p:sp>
        <p:nvSpPr>
          <p:cNvPr id="5" name="Date Placeholder 3"/>
          <p:cNvSpPr txBox="1">
            <a:spLocks noGrp="1"/>
          </p:cNvSpPr>
          <p:nvPr>
            <p:ph type="dt" sz="half" idx="7"/>
          </p:nvPr>
        </p:nvSpPr>
        <p:spPr/>
        <p:txBody>
          <a:bodyPr/>
          <a:lstStyle>
            <a:lvl1pPr>
              <a:defRPr/>
            </a:lvl1pPr>
          </a:lstStyle>
          <a:p>
            <a:pPr lvl="0"/>
            <a:r>
              <a:rPr lang="en-US"/>
              <a:t>9/25/2023</a:t>
            </a:r>
          </a:p>
        </p:txBody>
      </p:sp>
      <p:sp>
        <p:nvSpPr>
          <p:cNvPr id="6" name="Footer Placeholder 4"/>
          <p:cNvSpPr txBox="1">
            <a:spLocks noGrp="1"/>
          </p:cNvSpPr>
          <p:nvPr>
            <p:ph type="ftr" sz="quarter" idx="9"/>
          </p:nvPr>
        </p:nvSpPr>
        <p:spPr/>
        <p:txBody>
          <a:bodyPr/>
          <a:lstStyle>
            <a:lvl1pPr>
              <a:defRPr/>
            </a:lvl1pPr>
          </a:lstStyle>
          <a:p>
            <a:pPr lvl="0"/>
            <a:endParaRPr lang="en-US"/>
          </a:p>
        </p:txBody>
      </p:sp>
      <p:sp>
        <p:nvSpPr>
          <p:cNvPr id="7" name="Slide Number Placeholder 5"/>
          <p:cNvSpPr txBox="1">
            <a:spLocks noGrp="1"/>
          </p:cNvSpPr>
          <p:nvPr>
            <p:ph type="sldNum" sz="quarter" idx="8"/>
          </p:nvPr>
        </p:nvSpPr>
        <p:spPr/>
        <p:txBody>
          <a:bodyPr/>
          <a:lstStyle>
            <a:lvl1pPr>
              <a:defRPr/>
            </a:lvl1pPr>
          </a:lstStyle>
          <a:p>
            <a:pPr lvl="0"/>
            <a:fld id="{71AFAFC2-D47B-40CB-8DED-9086CE42A74C}" type="slidenum">
              <a:t>‹#›</a:t>
            </a:fld>
            <a:endParaRPr lang="en-US"/>
          </a:p>
        </p:txBody>
      </p:sp>
    </p:spTree>
    <p:extLst>
      <p:ext uri="{BB962C8B-B14F-4D97-AF65-F5344CB8AC3E}">
        <p14:creationId xmlns:p14="http://schemas.microsoft.com/office/powerpoint/2010/main" val="8048757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2" name="Picture 9"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p:txBody>
          <a:bodyPr/>
          <a:lstStyle>
            <a:lvl1pPr>
              <a:defRPr/>
            </a:lvl1pPr>
          </a:lstStyle>
          <a:p>
            <a:pPr lvl="0"/>
            <a:r>
              <a:rPr lang="en-US"/>
              <a:t>Click to edit Master title style</a:t>
            </a:r>
          </a:p>
        </p:txBody>
      </p:sp>
      <p:sp>
        <p:nvSpPr>
          <p:cNvPr id="4" name="Content Placeholder 2"/>
          <p:cNvSpPr txBox="1">
            <a:spLocks noGrp="1"/>
          </p:cNvSpPr>
          <p:nvPr>
            <p:ph idx="1"/>
          </p:nvPr>
        </p:nvSpPr>
        <p:spPr>
          <a:xfrm>
            <a:off x="913778" y="2367088"/>
            <a:ext cx="5106027" cy="342410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3"/>
          <p:cNvSpPr txBox="1">
            <a:spLocks noGrp="1"/>
          </p:cNvSpPr>
          <p:nvPr>
            <p:ph idx="2"/>
          </p:nvPr>
        </p:nvSpPr>
        <p:spPr>
          <a:xfrm>
            <a:off x="6172200" y="2367088"/>
            <a:ext cx="5105396" cy="342410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txBox="1">
            <a:spLocks noGrp="1"/>
          </p:cNvSpPr>
          <p:nvPr>
            <p:ph type="dt" sz="half" idx="7"/>
          </p:nvPr>
        </p:nvSpPr>
        <p:spPr/>
        <p:txBody>
          <a:bodyPr/>
          <a:lstStyle>
            <a:lvl1pPr>
              <a:defRPr/>
            </a:lvl1pPr>
          </a:lstStyle>
          <a:p>
            <a:pPr lvl="0"/>
            <a:r>
              <a:rPr lang="en-US"/>
              <a:t>9/25/2023</a:t>
            </a:r>
          </a:p>
        </p:txBody>
      </p:sp>
      <p:sp>
        <p:nvSpPr>
          <p:cNvPr id="7" name="Footer Placeholder 5"/>
          <p:cNvSpPr txBox="1">
            <a:spLocks noGrp="1"/>
          </p:cNvSpPr>
          <p:nvPr>
            <p:ph type="ftr" sz="quarter" idx="9"/>
          </p:nvPr>
        </p:nvSpPr>
        <p:spPr/>
        <p:txBody>
          <a:bodyPr/>
          <a:lstStyle>
            <a:lvl1pPr>
              <a:defRPr/>
            </a:lvl1pPr>
          </a:lstStyle>
          <a:p>
            <a:pPr lvl="0"/>
            <a:endParaRPr lang="en-US"/>
          </a:p>
        </p:txBody>
      </p:sp>
      <p:sp>
        <p:nvSpPr>
          <p:cNvPr id="8" name="Slide Number Placeholder 6"/>
          <p:cNvSpPr txBox="1">
            <a:spLocks noGrp="1"/>
          </p:cNvSpPr>
          <p:nvPr>
            <p:ph type="sldNum" sz="quarter" idx="8"/>
          </p:nvPr>
        </p:nvSpPr>
        <p:spPr/>
        <p:txBody>
          <a:bodyPr/>
          <a:lstStyle>
            <a:lvl1pPr>
              <a:defRPr/>
            </a:lvl1pPr>
          </a:lstStyle>
          <a:p>
            <a:pPr lvl="0"/>
            <a:fld id="{BFDA93CC-38C1-4E85-B820-7A4ABA76E7C2}" type="slidenum">
              <a:t>‹#›</a:t>
            </a:fld>
            <a:endParaRPr lang="en-US"/>
          </a:p>
        </p:txBody>
      </p:sp>
    </p:spTree>
    <p:extLst>
      <p:ext uri="{BB962C8B-B14F-4D97-AF65-F5344CB8AC3E}">
        <p14:creationId xmlns:p14="http://schemas.microsoft.com/office/powerpoint/2010/main" val="442344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 name="Picture 14"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p:txBody>
          <a:bodyPr/>
          <a:lstStyle>
            <a:lvl1pPr>
              <a:defRPr/>
            </a:lvl1pPr>
          </a:lstStyle>
          <a:p>
            <a:pPr lvl="0"/>
            <a:r>
              <a:rPr lang="en-US"/>
              <a:t>Click to edit Master title style</a:t>
            </a:r>
          </a:p>
        </p:txBody>
      </p:sp>
      <p:sp>
        <p:nvSpPr>
          <p:cNvPr id="4" name="Text Placeholder 2"/>
          <p:cNvSpPr txBox="1">
            <a:spLocks noGrp="1"/>
          </p:cNvSpPr>
          <p:nvPr>
            <p:ph type="body" idx="1"/>
          </p:nvPr>
        </p:nvSpPr>
        <p:spPr>
          <a:xfrm>
            <a:off x="1146328" y="2371020"/>
            <a:ext cx="4873477" cy="679993"/>
          </a:xfrm>
        </p:spPr>
        <p:txBody>
          <a:bodyPr anchor="b"/>
          <a:lstStyle>
            <a:lvl1pPr marL="0" indent="0">
              <a:lnSpc>
                <a:spcPct val="85000"/>
              </a:lnSpc>
              <a:buNone/>
              <a:defRPr sz="2600"/>
            </a:lvl1pPr>
          </a:lstStyle>
          <a:p>
            <a:pPr lvl="0"/>
            <a:r>
              <a:rPr lang="en-US"/>
              <a:t>Click to edit Master text styles</a:t>
            </a:r>
          </a:p>
        </p:txBody>
      </p:sp>
      <p:sp>
        <p:nvSpPr>
          <p:cNvPr id="5" name="Content Placeholder 3"/>
          <p:cNvSpPr txBox="1">
            <a:spLocks noGrp="1"/>
          </p:cNvSpPr>
          <p:nvPr>
            <p:ph idx="2"/>
          </p:nvPr>
        </p:nvSpPr>
        <p:spPr>
          <a:xfrm>
            <a:off x="913778" y="3051014"/>
            <a:ext cx="5106027" cy="2740182"/>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4"/>
          <p:cNvSpPr txBox="1">
            <a:spLocks noGrp="1"/>
          </p:cNvSpPr>
          <p:nvPr>
            <p:ph type="body" idx="3"/>
          </p:nvPr>
        </p:nvSpPr>
        <p:spPr>
          <a:xfrm>
            <a:off x="6396420" y="2371020"/>
            <a:ext cx="4881807" cy="679993"/>
          </a:xfrm>
        </p:spPr>
        <p:txBody>
          <a:bodyPr anchor="b"/>
          <a:lstStyle>
            <a:lvl1pPr marL="0" indent="0">
              <a:lnSpc>
                <a:spcPct val="85000"/>
              </a:lnSpc>
              <a:buNone/>
              <a:defRPr sz="2600"/>
            </a:lvl1pPr>
          </a:lstStyle>
          <a:p>
            <a:pPr lvl="0"/>
            <a:r>
              <a:rPr lang="en-US"/>
              <a:t>Click to edit Master text styles</a:t>
            </a:r>
          </a:p>
        </p:txBody>
      </p:sp>
      <p:sp>
        <p:nvSpPr>
          <p:cNvPr id="7" name="Content Placeholder 5"/>
          <p:cNvSpPr txBox="1">
            <a:spLocks noGrp="1"/>
          </p:cNvSpPr>
          <p:nvPr>
            <p:ph idx="4"/>
          </p:nvPr>
        </p:nvSpPr>
        <p:spPr>
          <a:xfrm>
            <a:off x="6172200" y="3051014"/>
            <a:ext cx="5105396" cy="2740182"/>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p:cNvSpPr txBox="1">
            <a:spLocks noGrp="1"/>
          </p:cNvSpPr>
          <p:nvPr>
            <p:ph type="dt" sz="half" idx="7"/>
          </p:nvPr>
        </p:nvSpPr>
        <p:spPr/>
        <p:txBody>
          <a:bodyPr/>
          <a:lstStyle>
            <a:lvl1pPr>
              <a:defRPr/>
            </a:lvl1pPr>
          </a:lstStyle>
          <a:p>
            <a:pPr lvl="0"/>
            <a:r>
              <a:rPr lang="en-US"/>
              <a:t>9/25/2023</a:t>
            </a:r>
          </a:p>
        </p:txBody>
      </p:sp>
      <p:sp>
        <p:nvSpPr>
          <p:cNvPr id="9" name="Footer Placeholder 7"/>
          <p:cNvSpPr txBox="1">
            <a:spLocks noGrp="1"/>
          </p:cNvSpPr>
          <p:nvPr>
            <p:ph type="ftr" sz="quarter" idx="9"/>
          </p:nvPr>
        </p:nvSpPr>
        <p:spPr/>
        <p:txBody>
          <a:bodyPr/>
          <a:lstStyle>
            <a:lvl1pPr>
              <a:defRPr/>
            </a:lvl1pPr>
          </a:lstStyle>
          <a:p>
            <a:pPr lvl="0"/>
            <a:endParaRPr lang="en-US"/>
          </a:p>
        </p:txBody>
      </p:sp>
      <p:sp>
        <p:nvSpPr>
          <p:cNvPr id="10" name="Slide Number Placeholder 8"/>
          <p:cNvSpPr txBox="1">
            <a:spLocks noGrp="1"/>
          </p:cNvSpPr>
          <p:nvPr>
            <p:ph type="sldNum" sz="quarter" idx="8"/>
          </p:nvPr>
        </p:nvSpPr>
        <p:spPr/>
        <p:txBody>
          <a:bodyPr/>
          <a:lstStyle>
            <a:lvl1pPr>
              <a:defRPr/>
            </a:lvl1pPr>
          </a:lstStyle>
          <a:p>
            <a:pPr lvl="0"/>
            <a:fld id="{80B73E9D-E086-4923-82BD-59BEC8318F48}" type="slidenum">
              <a:t>‹#›</a:t>
            </a:fld>
            <a:endParaRPr lang="en-US"/>
          </a:p>
        </p:txBody>
      </p:sp>
    </p:spTree>
    <p:extLst>
      <p:ext uri="{BB962C8B-B14F-4D97-AF65-F5344CB8AC3E}">
        <p14:creationId xmlns:p14="http://schemas.microsoft.com/office/powerpoint/2010/main" val="1261718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2" name="Picture 7"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p:txBody>
          <a:bodyPr/>
          <a:lstStyle>
            <a:lvl1pPr>
              <a:defRPr/>
            </a:lvl1pPr>
          </a:lstStyle>
          <a:p>
            <a:pPr lvl="0"/>
            <a:r>
              <a:rPr lang="en-US"/>
              <a:t>Click to edit Master title style</a:t>
            </a:r>
          </a:p>
        </p:txBody>
      </p:sp>
      <p:sp>
        <p:nvSpPr>
          <p:cNvPr id="4" name="Date Placeholder 2"/>
          <p:cNvSpPr txBox="1">
            <a:spLocks noGrp="1"/>
          </p:cNvSpPr>
          <p:nvPr>
            <p:ph type="dt" sz="half" idx="7"/>
          </p:nvPr>
        </p:nvSpPr>
        <p:spPr/>
        <p:txBody>
          <a:bodyPr/>
          <a:lstStyle>
            <a:lvl1pPr>
              <a:defRPr/>
            </a:lvl1pPr>
          </a:lstStyle>
          <a:p>
            <a:pPr lvl="0"/>
            <a:r>
              <a:rPr lang="en-US"/>
              <a:t>9/25/2023</a:t>
            </a:r>
          </a:p>
        </p:txBody>
      </p:sp>
      <p:sp>
        <p:nvSpPr>
          <p:cNvPr id="5" name="Footer Placeholder 3"/>
          <p:cNvSpPr txBox="1">
            <a:spLocks noGrp="1"/>
          </p:cNvSpPr>
          <p:nvPr>
            <p:ph type="ftr" sz="quarter" idx="9"/>
          </p:nvPr>
        </p:nvSpPr>
        <p:spPr/>
        <p:txBody>
          <a:bodyPr/>
          <a:lstStyle>
            <a:lvl1pPr>
              <a:defRPr/>
            </a:lvl1pPr>
          </a:lstStyle>
          <a:p>
            <a:pPr lvl="0"/>
            <a:endParaRPr lang="en-US"/>
          </a:p>
        </p:txBody>
      </p:sp>
      <p:sp>
        <p:nvSpPr>
          <p:cNvPr id="6" name="Slide Number Placeholder 4"/>
          <p:cNvSpPr txBox="1">
            <a:spLocks noGrp="1"/>
          </p:cNvSpPr>
          <p:nvPr>
            <p:ph type="sldNum" sz="quarter" idx="8"/>
          </p:nvPr>
        </p:nvSpPr>
        <p:spPr/>
        <p:txBody>
          <a:bodyPr/>
          <a:lstStyle>
            <a:lvl1pPr>
              <a:defRPr/>
            </a:lvl1pPr>
          </a:lstStyle>
          <a:p>
            <a:pPr lvl="0"/>
            <a:fld id="{5777A8EE-0309-43D9-AC22-52DC8DAACD91}" type="slidenum">
              <a:t>‹#›</a:t>
            </a:fld>
            <a:endParaRPr lang="en-US"/>
          </a:p>
        </p:txBody>
      </p:sp>
    </p:spTree>
    <p:extLst>
      <p:ext uri="{BB962C8B-B14F-4D97-AF65-F5344CB8AC3E}">
        <p14:creationId xmlns:p14="http://schemas.microsoft.com/office/powerpoint/2010/main" val="41150082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Date Placeholder 1"/>
          <p:cNvSpPr txBox="1">
            <a:spLocks noGrp="1"/>
          </p:cNvSpPr>
          <p:nvPr>
            <p:ph type="dt" sz="half" idx="7"/>
          </p:nvPr>
        </p:nvSpPr>
        <p:spPr/>
        <p:txBody>
          <a:bodyPr/>
          <a:lstStyle>
            <a:lvl1pPr>
              <a:defRPr/>
            </a:lvl1pPr>
          </a:lstStyle>
          <a:p>
            <a:pPr lvl="0"/>
            <a:r>
              <a:rPr lang="en-US"/>
              <a:t>9/25/2023</a:t>
            </a:r>
          </a:p>
        </p:txBody>
      </p:sp>
      <p:sp>
        <p:nvSpPr>
          <p:cNvPr id="4" name="Footer Placeholder 2"/>
          <p:cNvSpPr txBox="1">
            <a:spLocks noGrp="1"/>
          </p:cNvSpPr>
          <p:nvPr>
            <p:ph type="ftr" sz="quarter" idx="9"/>
          </p:nvPr>
        </p:nvSpPr>
        <p:spPr/>
        <p:txBody>
          <a:bodyPr/>
          <a:lstStyle>
            <a:lvl1pPr>
              <a:defRPr/>
            </a:lvl1pPr>
          </a:lstStyle>
          <a:p>
            <a:pPr lvl="0"/>
            <a:endParaRPr lang="en-US"/>
          </a:p>
        </p:txBody>
      </p:sp>
      <p:sp>
        <p:nvSpPr>
          <p:cNvPr id="5" name="Slide Number Placeholder 3"/>
          <p:cNvSpPr txBox="1">
            <a:spLocks noGrp="1"/>
          </p:cNvSpPr>
          <p:nvPr>
            <p:ph type="sldNum" sz="quarter" idx="8"/>
          </p:nvPr>
        </p:nvSpPr>
        <p:spPr/>
        <p:txBody>
          <a:bodyPr/>
          <a:lstStyle>
            <a:lvl1pPr>
              <a:defRPr/>
            </a:lvl1pPr>
          </a:lstStyle>
          <a:p>
            <a:pPr lvl="0"/>
            <a:fld id="{C6E9412A-58F5-42EA-8A64-3DF75A9DB01F}" type="slidenum">
              <a:t>‹#›</a:t>
            </a:fld>
            <a:endParaRPr lang="en-US"/>
          </a:p>
        </p:txBody>
      </p:sp>
    </p:spTree>
    <p:extLst>
      <p:ext uri="{BB962C8B-B14F-4D97-AF65-F5344CB8AC3E}">
        <p14:creationId xmlns:p14="http://schemas.microsoft.com/office/powerpoint/2010/main" val="4356976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2" name="Picture 10"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a:xfrm>
            <a:off x="913778" y="609603"/>
            <a:ext cx="3935687" cy="2023256"/>
          </a:xfrm>
        </p:spPr>
        <p:txBody>
          <a:bodyPr anchor="b"/>
          <a:lstStyle>
            <a:lvl1pPr>
              <a:defRPr sz="3200"/>
            </a:lvl1pPr>
          </a:lstStyle>
          <a:p>
            <a:pPr lvl="0"/>
            <a:r>
              <a:rPr lang="en-US"/>
              <a:t>Click to edit Master title style</a:t>
            </a:r>
          </a:p>
        </p:txBody>
      </p:sp>
      <p:sp>
        <p:nvSpPr>
          <p:cNvPr id="4" name="Content Placeholder 2"/>
          <p:cNvSpPr txBox="1">
            <a:spLocks noGrp="1"/>
          </p:cNvSpPr>
          <p:nvPr>
            <p:ph idx="1"/>
          </p:nvPr>
        </p:nvSpPr>
        <p:spPr>
          <a:xfrm>
            <a:off x="5078065" y="609603"/>
            <a:ext cx="6200162" cy="51816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txBox="1">
            <a:spLocks noGrp="1"/>
          </p:cNvSpPr>
          <p:nvPr>
            <p:ph type="body" idx="2"/>
          </p:nvPr>
        </p:nvSpPr>
        <p:spPr>
          <a:xfrm>
            <a:off x="913778" y="2632850"/>
            <a:ext cx="3935687" cy="3158346"/>
          </a:xfrm>
        </p:spPr>
        <p:txBody>
          <a:bodyPr anchorCtr="1"/>
          <a:lstStyle>
            <a:lvl1pPr marL="0" indent="0" algn="ctr">
              <a:buNone/>
              <a:defRPr sz="1600"/>
            </a:lvl1pPr>
          </a:lstStyle>
          <a:p>
            <a:pPr lvl="0"/>
            <a:r>
              <a:rPr lang="en-US"/>
              <a:t>Click to edit Master text styles</a:t>
            </a:r>
          </a:p>
        </p:txBody>
      </p:sp>
      <p:sp>
        <p:nvSpPr>
          <p:cNvPr id="6" name="Date Placeholder 4"/>
          <p:cNvSpPr txBox="1">
            <a:spLocks noGrp="1"/>
          </p:cNvSpPr>
          <p:nvPr>
            <p:ph type="dt" sz="half" idx="7"/>
          </p:nvPr>
        </p:nvSpPr>
        <p:spPr/>
        <p:txBody>
          <a:bodyPr/>
          <a:lstStyle>
            <a:lvl1pPr>
              <a:defRPr/>
            </a:lvl1pPr>
          </a:lstStyle>
          <a:p>
            <a:pPr lvl="0"/>
            <a:r>
              <a:rPr lang="en-US"/>
              <a:t>9/25/2023</a:t>
            </a:r>
          </a:p>
        </p:txBody>
      </p:sp>
      <p:sp>
        <p:nvSpPr>
          <p:cNvPr id="7" name="Footer Placeholder 5"/>
          <p:cNvSpPr txBox="1">
            <a:spLocks noGrp="1"/>
          </p:cNvSpPr>
          <p:nvPr>
            <p:ph type="ftr" sz="quarter" idx="9"/>
          </p:nvPr>
        </p:nvSpPr>
        <p:spPr/>
        <p:txBody>
          <a:bodyPr/>
          <a:lstStyle>
            <a:lvl1pPr>
              <a:defRPr/>
            </a:lvl1pPr>
          </a:lstStyle>
          <a:p>
            <a:pPr lvl="0"/>
            <a:endParaRPr lang="en-US"/>
          </a:p>
        </p:txBody>
      </p:sp>
      <p:sp>
        <p:nvSpPr>
          <p:cNvPr id="8" name="Slide Number Placeholder 6"/>
          <p:cNvSpPr txBox="1">
            <a:spLocks noGrp="1"/>
          </p:cNvSpPr>
          <p:nvPr>
            <p:ph type="sldNum" sz="quarter" idx="8"/>
          </p:nvPr>
        </p:nvSpPr>
        <p:spPr/>
        <p:txBody>
          <a:bodyPr/>
          <a:lstStyle>
            <a:lvl1pPr>
              <a:defRPr/>
            </a:lvl1pPr>
          </a:lstStyle>
          <a:p>
            <a:pPr lvl="0"/>
            <a:fld id="{A5793D84-4489-4DC4-9FA4-D8542FDF00D0}" type="slidenum">
              <a:t>‹#›</a:t>
            </a:fld>
            <a:endParaRPr lang="en-US"/>
          </a:p>
        </p:txBody>
      </p:sp>
    </p:spTree>
    <p:extLst>
      <p:ext uri="{BB962C8B-B14F-4D97-AF65-F5344CB8AC3E}">
        <p14:creationId xmlns:p14="http://schemas.microsoft.com/office/powerpoint/2010/main" val="33719525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 name="Picture 9" descr="Droplets-HD-Content-R1d.png"/>
          <p:cNvPicPr>
            <a:picLocks noChangeAspect="1"/>
          </p:cNvPicPr>
          <p:nvPr/>
        </p:nvPicPr>
        <p:blipFill>
          <a:blip r:embed="rId2"/>
          <a:stretch>
            <a:fillRect/>
          </a:stretch>
        </p:blipFill>
        <p:spPr>
          <a:xfrm>
            <a:off x="0" y="0"/>
            <a:ext cx="12191996" cy="6858000"/>
          </a:xfrm>
          <a:prstGeom prst="rect">
            <a:avLst/>
          </a:prstGeom>
          <a:noFill/>
          <a:ln>
            <a:noFill/>
          </a:ln>
        </p:spPr>
      </p:pic>
      <p:sp>
        <p:nvSpPr>
          <p:cNvPr id="3" name="Title 1"/>
          <p:cNvSpPr txBox="1">
            <a:spLocks noGrp="1"/>
          </p:cNvSpPr>
          <p:nvPr>
            <p:ph type="title"/>
          </p:nvPr>
        </p:nvSpPr>
        <p:spPr>
          <a:xfrm>
            <a:off x="913778" y="609603"/>
            <a:ext cx="5934968" cy="2023256"/>
          </a:xfrm>
        </p:spPr>
        <p:txBody>
          <a:bodyPr anchor="b"/>
          <a:lstStyle>
            <a:lvl1pPr>
              <a:defRPr sz="3200"/>
            </a:lvl1pPr>
          </a:lstStyle>
          <a:p>
            <a:pPr lvl="0"/>
            <a:r>
              <a:rPr lang="en-US"/>
              <a:t>Click to edit Master title style</a:t>
            </a:r>
          </a:p>
        </p:txBody>
      </p:sp>
      <p:sp>
        <p:nvSpPr>
          <p:cNvPr id="4" name="Picture Placeholder 2"/>
          <p:cNvSpPr txBox="1">
            <a:spLocks noGrp="1"/>
          </p:cNvSpPr>
          <p:nvPr>
            <p:ph type="pic" idx="1"/>
          </p:nvPr>
        </p:nvSpPr>
        <p:spPr>
          <a:xfrm>
            <a:off x="7424799" y="609603"/>
            <a:ext cx="3255355" cy="5181603"/>
          </a:xfrm>
          <a:ln w="82552">
            <a:solidFill>
              <a:srgbClr val="EAEAEA"/>
            </a:solidFill>
            <a:prstDash val="solid"/>
            <a:miter/>
          </a:ln>
        </p:spPr>
        <p:txBody>
          <a:bodyPr/>
          <a:lstStyle>
            <a:lvl1pPr marL="0" indent="0">
              <a:buNone/>
              <a:defRPr sz="3200"/>
            </a:lvl1pPr>
          </a:lstStyle>
          <a:p>
            <a:pPr lvl="0"/>
            <a:r>
              <a:rPr lang="en-US"/>
              <a:t>Click icon to add picture</a:t>
            </a:r>
          </a:p>
        </p:txBody>
      </p:sp>
      <p:sp>
        <p:nvSpPr>
          <p:cNvPr id="5" name="Text Placeholder 3"/>
          <p:cNvSpPr txBox="1">
            <a:spLocks noGrp="1"/>
          </p:cNvSpPr>
          <p:nvPr>
            <p:ph type="body" idx="2"/>
          </p:nvPr>
        </p:nvSpPr>
        <p:spPr>
          <a:xfrm>
            <a:off x="913796" y="2632850"/>
            <a:ext cx="5934949" cy="3158346"/>
          </a:xfrm>
        </p:spPr>
        <p:txBody>
          <a:bodyPr anchorCtr="1"/>
          <a:lstStyle>
            <a:lvl1pPr marL="0" indent="0" algn="ctr">
              <a:buNone/>
              <a:defRPr sz="1600"/>
            </a:lvl1pPr>
          </a:lstStyle>
          <a:p>
            <a:pPr lvl="0"/>
            <a:r>
              <a:rPr lang="en-US"/>
              <a:t>Click to edit Master text styles</a:t>
            </a:r>
          </a:p>
        </p:txBody>
      </p:sp>
      <p:sp>
        <p:nvSpPr>
          <p:cNvPr id="6" name="Date Placeholder 4"/>
          <p:cNvSpPr txBox="1">
            <a:spLocks noGrp="1"/>
          </p:cNvSpPr>
          <p:nvPr>
            <p:ph type="dt" sz="half" idx="7"/>
          </p:nvPr>
        </p:nvSpPr>
        <p:spPr/>
        <p:txBody>
          <a:bodyPr/>
          <a:lstStyle>
            <a:lvl1pPr>
              <a:defRPr/>
            </a:lvl1pPr>
          </a:lstStyle>
          <a:p>
            <a:pPr lvl="0"/>
            <a:r>
              <a:rPr lang="en-US"/>
              <a:t>9/25/2023</a:t>
            </a:r>
          </a:p>
        </p:txBody>
      </p:sp>
      <p:sp>
        <p:nvSpPr>
          <p:cNvPr id="7" name="Footer Placeholder 5"/>
          <p:cNvSpPr txBox="1">
            <a:spLocks noGrp="1"/>
          </p:cNvSpPr>
          <p:nvPr>
            <p:ph type="ftr" sz="quarter" idx="9"/>
          </p:nvPr>
        </p:nvSpPr>
        <p:spPr/>
        <p:txBody>
          <a:bodyPr/>
          <a:lstStyle>
            <a:lvl1pPr>
              <a:defRPr/>
            </a:lvl1pPr>
          </a:lstStyle>
          <a:p>
            <a:pPr lvl="0"/>
            <a:endParaRPr lang="en-US"/>
          </a:p>
        </p:txBody>
      </p:sp>
      <p:sp>
        <p:nvSpPr>
          <p:cNvPr id="8" name="Slide Number Placeholder 6"/>
          <p:cNvSpPr txBox="1">
            <a:spLocks noGrp="1"/>
          </p:cNvSpPr>
          <p:nvPr>
            <p:ph type="sldNum" sz="quarter" idx="8"/>
          </p:nvPr>
        </p:nvSpPr>
        <p:spPr/>
        <p:txBody>
          <a:bodyPr/>
          <a:lstStyle>
            <a:lvl1pPr>
              <a:defRPr/>
            </a:lvl1pPr>
          </a:lstStyle>
          <a:p>
            <a:pPr lvl="0"/>
            <a:fld id="{11DBF8CA-D41A-413D-993D-7EE376A8A813}" type="slidenum">
              <a:t>‹#›</a:t>
            </a:fld>
            <a:endParaRPr lang="en-US"/>
          </a:p>
        </p:txBody>
      </p:sp>
    </p:spTree>
    <p:extLst>
      <p:ext uri="{BB962C8B-B14F-4D97-AF65-F5344CB8AC3E}">
        <p14:creationId xmlns:p14="http://schemas.microsoft.com/office/powerpoint/2010/main" val="40845896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B8B8B8"/>
            </a:gs>
          </a:gsLst>
          <a:lin ang="5400000"/>
        </a:gradFill>
        <a:effectLst/>
      </p:bgPr>
    </p:bg>
    <p:spTree>
      <p:nvGrpSpPr>
        <p:cNvPr id="1" name=""/>
        <p:cNvGrpSpPr/>
        <p:nvPr/>
      </p:nvGrpSpPr>
      <p:grpSpPr>
        <a:xfrm>
          <a:off x="0" y="0"/>
          <a:ext cx="0" cy="0"/>
          <a:chOff x="0" y="0"/>
          <a:chExt cx="0" cy="0"/>
        </a:xfrm>
      </p:grpSpPr>
      <p:pic>
        <p:nvPicPr>
          <p:cNvPr id="2" name="Picture 2" descr="\\DROBO-FS\QuickDrops\JB\PPTX NG\Droplets\LightingOverlay.png"/>
          <p:cNvPicPr>
            <a:picLocks noChangeAspect="1"/>
          </p:cNvPicPr>
          <p:nvPr/>
        </p:nvPicPr>
        <p:blipFill>
          <a:blip r:embed="rId19">
            <a:alphaModFix/>
          </a:blip>
          <a:srcRect/>
          <a:stretch>
            <a:fillRect/>
          </a:stretch>
        </p:blipFill>
        <p:spPr>
          <a:xfrm>
            <a:off x="0" y="0"/>
            <a:ext cx="12192006" cy="6858000"/>
          </a:xfrm>
          <a:prstGeom prst="rect">
            <a:avLst/>
          </a:prstGeom>
          <a:noFill/>
          <a:ln>
            <a:noFill/>
          </a:ln>
        </p:spPr>
      </p:pic>
      <p:sp>
        <p:nvSpPr>
          <p:cNvPr id="3" name="Title Placeholder 1"/>
          <p:cNvSpPr txBox="1">
            <a:spLocks noGrp="1"/>
          </p:cNvSpPr>
          <p:nvPr>
            <p:ph type="title"/>
          </p:nvPr>
        </p:nvSpPr>
        <p:spPr>
          <a:xfrm>
            <a:off x="913778" y="618518"/>
            <a:ext cx="10364449" cy="1596176"/>
          </a:xfrm>
          <a:prstGeom prst="rect">
            <a:avLst/>
          </a:prstGeom>
          <a:noFill/>
          <a:ln>
            <a:noFill/>
          </a:ln>
        </p:spPr>
        <p:txBody>
          <a:bodyPr vert="horz" wrap="square" lIns="91440" tIns="45720" rIns="91440" bIns="45720" anchor="ctr" anchorCtr="1" compatLnSpc="1"/>
          <a:lstStyle/>
          <a:p>
            <a:pPr lvl="0"/>
            <a:r>
              <a:rPr lang="en-US"/>
              <a:t>Click to edit Master title style</a:t>
            </a:r>
          </a:p>
        </p:txBody>
      </p:sp>
      <p:sp>
        <p:nvSpPr>
          <p:cNvPr id="4" name="Text Placeholder 2"/>
          <p:cNvSpPr txBox="1">
            <a:spLocks noGrp="1"/>
          </p:cNvSpPr>
          <p:nvPr>
            <p:ph type="body" idx="1"/>
          </p:nvPr>
        </p:nvSpPr>
        <p:spPr>
          <a:xfrm>
            <a:off x="913778" y="2367088"/>
            <a:ext cx="10364449" cy="3424107"/>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2"/>
          </p:nvPr>
        </p:nvSpPr>
        <p:spPr>
          <a:xfrm>
            <a:off x="7678738" y="5883277"/>
            <a:ext cx="2743200" cy="365129"/>
          </a:xfrm>
          <a:prstGeom prst="rect">
            <a:avLst/>
          </a:prstGeom>
          <a:noFill/>
          <a:ln>
            <a:noFill/>
          </a:ln>
        </p:spPr>
        <p:txBody>
          <a:bodyPr vert="horz" wrap="square" lIns="91440" tIns="45720" rIns="91440" bIns="45720" anchor="ctr" anchorCtr="0" compatLnSpc="1"/>
          <a:lstStyle>
            <a:lvl1pPr marL="0" marR="0" lvl="0" indent="0" algn="r" defTabSz="457200" rtl="0" fontAlgn="auto" hangingPunct="1">
              <a:lnSpc>
                <a:spcPct val="100000"/>
              </a:lnSpc>
              <a:spcBef>
                <a:spcPts val="0"/>
              </a:spcBef>
              <a:spcAft>
                <a:spcPts val="0"/>
              </a:spcAft>
              <a:buNone/>
              <a:tabLst/>
              <a:defRPr lang="en-US" sz="1000" b="0" i="0" u="none" strike="noStrike" kern="1200" cap="none" spc="0" baseline="0">
                <a:solidFill>
                  <a:srgbClr val="000000"/>
                </a:solidFill>
                <a:uFillTx/>
                <a:latin typeface="Tw Cen MT"/>
              </a:defRPr>
            </a:lvl1pPr>
          </a:lstStyle>
          <a:p>
            <a:pPr lvl="0"/>
            <a:r>
              <a:rPr lang="en-US"/>
              <a:t>9/25/2023</a:t>
            </a:r>
          </a:p>
        </p:txBody>
      </p:sp>
      <p:sp>
        <p:nvSpPr>
          <p:cNvPr id="6" name="Footer Placeholder 4"/>
          <p:cNvSpPr txBox="1">
            <a:spLocks noGrp="1"/>
          </p:cNvSpPr>
          <p:nvPr>
            <p:ph type="ftr" sz="quarter" idx="3"/>
          </p:nvPr>
        </p:nvSpPr>
        <p:spPr>
          <a:xfrm>
            <a:off x="913778" y="5883277"/>
            <a:ext cx="6672888" cy="365129"/>
          </a:xfrm>
          <a:prstGeom prst="rect">
            <a:avLst/>
          </a:prstGeom>
          <a:noFill/>
          <a:ln>
            <a:noFill/>
          </a:ln>
        </p:spPr>
        <p:txBody>
          <a:bodyPr vert="horz" wrap="square" lIns="91440" tIns="45720" rIns="91440" bIns="45720" anchor="ctr" anchorCtr="0" compatLnSpc="1"/>
          <a:lstStyle>
            <a:lvl1pPr marL="0" marR="0" lvl="0" indent="0" algn="l" defTabSz="457200" rtl="0" fontAlgn="auto" hangingPunct="1">
              <a:lnSpc>
                <a:spcPct val="100000"/>
              </a:lnSpc>
              <a:spcBef>
                <a:spcPts val="0"/>
              </a:spcBef>
              <a:spcAft>
                <a:spcPts val="0"/>
              </a:spcAft>
              <a:buNone/>
              <a:tabLst/>
              <a:defRPr lang="en-US" sz="1000" b="0" i="0" u="none" strike="noStrike" kern="1200" cap="none" spc="0" baseline="0">
                <a:solidFill>
                  <a:srgbClr val="000000"/>
                </a:solidFill>
                <a:uFillTx/>
                <a:latin typeface="Tw Cen MT"/>
              </a:defRPr>
            </a:lvl1pPr>
          </a:lstStyle>
          <a:p>
            <a:pPr lvl="0"/>
            <a:endParaRPr lang="en-US"/>
          </a:p>
        </p:txBody>
      </p:sp>
      <p:sp>
        <p:nvSpPr>
          <p:cNvPr id="7" name="Slide Number Placeholder 5"/>
          <p:cNvSpPr txBox="1">
            <a:spLocks noGrp="1"/>
          </p:cNvSpPr>
          <p:nvPr>
            <p:ph type="sldNum" sz="quarter" idx="4"/>
          </p:nvPr>
        </p:nvSpPr>
        <p:spPr>
          <a:xfrm>
            <a:off x="10514008" y="5883277"/>
            <a:ext cx="764218" cy="365129"/>
          </a:xfrm>
          <a:prstGeom prst="rect">
            <a:avLst/>
          </a:prstGeom>
          <a:noFill/>
          <a:ln>
            <a:noFill/>
          </a:ln>
        </p:spPr>
        <p:txBody>
          <a:bodyPr vert="horz" wrap="square" lIns="91440" tIns="45720" rIns="91440" bIns="45720" anchor="ctr" anchorCtr="0" compatLnSpc="1"/>
          <a:lstStyle>
            <a:lvl1pPr marL="0" marR="0" lvl="0" indent="0" algn="r" defTabSz="457200" rtl="0" fontAlgn="auto" hangingPunct="1">
              <a:lnSpc>
                <a:spcPct val="100000"/>
              </a:lnSpc>
              <a:spcBef>
                <a:spcPts val="0"/>
              </a:spcBef>
              <a:spcAft>
                <a:spcPts val="0"/>
              </a:spcAft>
              <a:buNone/>
              <a:tabLst/>
              <a:defRPr lang="en-US" sz="1000" b="0" i="0" u="none" strike="noStrike" kern="1200" cap="none" spc="0" baseline="0">
                <a:solidFill>
                  <a:srgbClr val="000000"/>
                </a:solidFill>
                <a:uFillTx/>
                <a:latin typeface="Tw Cen MT"/>
              </a:defRPr>
            </a:lvl1pPr>
          </a:lstStyle>
          <a:p>
            <a:pPr lvl="0"/>
            <a:fld id="{5583563F-61F1-4A1E-8DB0-9FB36DFA8C59}"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1">
        <a:lnSpc>
          <a:spcPct val="90000"/>
        </a:lnSpc>
        <a:spcBef>
          <a:spcPts val="0"/>
        </a:spcBef>
        <a:spcAft>
          <a:spcPts val="0"/>
        </a:spcAft>
        <a:buNone/>
        <a:tabLst/>
        <a:defRPr lang="en-US" sz="3600" b="0" i="0" u="none" strike="noStrike" kern="1200" cap="all" spc="0" baseline="0">
          <a:solidFill>
            <a:srgbClr val="000000"/>
          </a:solidFill>
          <a:uFillTx/>
          <a:latin typeface="Tw Cen MT"/>
        </a:defRPr>
      </a:lvl1pPr>
    </p:titleStyle>
    <p:bodyStyle>
      <a:lvl1pPr marL="228600" marR="0" lvl="0" indent="-228600" algn="l" defTabSz="914400" rtl="0" fontAlgn="auto" hangingPunct="1">
        <a:lnSpc>
          <a:spcPct val="120000"/>
        </a:lnSpc>
        <a:spcBef>
          <a:spcPts val="1000"/>
        </a:spcBef>
        <a:spcAft>
          <a:spcPts val="0"/>
        </a:spcAft>
        <a:buClr>
          <a:srgbClr val="000000"/>
        </a:buClr>
        <a:buSzPct val="100000"/>
        <a:buFont typeface="Arial" pitchFamily="34"/>
        <a:buChar char="•"/>
        <a:tabLst/>
        <a:defRPr lang="en-US" sz="2000" b="0" i="0" u="none" strike="noStrike" kern="1200" cap="all" spc="0" baseline="0">
          <a:solidFill>
            <a:srgbClr val="000000"/>
          </a:solidFill>
          <a:uFillTx/>
          <a:latin typeface="Tw Cen MT"/>
        </a:defRPr>
      </a:lvl1pPr>
      <a:lvl2pPr marL="685800" marR="0" lvl="1" indent="-228600" algn="l" defTabSz="914400" rtl="0" fontAlgn="auto" hangingPunct="1">
        <a:lnSpc>
          <a:spcPct val="120000"/>
        </a:lnSpc>
        <a:spcBef>
          <a:spcPts val="500"/>
        </a:spcBef>
        <a:spcAft>
          <a:spcPts val="0"/>
        </a:spcAft>
        <a:buClr>
          <a:srgbClr val="000000"/>
        </a:buClr>
        <a:buSzPct val="100000"/>
        <a:buFont typeface="Arial" pitchFamily="34"/>
        <a:buChar char="•"/>
        <a:tabLst/>
        <a:defRPr lang="en-US" sz="1800" b="0" i="0" u="none" strike="noStrike" kern="1200" cap="all" spc="0" baseline="0">
          <a:solidFill>
            <a:srgbClr val="000000"/>
          </a:solidFill>
          <a:uFillTx/>
          <a:latin typeface="Tw Cen MT"/>
        </a:defRPr>
      </a:lvl2pPr>
      <a:lvl3pPr marL="1143000" marR="0" lvl="2" indent="-228600" algn="l" defTabSz="914400" rtl="0" fontAlgn="auto" hangingPunct="1">
        <a:lnSpc>
          <a:spcPct val="120000"/>
        </a:lnSpc>
        <a:spcBef>
          <a:spcPts val="500"/>
        </a:spcBef>
        <a:spcAft>
          <a:spcPts val="0"/>
        </a:spcAft>
        <a:buClr>
          <a:srgbClr val="000000"/>
        </a:buClr>
        <a:buSzPct val="100000"/>
        <a:buFont typeface="Arial" pitchFamily="34"/>
        <a:buChar char="•"/>
        <a:tabLst/>
        <a:defRPr lang="en-US" sz="1600" b="0" i="0" u="none" strike="noStrike" kern="1200" cap="all" spc="0" baseline="0">
          <a:solidFill>
            <a:srgbClr val="000000"/>
          </a:solidFill>
          <a:uFillTx/>
          <a:latin typeface="Tw Cen MT"/>
        </a:defRPr>
      </a:lvl3pPr>
      <a:lvl4pPr marL="1600200" marR="0" lvl="3" indent="-228600" algn="l" defTabSz="914400" rtl="0" fontAlgn="auto" hangingPunct="1">
        <a:lnSpc>
          <a:spcPct val="120000"/>
        </a:lnSpc>
        <a:spcBef>
          <a:spcPts val="500"/>
        </a:spcBef>
        <a:spcAft>
          <a:spcPts val="0"/>
        </a:spcAft>
        <a:buClr>
          <a:srgbClr val="000000"/>
        </a:buClr>
        <a:buSzPct val="100000"/>
        <a:buFont typeface="Arial" pitchFamily="34"/>
        <a:buChar char="•"/>
        <a:tabLst/>
        <a:defRPr lang="en-US" sz="1400" b="0" i="0" u="none" strike="noStrike" kern="1200" cap="all" spc="0" baseline="0">
          <a:solidFill>
            <a:srgbClr val="000000"/>
          </a:solidFill>
          <a:uFillTx/>
          <a:latin typeface="Tw Cen MT"/>
        </a:defRPr>
      </a:lvl4pPr>
      <a:lvl5pPr marL="2057400" marR="0" lvl="4" indent="-228600" algn="l" defTabSz="914400" rtl="0" fontAlgn="auto" hangingPunct="1">
        <a:lnSpc>
          <a:spcPct val="120000"/>
        </a:lnSpc>
        <a:spcBef>
          <a:spcPts val="500"/>
        </a:spcBef>
        <a:spcAft>
          <a:spcPts val="0"/>
        </a:spcAft>
        <a:buClr>
          <a:srgbClr val="000000"/>
        </a:buClr>
        <a:buSzPct val="100000"/>
        <a:buFont typeface="Arial" pitchFamily="34"/>
        <a:buChar char="•"/>
        <a:tabLst/>
        <a:defRPr lang="en-US" sz="1400" b="0" i="0" u="none" strike="noStrike" kern="1200" cap="all" spc="0" baseline="0">
          <a:solidFill>
            <a:srgbClr val="000000"/>
          </a:solidFill>
          <a:uFillTx/>
          <a:latin typeface="Tw Cen MT"/>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p:cNvSpPr txBox="1">
            <a:spLocks noGrp="1"/>
          </p:cNvSpPr>
          <p:nvPr>
            <p:ph type="title"/>
          </p:nvPr>
        </p:nvSpPr>
        <p:spPr>
          <a:xfrm>
            <a:off x="0" y="-105878"/>
            <a:ext cx="12191996" cy="2320573"/>
          </a:xfrm>
        </p:spPr>
        <p:txBody>
          <a:bodyPr/>
          <a:lstStyle/>
          <a:p>
            <a:pPr lvl="0"/>
            <a:r>
              <a:rPr lang="en-US" sz="2000" b="1">
                <a:solidFill>
                  <a:srgbClr val="00B050"/>
                </a:solidFill>
                <a:latin typeface="Arial" pitchFamily="34"/>
              </a:rPr>
              <a:t/>
            </a:r>
            <a:br>
              <a:rPr lang="en-US" sz="2000" b="1">
                <a:solidFill>
                  <a:srgbClr val="00B050"/>
                </a:solidFill>
                <a:latin typeface="Arial" pitchFamily="34"/>
              </a:rPr>
            </a:br>
            <a:r>
              <a:rPr lang="en-US" sz="2000" b="1">
                <a:solidFill>
                  <a:srgbClr val="00B050"/>
                </a:solidFill>
                <a:latin typeface="Arial" pitchFamily="34"/>
              </a:rPr>
              <a:t>NATIONAL UNIVERSITY OF LESOTHO</a:t>
            </a:r>
            <a:endParaRPr lang="en-GB" sz="2000"/>
          </a:p>
        </p:txBody>
      </p:sp>
      <p:sp>
        <p:nvSpPr>
          <p:cNvPr id="3" name="Content Placeholder 2"/>
          <p:cNvSpPr txBox="1">
            <a:spLocks noGrp="1"/>
          </p:cNvSpPr>
          <p:nvPr>
            <p:ph idx="1"/>
          </p:nvPr>
        </p:nvSpPr>
        <p:spPr>
          <a:solidFill>
            <a:srgbClr val="FFD966"/>
          </a:solidFill>
        </p:spPr>
        <p:txBody>
          <a:bodyPr/>
          <a:lstStyle/>
          <a:p>
            <a:pPr marL="0" lvl="0" indent="0" algn="ctr">
              <a:lnSpc>
                <a:spcPct val="107000"/>
              </a:lnSpc>
              <a:spcAft>
                <a:spcPts val="800"/>
              </a:spcAft>
              <a:buNone/>
            </a:pPr>
            <a:r>
              <a:rPr lang="en-ZA" sz="2200" b="1" cap="none">
                <a:latin typeface="Arial" pitchFamily="34"/>
                <a:cs typeface="Arial" pitchFamily="34"/>
              </a:rPr>
              <a:t>An investigation of sexual violence against women mitigation strategies targeted at individuals and families: Case of Maseru district of Lesotho</a:t>
            </a:r>
            <a:endParaRPr lang="en-GB" sz="2200" cap="none">
              <a:latin typeface="Arial" pitchFamily="34"/>
              <a:cs typeface="Times New Roman" pitchFamily="18"/>
            </a:endParaRPr>
          </a:p>
          <a:p>
            <a:pPr marL="0" lvl="0" indent="0" algn="ctr">
              <a:lnSpc>
                <a:spcPct val="90000"/>
              </a:lnSpc>
              <a:buNone/>
            </a:pPr>
            <a:r>
              <a:rPr lang="en-ZA" sz="2400" b="1" cap="none">
                <a:solidFill>
                  <a:srgbClr val="0070C0"/>
                </a:solidFill>
                <a:latin typeface="Arial" pitchFamily="34"/>
              </a:rPr>
              <a:t>Dr. Josphine Hapazari</a:t>
            </a:r>
          </a:p>
          <a:p>
            <a:pPr marL="0" lvl="0" indent="0" algn="ctr">
              <a:lnSpc>
                <a:spcPct val="90000"/>
              </a:lnSpc>
              <a:buNone/>
            </a:pPr>
            <a:endParaRPr lang="en-GB" sz="1200" cap="none">
              <a:latin typeface="Times New Roman" pitchFamily="18"/>
            </a:endParaRPr>
          </a:p>
          <a:p>
            <a:pPr marL="0" lvl="0" indent="0" algn="ctr">
              <a:lnSpc>
                <a:spcPct val="90000"/>
              </a:lnSpc>
              <a:buNone/>
            </a:pPr>
            <a:r>
              <a:rPr lang="en-ZA" sz="1600" cap="none">
                <a:latin typeface="Arial" pitchFamily="34"/>
              </a:rPr>
              <a:t>Department of Sociology and Social Work</a:t>
            </a:r>
            <a:endParaRPr lang="en-GB" sz="1600" cap="none">
              <a:latin typeface="Times New Roman" pitchFamily="18"/>
            </a:endParaRPr>
          </a:p>
          <a:p>
            <a:pPr marL="0" lvl="0" indent="0" algn="ctr">
              <a:lnSpc>
                <a:spcPct val="90000"/>
              </a:lnSpc>
              <a:buNone/>
            </a:pPr>
            <a:r>
              <a:rPr lang="en-ZA" sz="1600" cap="none">
                <a:latin typeface="Arial" pitchFamily="34"/>
              </a:rPr>
              <a:t>National University of Lesotho</a:t>
            </a:r>
          </a:p>
          <a:p>
            <a:pPr lvl="0" algn="ctr">
              <a:lnSpc>
                <a:spcPct val="90000"/>
              </a:lnSpc>
            </a:pPr>
            <a:endParaRPr lang="en-GB" sz="1600" cap="none">
              <a:latin typeface="Times New Roman" pitchFamily="18"/>
            </a:endParaRPr>
          </a:p>
          <a:p>
            <a:pPr marL="0" lvl="0" indent="0" algn="ctr">
              <a:lnSpc>
                <a:spcPct val="90000"/>
              </a:lnSpc>
              <a:buNone/>
            </a:pPr>
            <a:r>
              <a:rPr lang="en-ZA" sz="1600" cap="none">
                <a:latin typeface="Arial" pitchFamily="34"/>
              </a:rPr>
              <a:t>ASASWEI Conference, 27– 29 September 2023, Elangeni Hotel, Durban, South Africa</a:t>
            </a:r>
            <a:endParaRPr lang="en-GB" sz="1600" cap="none">
              <a:latin typeface="Times New Roman" pitchFamily="18"/>
            </a:endParaRPr>
          </a:p>
          <a:p>
            <a:pPr lvl="0"/>
            <a:endParaRPr lang="en-GB"/>
          </a:p>
        </p:txBody>
      </p:sp>
      <p:pic>
        <p:nvPicPr>
          <p:cNvPr id="4" name="Picture 8"/>
          <p:cNvPicPr>
            <a:picLocks noChangeAspect="1"/>
          </p:cNvPicPr>
          <p:nvPr/>
        </p:nvPicPr>
        <p:blipFill>
          <a:blip r:embed="rId2"/>
          <a:srcRect/>
          <a:stretch>
            <a:fillRect/>
          </a:stretch>
        </p:blipFill>
        <p:spPr>
          <a:xfrm>
            <a:off x="1203158" y="0"/>
            <a:ext cx="2204188" cy="2214695"/>
          </a:xfrm>
          <a:prstGeom prst="rect">
            <a:avLst/>
          </a:prstGeom>
          <a:noFill/>
          <a:ln>
            <a:noFill/>
          </a:ln>
        </p:spPr>
      </p:pic>
      <p:sp>
        <p:nvSpPr>
          <p:cNvPr id="5" name="Footer Placeholder 4"/>
          <p:cNvSpPr txBox="1"/>
          <p:nvPr/>
        </p:nvSpPr>
        <p:spPr>
          <a:xfrm>
            <a:off x="913778" y="5883277"/>
            <a:ext cx="6672888" cy="365129"/>
          </a:xfrm>
          <a:prstGeom prst="rect">
            <a:avLst/>
          </a:prstGeom>
          <a:noFill/>
          <a:ln>
            <a:noFill/>
          </a:ln>
        </p:spPr>
        <p:txBody>
          <a:bodyPr vert="horz" wrap="square" lIns="91440" tIns="45720" rIns="91440" bIns="45720" anchor="ctr" anchorCtr="0" compatLnSpc="1"/>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Tw Cen MT"/>
            </a:endParaRPr>
          </a:p>
        </p:txBody>
      </p:sp>
      <p:sp>
        <p:nvSpPr>
          <p:cNvPr id="6" name="Slide Number Placeholder 5"/>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1F98F7E-29DF-45EE-9D7E-AFEB25D8F07C}" type="slidenum">
              <a:t>1</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p:cNvSpPr txBox="1">
            <a:spLocks noGrp="1"/>
          </p:cNvSpPr>
          <p:nvPr>
            <p:ph type="title"/>
          </p:nvPr>
        </p:nvSpPr>
        <p:spPr>
          <a:xfrm>
            <a:off x="983428" y="618518"/>
            <a:ext cx="10294790" cy="938274"/>
          </a:xfrm>
          <a:solidFill>
            <a:srgbClr val="BF9000"/>
          </a:solidFill>
        </p:spPr>
        <p:txBody>
          <a:bodyPr/>
          <a:lstStyle/>
          <a:p>
            <a:pPr lvl="0">
              <a:lnSpc>
                <a:spcPct val="107000"/>
              </a:lnSpc>
              <a:spcAft>
                <a:spcPts val="800"/>
              </a:spcAft>
            </a:pPr>
            <a:r>
              <a:rPr lang="en-GB" sz="4000" b="1">
                <a:latin typeface="Arial" pitchFamily="34"/>
                <a:cs typeface="Arial" pitchFamily="34"/>
              </a:rPr>
              <a:t/>
            </a:r>
            <a:br>
              <a:rPr lang="en-GB" sz="4000" b="1">
                <a:latin typeface="Arial" pitchFamily="34"/>
                <a:cs typeface="Arial" pitchFamily="34"/>
              </a:rPr>
            </a:br>
            <a:r>
              <a:rPr lang="en-GB" sz="4000" b="1">
                <a:latin typeface="Arial" pitchFamily="34"/>
                <a:cs typeface="Arial" pitchFamily="34"/>
              </a:rPr>
              <a:t>Discussion</a:t>
            </a:r>
            <a:r>
              <a:rPr lang="en-GB" sz="2500">
                <a:latin typeface="Arial" pitchFamily="34"/>
                <a:cs typeface="Times New Roman" pitchFamily="18"/>
              </a:rPr>
              <a:t/>
            </a:r>
            <a:br>
              <a:rPr lang="en-GB" sz="2500">
                <a:latin typeface="Arial" pitchFamily="34"/>
                <a:cs typeface="Times New Roman" pitchFamily="18"/>
              </a:rPr>
            </a:br>
            <a:endParaRPr lang="en-GB" sz="3200"/>
          </a:p>
        </p:txBody>
      </p:sp>
      <p:sp>
        <p:nvSpPr>
          <p:cNvPr id="3" name="Content Placeholder 2"/>
          <p:cNvSpPr txBox="1">
            <a:spLocks noGrp="1"/>
          </p:cNvSpPr>
          <p:nvPr>
            <p:ph idx="1"/>
          </p:nvPr>
        </p:nvSpPr>
        <p:spPr>
          <a:xfrm>
            <a:off x="838203" y="2132856"/>
            <a:ext cx="10515600" cy="4551718"/>
          </a:xfrm>
        </p:spPr>
        <p:txBody>
          <a:bodyPr/>
          <a:lstStyle/>
          <a:p>
            <a:pPr marL="0" lvl="0" indent="0" algn="just">
              <a:buNone/>
            </a:pPr>
            <a:r>
              <a:rPr lang="en-GB" sz="2400" cap="none"/>
              <a:t>Findings suggest that failure to report cases lead to a culture of violence as cited in Galtung’s (2002) theory of violence. Failure to report VAW cases impedes law enforcement agents from investigating the cases and will not be able to bring perpetrators to book. VAW mitigation strategies that target victims and survivors should not be constraining. Furthermore, restriction is a form of abuse. thus, any VAW mitigation strategy that restricts women is based on gender stereotypes. Masculine transformation interventions are aimed at educating men on gender equitable forms of masculinity. Such interventions ought to include other interventions such as anger management therapy for male perpetrators. </a:t>
            </a:r>
          </a:p>
        </p:txBody>
      </p:sp>
      <p:sp>
        <p:nvSpPr>
          <p:cNvPr id="4" name="Footer Placeholder 3"/>
          <p:cNvSpPr txBox="1"/>
          <p:nvPr/>
        </p:nvSpPr>
        <p:spPr>
          <a:xfrm>
            <a:off x="913778" y="6381332"/>
            <a:ext cx="11278218" cy="476667"/>
          </a:xfrm>
          <a:prstGeom prst="rect">
            <a:avLst/>
          </a:prstGeom>
          <a:solidFill>
            <a:srgbClr val="E46C0A"/>
          </a:solidFill>
          <a:ln>
            <a:noFill/>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ZA" sz="1800" b="1" i="0" u="none" strike="noStrike" kern="1200" cap="none" spc="0" baseline="0">
              <a:solidFill>
                <a:srgbClr val="000000"/>
              </a:solidFill>
              <a:uFillTx/>
              <a:latin typeface="Arial"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Let us </a:t>
            </a:r>
            <a:r>
              <a:rPr lang="en-ZA" sz="1800" b="1" i="0" u="none" strike="noStrike" kern="0" cap="none" spc="0" baseline="0">
                <a:solidFill>
                  <a:srgbClr val="000000"/>
                </a:solidFill>
                <a:uFillTx/>
                <a:latin typeface="Arial" pitchFamily="34"/>
                <a:cs typeface="Arial" pitchFamily="34"/>
              </a:rPr>
              <a:t>act against this human rights violation </a:t>
            </a:r>
            <a:endParaRPr lang="en-US" sz="1000" b="0" i="0" u="none" strike="noStrike" kern="1200" cap="none" spc="0" baseline="0">
              <a:solidFill>
                <a:srgbClr val="000000"/>
              </a:solidFill>
              <a:uFillTx/>
              <a:latin typeface="Tw Cen MT"/>
            </a:endParaRPr>
          </a:p>
        </p:txBody>
      </p:sp>
      <p:sp>
        <p:nvSpPr>
          <p:cNvPr id="5" name="Slide Number Placeholder 4"/>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DC2AAF5-D55F-4814-8E29-526319746E14}" type="slidenum">
              <a:t>10</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3">
    <p:bg>
      <p:bgPr>
        <a:solidFill>
          <a:srgbClr val="FFFFFF"/>
        </a:solidFill>
        <a:effectLst/>
      </p:bgPr>
    </p:bg>
    <p:spTree>
      <p:nvGrpSpPr>
        <p:cNvPr id="1" name=""/>
        <p:cNvGrpSpPr/>
        <p:nvPr/>
      </p:nvGrpSpPr>
      <p:grpSpPr>
        <a:xfrm>
          <a:off x="0" y="0"/>
          <a:ext cx="0" cy="0"/>
          <a:chOff x="0" y="0"/>
          <a:chExt cx="0" cy="0"/>
        </a:xfrm>
      </p:grpSpPr>
      <p:sp>
        <p:nvSpPr>
          <p:cNvPr id="2" name="Rectangle 31"/>
          <p:cNvSpPr>
            <a:spLocks noMove="1" noResize="1"/>
          </p:cNvSpPr>
          <p:nvPr/>
        </p:nvSpPr>
        <p:spPr>
          <a:xfrm>
            <a:off x="0" y="0"/>
            <a:ext cx="12191996" cy="6858000"/>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33"/>
          <p:cNvSpPr>
            <a:spLocks noMove="1" noResize="1"/>
          </p:cNvSpPr>
          <p:nvPr/>
        </p:nvSpPr>
        <p:spPr>
          <a:xfrm>
            <a:off x="0" y="0"/>
            <a:ext cx="12188952" cy="6858000"/>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35"/>
          <p:cNvSpPr>
            <a:spLocks noMove="1" noResize="1"/>
          </p:cNvSpPr>
          <p:nvPr/>
        </p:nvSpPr>
        <p:spPr>
          <a:xfrm rot="5399996" flipH="1">
            <a:off x="-1410120" y="1410083"/>
            <a:ext cx="6858000" cy="4037834"/>
          </a:xfrm>
          <a:prstGeom prst="rect">
            <a:avLst/>
          </a:prstGeom>
          <a:gradFill>
            <a:gsLst>
              <a:gs pos="0">
                <a:srgbClr val="000000"/>
              </a:gs>
              <a:gs pos="100000">
                <a:srgbClr val="2E75B6"/>
              </a:gs>
            </a:gsLst>
            <a:lin ang="3000000"/>
          </a:gra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Rectangle 37"/>
          <p:cNvSpPr>
            <a:spLocks noMove="1" noResize="1"/>
          </p:cNvSpPr>
          <p:nvPr/>
        </p:nvSpPr>
        <p:spPr>
          <a:xfrm rot="5399996" flipH="1">
            <a:off x="-1410120" y="1420223"/>
            <a:ext cx="6858000" cy="4037834"/>
          </a:xfrm>
          <a:prstGeom prst="rect">
            <a:avLst/>
          </a:prstGeom>
          <a:gradFill>
            <a:gsLst>
              <a:gs pos="0">
                <a:srgbClr val="000000">
                  <a:alpha val="0"/>
                </a:srgbClr>
              </a:gs>
              <a:gs pos="100000">
                <a:srgbClr val="5B9BD5">
                  <a:alpha val="46000"/>
                </a:srgbClr>
              </a:gs>
            </a:gsLst>
            <a:lin ang="1800000"/>
          </a:gra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39"/>
          <p:cNvSpPr>
            <a:spLocks noMove="1" noResize="1"/>
          </p:cNvSpPr>
          <p:nvPr/>
        </p:nvSpPr>
        <p:spPr>
          <a:xfrm rot="5399996" flipH="1">
            <a:off x="767922" y="3588088"/>
            <a:ext cx="2501981" cy="4037844"/>
          </a:xfrm>
          <a:prstGeom prst="rect">
            <a:avLst/>
          </a:prstGeom>
          <a:gradFill>
            <a:gsLst>
              <a:gs pos="0">
                <a:srgbClr val="5B9BD5">
                  <a:alpha val="29000"/>
                </a:srgbClr>
              </a:gs>
              <a:gs pos="100000">
                <a:srgbClr val="000000">
                  <a:alpha val="30000"/>
                </a:srgbClr>
              </a:gs>
            </a:gsLst>
            <a:lin ang="7800000"/>
          </a:gra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7" name="Freeform: Shape 41"/>
          <p:cNvSpPr>
            <a:spLocks noMove="1" noResize="1"/>
          </p:cNvSpPr>
          <p:nvPr/>
        </p:nvSpPr>
        <p:spPr>
          <a:xfrm rot="20635419">
            <a:off x="-501740" y="969721"/>
            <a:ext cx="3900354" cy="4178954"/>
          </a:xfrm>
          <a:custGeom>
            <a:avLst/>
            <a:gdLst>
              <a:gd name="f0" fmla="val 10800000"/>
              <a:gd name="f1" fmla="val 5400000"/>
              <a:gd name="f2" fmla="val 180"/>
              <a:gd name="f3" fmla="val w"/>
              <a:gd name="f4" fmla="val h"/>
              <a:gd name="f5" fmla="val 0"/>
              <a:gd name="f6" fmla="val 3900357"/>
              <a:gd name="f7" fmla="val 4178958"/>
              <a:gd name="f8" fmla="val 2432225"/>
              <a:gd name="f9" fmla="val 93939"/>
              <a:gd name="f10" fmla="val 3282786"/>
              <a:gd name="f11" fmla="val 358491"/>
              <a:gd name="f12" fmla="val 1151865"/>
              <a:gd name="f13" fmla="val 2089479"/>
              <a:gd name="f14" fmla="val 3243466"/>
              <a:gd name="f15" fmla="val 2964865"/>
              <a:gd name="f16" fmla="val 1810878"/>
              <a:gd name="f17" fmla="val 1089636"/>
              <a:gd name="f18" fmla="val 453744"/>
              <a:gd name="f19" fmla="val 3813531"/>
              <a:gd name="f20" fmla="val 78249"/>
              <a:gd name="f21" fmla="val 3257727"/>
              <a:gd name="f22" fmla="val 3128923"/>
              <a:gd name="f23" fmla="val 831324"/>
              <a:gd name="f24" fmla="val 244281"/>
              <a:gd name="f25" fmla="val 997559"/>
              <a:gd name="f26" fmla="val 164202"/>
              <a:gd name="f27" fmla="val 1247540"/>
              <a:gd name="f28" fmla="val 58468"/>
              <a:gd name="f29" fmla="val 1522381"/>
              <a:gd name="f30" fmla="val 2027251"/>
              <a:gd name="f31" fmla="val 2235942"/>
              <a:gd name="f32" fmla="val 32888"/>
              <a:gd name="f33" fmla="+- 0 0 -90"/>
              <a:gd name="f34" fmla="*/ f3 1 3900357"/>
              <a:gd name="f35" fmla="*/ f4 1 4178958"/>
              <a:gd name="f36" fmla="+- f7 0 f5"/>
              <a:gd name="f37" fmla="+- f6 0 f5"/>
              <a:gd name="f38" fmla="*/ f33 f0 1"/>
              <a:gd name="f39" fmla="*/ f37 1 3900357"/>
              <a:gd name="f40" fmla="*/ f36 1 4178958"/>
              <a:gd name="f41" fmla="*/ 2432225 f37 1"/>
              <a:gd name="f42" fmla="*/ 93939 f36 1"/>
              <a:gd name="f43" fmla="*/ 3900357 f37 1"/>
              <a:gd name="f44" fmla="*/ 2089479 f36 1"/>
              <a:gd name="f45" fmla="*/ 1810878 f37 1"/>
              <a:gd name="f46" fmla="*/ 4178958 f36 1"/>
              <a:gd name="f47" fmla="*/ 78249 f37 1"/>
              <a:gd name="f48" fmla="*/ 3257727 f36 1"/>
              <a:gd name="f49" fmla="*/ 0 f37 1"/>
              <a:gd name="f50" fmla="*/ 3128923 f36 1"/>
              <a:gd name="f51" fmla="*/ 831324 f37 1"/>
              <a:gd name="f52" fmla="*/ 244281 f36 1"/>
              <a:gd name="f53" fmla="*/ 997559 f37 1"/>
              <a:gd name="f54" fmla="*/ 164202 f36 1"/>
              <a:gd name="f55" fmla="*/ 0 f36 1"/>
              <a:gd name="f56" fmla="*/ f38 1 f2"/>
              <a:gd name="f57" fmla="*/ f41 1 3900357"/>
              <a:gd name="f58" fmla="*/ f42 1 4178958"/>
              <a:gd name="f59" fmla="*/ f43 1 3900357"/>
              <a:gd name="f60" fmla="*/ f44 1 4178958"/>
              <a:gd name="f61" fmla="*/ f45 1 3900357"/>
              <a:gd name="f62" fmla="*/ f46 1 4178958"/>
              <a:gd name="f63" fmla="*/ f47 1 3900357"/>
              <a:gd name="f64" fmla="*/ f48 1 4178958"/>
              <a:gd name="f65" fmla="*/ f49 1 3900357"/>
              <a:gd name="f66" fmla="*/ f50 1 4178958"/>
              <a:gd name="f67" fmla="*/ f51 1 3900357"/>
              <a:gd name="f68" fmla="*/ f52 1 4178958"/>
              <a:gd name="f69" fmla="*/ f53 1 3900357"/>
              <a:gd name="f70" fmla="*/ f54 1 4178958"/>
              <a:gd name="f71" fmla="*/ f55 1 4178958"/>
              <a:gd name="f72" fmla="*/ f5 1 f39"/>
              <a:gd name="f73" fmla="*/ f6 1 f39"/>
              <a:gd name="f74" fmla="*/ f5 1 f40"/>
              <a:gd name="f75" fmla="*/ f7 1 f40"/>
              <a:gd name="f76" fmla="+- f56 0 f1"/>
              <a:gd name="f77" fmla="*/ f57 1 f39"/>
              <a:gd name="f78" fmla="*/ f58 1 f40"/>
              <a:gd name="f79" fmla="*/ f59 1 f39"/>
              <a:gd name="f80" fmla="*/ f60 1 f40"/>
              <a:gd name="f81" fmla="*/ f61 1 f39"/>
              <a:gd name="f82" fmla="*/ f62 1 f40"/>
              <a:gd name="f83" fmla="*/ f63 1 f39"/>
              <a:gd name="f84" fmla="*/ f64 1 f40"/>
              <a:gd name="f85" fmla="*/ f65 1 f39"/>
              <a:gd name="f86" fmla="*/ f66 1 f40"/>
              <a:gd name="f87" fmla="*/ f67 1 f39"/>
              <a:gd name="f88" fmla="*/ f68 1 f40"/>
              <a:gd name="f89" fmla="*/ f69 1 f39"/>
              <a:gd name="f90" fmla="*/ f70 1 f40"/>
              <a:gd name="f91" fmla="*/ f71 1 f40"/>
              <a:gd name="f92" fmla="*/ f72 f34 1"/>
              <a:gd name="f93" fmla="*/ f73 f34 1"/>
              <a:gd name="f94" fmla="*/ f75 f35 1"/>
              <a:gd name="f95" fmla="*/ f74 f35 1"/>
              <a:gd name="f96" fmla="*/ f77 f34 1"/>
              <a:gd name="f97" fmla="*/ f78 f35 1"/>
              <a:gd name="f98" fmla="*/ f79 f34 1"/>
              <a:gd name="f99" fmla="*/ f80 f35 1"/>
              <a:gd name="f100" fmla="*/ f81 f34 1"/>
              <a:gd name="f101" fmla="*/ f82 f35 1"/>
              <a:gd name="f102" fmla="*/ f83 f34 1"/>
              <a:gd name="f103" fmla="*/ f84 f35 1"/>
              <a:gd name="f104" fmla="*/ f85 f34 1"/>
              <a:gd name="f105" fmla="*/ f86 f35 1"/>
              <a:gd name="f106" fmla="*/ f87 f34 1"/>
              <a:gd name="f107" fmla="*/ f88 f35 1"/>
              <a:gd name="f108" fmla="*/ f89 f34 1"/>
              <a:gd name="f109" fmla="*/ f90 f35 1"/>
              <a:gd name="f110" fmla="*/ f91 f35 1"/>
            </a:gdLst>
            <a:ahLst/>
            <a:cxnLst>
              <a:cxn ang="3cd4">
                <a:pos x="hc" y="t"/>
              </a:cxn>
              <a:cxn ang="0">
                <a:pos x="r" y="vc"/>
              </a:cxn>
              <a:cxn ang="cd4">
                <a:pos x="hc" y="b"/>
              </a:cxn>
              <a:cxn ang="cd2">
                <a:pos x="l" y="vc"/>
              </a:cxn>
              <a:cxn ang="f76">
                <a:pos x="f96" y="f97"/>
              </a:cxn>
              <a:cxn ang="f76">
                <a:pos x="f98" y="f99"/>
              </a:cxn>
              <a:cxn ang="f76">
                <a:pos x="f100" y="f101"/>
              </a:cxn>
              <a:cxn ang="f76">
                <a:pos x="f102" y="f103"/>
              </a:cxn>
              <a:cxn ang="f76">
                <a:pos x="f104" y="f105"/>
              </a:cxn>
              <a:cxn ang="f76">
                <a:pos x="f106" y="f107"/>
              </a:cxn>
              <a:cxn ang="f76">
                <a:pos x="f108" y="f109"/>
              </a:cxn>
              <a:cxn ang="f76">
                <a:pos x="f100" y="f110"/>
              </a:cxn>
              <a:cxn ang="f76">
                <a:pos x="f96" y="f97"/>
              </a:cxn>
            </a:cxnLst>
            <a:rect l="f92" t="f95" r="f93" b="f94"/>
            <a:pathLst>
              <a:path w="3900357" h="4178958">
                <a:moveTo>
                  <a:pt x="f8" y="f9"/>
                </a:moveTo>
                <a:cubicBezTo>
                  <a:pt x="f10" y="f11"/>
                  <a:pt x="f6" y="f12"/>
                  <a:pt x="f6" y="f13"/>
                </a:cubicBezTo>
                <a:cubicBezTo>
                  <a:pt x="f6" y="f14"/>
                  <a:pt x="f15" y="f7"/>
                  <a:pt x="f16" y="f7"/>
                </a:cubicBezTo>
                <a:cubicBezTo>
                  <a:pt x="f17" y="f7"/>
                  <a:pt x="f18" y="f19"/>
                  <a:pt x="f20" y="f21"/>
                </a:cubicBezTo>
                <a:lnTo>
                  <a:pt x="f5" y="f22"/>
                </a:lnTo>
                <a:lnTo>
                  <a:pt x="f23" y="f24"/>
                </a:lnTo>
                <a:lnTo>
                  <a:pt x="f25" y="f26"/>
                </a:lnTo>
                <a:cubicBezTo>
                  <a:pt x="f27" y="f28"/>
                  <a:pt x="f29" y="f5"/>
                  <a:pt x="f16" y="f5"/>
                </a:cubicBezTo>
                <a:cubicBezTo>
                  <a:pt x="f30" y="f5"/>
                  <a:pt x="f31" y="f32"/>
                  <a:pt x="f8" y="f9"/>
                </a:cubicBezTo>
                <a:close/>
              </a:path>
            </a:pathLst>
          </a:custGeom>
          <a:gradFill>
            <a:gsLst>
              <a:gs pos="0">
                <a:srgbClr val="000000">
                  <a:alpha val="0"/>
                </a:srgbClr>
              </a:gs>
              <a:gs pos="100000">
                <a:srgbClr val="5B9BD5">
                  <a:alpha val="43000"/>
                </a:srgbClr>
              </a:gs>
            </a:gsLst>
            <a:lin ang="1800000"/>
          </a:gra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43"/>
          <p:cNvSpPr>
            <a:spLocks noMove="1" noResize="1"/>
          </p:cNvSpPr>
          <p:nvPr/>
        </p:nvSpPr>
        <p:spPr>
          <a:xfrm rot="5399996" flipH="1">
            <a:off x="-1410138" y="1399942"/>
            <a:ext cx="6858000" cy="4037834"/>
          </a:xfrm>
          <a:prstGeom prst="rect">
            <a:avLst/>
          </a:prstGeom>
          <a:solidFill>
            <a:srgbClr val="E46C0A"/>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Title 1"/>
          <p:cNvSpPr txBox="1">
            <a:spLocks noGrp="1"/>
          </p:cNvSpPr>
          <p:nvPr>
            <p:ph type="title"/>
          </p:nvPr>
        </p:nvSpPr>
        <p:spPr>
          <a:xfrm>
            <a:off x="466718" y="586852"/>
            <a:ext cx="3201369" cy="2852287"/>
          </a:xfrm>
        </p:spPr>
        <p:txBody>
          <a:bodyPr anchor="b"/>
          <a:lstStyle/>
          <a:p>
            <a:pPr lvl="0" algn="r"/>
            <a:r>
              <a:rPr lang="en-GB" sz="3700">
                <a:solidFill>
                  <a:srgbClr val="FFFFFF"/>
                </a:solidFill>
              </a:rPr>
              <a:t>Conclusions</a:t>
            </a:r>
          </a:p>
        </p:txBody>
      </p:sp>
      <p:sp>
        <p:nvSpPr>
          <p:cNvPr id="10" name="Content Placeholder 2"/>
          <p:cNvSpPr txBox="1">
            <a:spLocks noGrp="1"/>
          </p:cNvSpPr>
          <p:nvPr>
            <p:ph idx="1"/>
          </p:nvPr>
        </p:nvSpPr>
        <p:spPr>
          <a:xfrm>
            <a:off x="4810256" y="649480"/>
            <a:ext cx="6555342" cy="5546046"/>
          </a:xfrm>
        </p:spPr>
        <p:txBody>
          <a:bodyPr anchor="ctr"/>
          <a:lstStyle/>
          <a:p>
            <a:pPr marL="0" lvl="0" indent="0" algn="just">
              <a:lnSpc>
                <a:spcPct val="107000"/>
              </a:lnSpc>
              <a:spcAft>
                <a:spcPts val="800"/>
              </a:spcAft>
              <a:buNone/>
            </a:pPr>
            <a:r>
              <a:rPr lang="en-GB" sz="1800">
                <a:latin typeface="Arial"/>
                <a:cs typeface="Arial"/>
              </a:rPr>
              <a:t>V</a:t>
            </a:r>
            <a:r>
              <a:rPr lang="en-GB" sz="1800" cap="none">
                <a:latin typeface="Arial"/>
                <a:cs typeface="Arial"/>
              </a:rPr>
              <a:t>iolence against women heightens women’s vulnerabilities to other social problems such as unemployment, femicide and poverty. Failure to disclose or report VAW cases inculcates a culture of poverty within the society. VAW mitigations strategies are determined by nature of VAW cases, availability of support structures, the strength of multi-sectoral responses and political will. VAW cases call for varied VAW mitigation strategies so as to effectively deal with this scourge. Furthermore, VAW mitigation strategies should not be implemented as piecemeal interventions but as a set of relevant interventions in order to ensure a holistic approach to the fight against VAW. Social workers ought to make thorough assessments and employ appropriate VAW mitigation strategies so as to eradicate or minimise vulnerability and trauma among women. </a:t>
            </a:r>
            <a:endParaRPr lang="en-ZA" sz="1800">
              <a:latin typeface="Arial"/>
              <a:cs typeface="Times New Roman"/>
            </a:endParaRPr>
          </a:p>
          <a:p>
            <a:pPr marL="0" lvl="0" indent="0">
              <a:lnSpc>
                <a:spcPct val="100000"/>
              </a:lnSpc>
              <a:buNone/>
            </a:pPr>
            <a:endParaRPr lang="en-GB" sz="1300"/>
          </a:p>
        </p:txBody>
      </p:sp>
      <p:sp>
        <p:nvSpPr>
          <p:cNvPr id="11" name="Footer Placeholder 10"/>
          <p:cNvSpPr txBox="1"/>
          <p:nvPr/>
        </p:nvSpPr>
        <p:spPr>
          <a:xfrm>
            <a:off x="4037798" y="6309323"/>
            <a:ext cx="8151153" cy="538545"/>
          </a:xfrm>
          <a:prstGeom prst="rect">
            <a:avLst/>
          </a:prstGeom>
          <a:solidFill>
            <a:srgbClr val="92D050"/>
          </a:solidFill>
          <a:ln>
            <a:noFill/>
          </a:ln>
        </p:spPr>
        <p:txBody>
          <a:bodyPr vert="horz" wrap="square" lIns="91440" tIns="45720" rIns="91440" bIns="45720" anchor="ctr" anchorCtr="0"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ZA" sz="1800" b="1" i="0" u="none" strike="noStrike" kern="1200" cap="none" spc="0" baseline="0">
              <a:solidFill>
                <a:srgbClr val="000000"/>
              </a:solidFill>
              <a:uFillTx/>
              <a:latin typeface="Arial"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Let us all take action</a:t>
            </a:r>
            <a:endParaRPr lang="en-US" sz="1800" b="1" i="0" u="none" strike="noStrike" kern="1200" cap="none" spc="0" baseline="0">
              <a:solidFill>
                <a:srgbClr val="000000"/>
              </a:solidFill>
              <a:uFillTx/>
              <a:latin typeface="Arial" pitchFamily="34"/>
              <a:cs typeface="Arial" pitchFamily="34"/>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Tw Cen MT"/>
            </a:endParaRPr>
          </a:p>
        </p:txBody>
      </p:sp>
      <p:sp>
        <p:nvSpPr>
          <p:cNvPr id="12" name="Slide Number Placeholder 11"/>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23CAFA8-64E6-41C7-8391-B99F0D78426F}" type="slidenum">
              <a:t>11</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5">
    <p:bg>
      <p:bgPr>
        <a:solidFill>
          <a:srgbClr val="FFFFFF"/>
        </a:solidFill>
        <a:effectLst/>
      </p:bgPr>
    </p:bg>
    <p:spTree>
      <p:nvGrpSpPr>
        <p:cNvPr id="1" name=""/>
        <p:cNvGrpSpPr/>
        <p:nvPr/>
      </p:nvGrpSpPr>
      <p:grpSpPr>
        <a:xfrm>
          <a:off x="0" y="0"/>
          <a:ext cx="0" cy="0"/>
          <a:chOff x="0" y="0"/>
          <a:chExt cx="0" cy="0"/>
        </a:xfrm>
      </p:grpSpPr>
      <p:sp>
        <p:nvSpPr>
          <p:cNvPr id="2" name="Rectangle 31"/>
          <p:cNvSpPr>
            <a:spLocks noMove="1" noResize="1"/>
          </p:cNvSpPr>
          <p:nvPr/>
        </p:nvSpPr>
        <p:spPr>
          <a:xfrm>
            <a:off x="0" y="0"/>
            <a:ext cx="12191996" cy="6858000"/>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33"/>
          <p:cNvSpPr>
            <a:spLocks noMove="1" noResize="1"/>
          </p:cNvSpPr>
          <p:nvPr/>
        </p:nvSpPr>
        <p:spPr>
          <a:xfrm>
            <a:off x="0" y="0"/>
            <a:ext cx="12188952" cy="6858000"/>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35"/>
          <p:cNvSpPr>
            <a:spLocks noMove="1" noResize="1"/>
          </p:cNvSpPr>
          <p:nvPr/>
        </p:nvSpPr>
        <p:spPr>
          <a:xfrm rot="5399996" flipH="1">
            <a:off x="-1410120" y="1410083"/>
            <a:ext cx="6858000" cy="4037834"/>
          </a:xfrm>
          <a:prstGeom prst="rect">
            <a:avLst/>
          </a:prstGeom>
          <a:gradFill>
            <a:gsLst>
              <a:gs pos="0">
                <a:srgbClr val="000000"/>
              </a:gs>
              <a:gs pos="100000">
                <a:srgbClr val="2E75B6"/>
              </a:gs>
            </a:gsLst>
            <a:lin ang="3000000"/>
          </a:gra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Rectangle 37"/>
          <p:cNvSpPr>
            <a:spLocks noMove="1" noResize="1"/>
          </p:cNvSpPr>
          <p:nvPr/>
        </p:nvSpPr>
        <p:spPr>
          <a:xfrm rot="5399996" flipH="1">
            <a:off x="-1410120" y="1420223"/>
            <a:ext cx="6858000" cy="4037834"/>
          </a:xfrm>
          <a:prstGeom prst="rect">
            <a:avLst/>
          </a:prstGeom>
          <a:gradFill>
            <a:gsLst>
              <a:gs pos="0">
                <a:srgbClr val="000000">
                  <a:alpha val="0"/>
                </a:srgbClr>
              </a:gs>
              <a:gs pos="100000">
                <a:srgbClr val="5B9BD5">
                  <a:alpha val="46000"/>
                </a:srgbClr>
              </a:gs>
            </a:gsLst>
            <a:lin ang="1800000"/>
          </a:gra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39"/>
          <p:cNvSpPr>
            <a:spLocks noMove="1" noResize="1"/>
          </p:cNvSpPr>
          <p:nvPr/>
        </p:nvSpPr>
        <p:spPr>
          <a:xfrm rot="5399996" flipH="1">
            <a:off x="767922" y="3588088"/>
            <a:ext cx="2501981" cy="4037844"/>
          </a:xfrm>
          <a:prstGeom prst="rect">
            <a:avLst/>
          </a:prstGeom>
          <a:gradFill>
            <a:gsLst>
              <a:gs pos="0">
                <a:srgbClr val="5B9BD5">
                  <a:alpha val="29000"/>
                </a:srgbClr>
              </a:gs>
              <a:gs pos="100000">
                <a:srgbClr val="000000">
                  <a:alpha val="30000"/>
                </a:srgbClr>
              </a:gs>
            </a:gsLst>
            <a:lin ang="7800000"/>
          </a:gra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7" name="Freeform: Shape 41"/>
          <p:cNvSpPr>
            <a:spLocks noMove="1" noResize="1"/>
          </p:cNvSpPr>
          <p:nvPr/>
        </p:nvSpPr>
        <p:spPr>
          <a:xfrm rot="20635419">
            <a:off x="-501740" y="969721"/>
            <a:ext cx="3900354" cy="4178954"/>
          </a:xfrm>
          <a:custGeom>
            <a:avLst/>
            <a:gdLst>
              <a:gd name="f0" fmla="val 10800000"/>
              <a:gd name="f1" fmla="val 5400000"/>
              <a:gd name="f2" fmla="val 180"/>
              <a:gd name="f3" fmla="val w"/>
              <a:gd name="f4" fmla="val h"/>
              <a:gd name="f5" fmla="val 0"/>
              <a:gd name="f6" fmla="val 3900357"/>
              <a:gd name="f7" fmla="val 4178958"/>
              <a:gd name="f8" fmla="val 2432225"/>
              <a:gd name="f9" fmla="val 93939"/>
              <a:gd name="f10" fmla="val 3282786"/>
              <a:gd name="f11" fmla="val 358491"/>
              <a:gd name="f12" fmla="val 1151865"/>
              <a:gd name="f13" fmla="val 2089479"/>
              <a:gd name="f14" fmla="val 3243466"/>
              <a:gd name="f15" fmla="val 2964865"/>
              <a:gd name="f16" fmla="val 1810878"/>
              <a:gd name="f17" fmla="val 1089636"/>
              <a:gd name="f18" fmla="val 453744"/>
              <a:gd name="f19" fmla="val 3813531"/>
              <a:gd name="f20" fmla="val 78249"/>
              <a:gd name="f21" fmla="val 3257727"/>
              <a:gd name="f22" fmla="val 3128923"/>
              <a:gd name="f23" fmla="val 831324"/>
              <a:gd name="f24" fmla="val 244281"/>
              <a:gd name="f25" fmla="val 997559"/>
              <a:gd name="f26" fmla="val 164202"/>
              <a:gd name="f27" fmla="val 1247540"/>
              <a:gd name="f28" fmla="val 58468"/>
              <a:gd name="f29" fmla="val 1522381"/>
              <a:gd name="f30" fmla="val 2027251"/>
              <a:gd name="f31" fmla="val 2235942"/>
              <a:gd name="f32" fmla="val 32888"/>
              <a:gd name="f33" fmla="+- 0 0 -90"/>
              <a:gd name="f34" fmla="*/ f3 1 3900357"/>
              <a:gd name="f35" fmla="*/ f4 1 4178958"/>
              <a:gd name="f36" fmla="+- f7 0 f5"/>
              <a:gd name="f37" fmla="+- f6 0 f5"/>
              <a:gd name="f38" fmla="*/ f33 f0 1"/>
              <a:gd name="f39" fmla="*/ f37 1 3900357"/>
              <a:gd name="f40" fmla="*/ f36 1 4178958"/>
              <a:gd name="f41" fmla="*/ 2432225 f37 1"/>
              <a:gd name="f42" fmla="*/ 93939 f36 1"/>
              <a:gd name="f43" fmla="*/ 3900357 f37 1"/>
              <a:gd name="f44" fmla="*/ 2089479 f36 1"/>
              <a:gd name="f45" fmla="*/ 1810878 f37 1"/>
              <a:gd name="f46" fmla="*/ 4178958 f36 1"/>
              <a:gd name="f47" fmla="*/ 78249 f37 1"/>
              <a:gd name="f48" fmla="*/ 3257727 f36 1"/>
              <a:gd name="f49" fmla="*/ 0 f37 1"/>
              <a:gd name="f50" fmla="*/ 3128923 f36 1"/>
              <a:gd name="f51" fmla="*/ 831324 f37 1"/>
              <a:gd name="f52" fmla="*/ 244281 f36 1"/>
              <a:gd name="f53" fmla="*/ 997559 f37 1"/>
              <a:gd name="f54" fmla="*/ 164202 f36 1"/>
              <a:gd name="f55" fmla="*/ 0 f36 1"/>
              <a:gd name="f56" fmla="*/ f38 1 f2"/>
              <a:gd name="f57" fmla="*/ f41 1 3900357"/>
              <a:gd name="f58" fmla="*/ f42 1 4178958"/>
              <a:gd name="f59" fmla="*/ f43 1 3900357"/>
              <a:gd name="f60" fmla="*/ f44 1 4178958"/>
              <a:gd name="f61" fmla="*/ f45 1 3900357"/>
              <a:gd name="f62" fmla="*/ f46 1 4178958"/>
              <a:gd name="f63" fmla="*/ f47 1 3900357"/>
              <a:gd name="f64" fmla="*/ f48 1 4178958"/>
              <a:gd name="f65" fmla="*/ f49 1 3900357"/>
              <a:gd name="f66" fmla="*/ f50 1 4178958"/>
              <a:gd name="f67" fmla="*/ f51 1 3900357"/>
              <a:gd name="f68" fmla="*/ f52 1 4178958"/>
              <a:gd name="f69" fmla="*/ f53 1 3900357"/>
              <a:gd name="f70" fmla="*/ f54 1 4178958"/>
              <a:gd name="f71" fmla="*/ f55 1 4178958"/>
              <a:gd name="f72" fmla="*/ f5 1 f39"/>
              <a:gd name="f73" fmla="*/ f6 1 f39"/>
              <a:gd name="f74" fmla="*/ f5 1 f40"/>
              <a:gd name="f75" fmla="*/ f7 1 f40"/>
              <a:gd name="f76" fmla="+- f56 0 f1"/>
              <a:gd name="f77" fmla="*/ f57 1 f39"/>
              <a:gd name="f78" fmla="*/ f58 1 f40"/>
              <a:gd name="f79" fmla="*/ f59 1 f39"/>
              <a:gd name="f80" fmla="*/ f60 1 f40"/>
              <a:gd name="f81" fmla="*/ f61 1 f39"/>
              <a:gd name="f82" fmla="*/ f62 1 f40"/>
              <a:gd name="f83" fmla="*/ f63 1 f39"/>
              <a:gd name="f84" fmla="*/ f64 1 f40"/>
              <a:gd name="f85" fmla="*/ f65 1 f39"/>
              <a:gd name="f86" fmla="*/ f66 1 f40"/>
              <a:gd name="f87" fmla="*/ f67 1 f39"/>
              <a:gd name="f88" fmla="*/ f68 1 f40"/>
              <a:gd name="f89" fmla="*/ f69 1 f39"/>
              <a:gd name="f90" fmla="*/ f70 1 f40"/>
              <a:gd name="f91" fmla="*/ f71 1 f40"/>
              <a:gd name="f92" fmla="*/ f72 f34 1"/>
              <a:gd name="f93" fmla="*/ f73 f34 1"/>
              <a:gd name="f94" fmla="*/ f75 f35 1"/>
              <a:gd name="f95" fmla="*/ f74 f35 1"/>
              <a:gd name="f96" fmla="*/ f77 f34 1"/>
              <a:gd name="f97" fmla="*/ f78 f35 1"/>
              <a:gd name="f98" fmla="*/ f79 f34 1"/>
              <a:gd name="f99" fmla="*/ f80 f35 1"/>
              <a:gd name="f100" fmla="*/ f81 f34 1"/>
              <a:gd name="f101" fmla="*/ f82 f35 1"/>
              <a:gd name="f102" fmla="*/ f83 f34 1"/>
              <a:gd name="f103" fmla="*/ f84 f35 1"/>
              <a:gd name="f104" fmla="*/ f85 f34 1"/>
              <a:gd name="f105" fmla="*/ f86 f35 1"/>
              <a:gd name="f106" fmla="*/ f87 f34 1"/>
              <a:gd name="f107" fmla="*/ f88 f35 1"/>
              <a:gd name="f108" fmla="*/ f89 f34 1"/>
              <a:gd name="f109" fmla="*/ f90 f35 1"/>
              <a:gd name="f110" fmla="*/ f91 f35 1"/>
            </a:gdLst>
            <a:ahLst/>
            <a:cxnLst>
              <a:cxn ang="3cd4">
                <a:pos x="hc" y="t"/>
              </a:cxn>
              <a:cxn ang="0">
                <a:pos x="r" y="vc"/>
              </a:cxn>
              <a:cxn ang="cd4">
                <a:pos x="hc" y="b"/>
              </a:cxn>
              <a:cxn ang="cd2">
                <a:pos x="l" y="vc"/>
              </a:cxn>
              <a:cxn ang="f76">
                <a:pos x="f96" y="f97"/>
              </a:cxn>
              <a:cxn ang="f76">
                <a:pos x="f98" y="f99"/>
              </a:cxn>
              <a:cxn ang="f76">
                <a:pos x="f100" y="f101"/>
              </a:cxn>
              <a:cxn ang="f76">
                <a:pos x="f102" y="f103"/>
              </a:cxn>
              <a:cxn ang="f76">
                <a:pos x="f104" y="f105"/>
              </a:cxn>
              <a:cxn ang="f76">
                <a:pos x="f106" y="f107"/>
              </a:cxn>
              <a:cxn ang="f76">
                <a:pos x="f108" y="f109"/>
              </a:cxn>
              <a:cxn ang="f76">
                <a:pos x="f100" y="f110"/>
              </a:cxn>
              <a:cxn ang="f76">
                <a:pos x="f96" y="f97"/>
              </a:cxn>
            </a:cxnLst>
            <a:rect l="f92" t="f95" r="f93" b="f94"/>
            <a:pathLst>
              <a:path w="3900357" h="4178958">
                <a:moveTo>
                  <a:pt x="f8" y="f9"/>
                </a:moveTo>
                <a:cubicBezTo>
                  <a:pt x="f10" y="f11"/>
                  <a:pt x="f6" y="f12"/>
                  <a:pt x="f6" y="f13"/>
                </a:cubicBezTo>
                <a:cubicBezTo>
                  <a:pt x="f6" y="f14"/>
                  <a:pt x="f15" y="f7"/>
                  <a:pt x="f16" y="f7"/>
                </a:cubicBezTo>
                <a:cubicBezTo>
                  <a:pt x="f17" y="f7"/>
                  <a:pt x="f18" y="f19"/>
                  <a:pt x="f20" y="f21"/>
                </a:cubicBezTo>
                <a:lnTo>
                  <a:pt x="f5" y="f22"/>
                </a:lnTo>
                <a:lnTo>
                  <a:pt x="f23" y="f24"/>
                </a:lnTo>
                <a:lnTo>
                  <a:pt x="f25" y="f26"/>
                </a:lnTo>
                <a:cubicBezTo>
                  <a:pt x="f27" y="f28"/>
                  <a:pt x="f29" y="f5"/>
                  <a:pt x="f16" y="f5"/>
                </a:cubicBezTo>
                <a:cubicBezTo>
                  <a:pt x="f30" y="f5"/>
                  <a:pt x="f31" y="f32"/>
                  <a:pt x="f8" y="f9"/>
                </a:cubicBezTo>
                <a:close/>
              </a:path>
            </a:pathLst>
          </a:custGeom>
          <a:gradFill>
            <a:gsLst>
              <a:gs pos="0">
                <a:srgbClr val="000000">
                  <a:alpha val="0"/>
                </a:srgbClr>
              </a:gs>
              <a:gs pos="100000">
                <a:srgbClr val="5B9BD5">
                  <a:alpha val="43000"/>
                </a:srgbClr>
              </a:gs>
            </a:gsLst>
            <a:lin ang="1800000"/>
          </a:gra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43"/>
          <p:cNvSpPr>
            <a:spLocks noMove="1" noResize="1"/>
          </p:cNvSpPr>
          <p:nvPr/>
        </p:nvSpPr>
        <p:spPr>
          <a:xfrm rot="5399996" flipH="1">
            <a:off x="-1410138" y="1399942"/>
            <a:ext cx="6858000" cy="4037834"/>
          </a:xfrm>
          <a:prstGeom prst="rect">
            <a:avLst/>
          </a:prstGeom>
          <a:solidFill>
            <a:srgbClr val="9BBB59"/>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Title 1"/>
          <p:cNvSpPr txBox="1">
            <a:spLocks noGrp="1"/>
          </p:cNvSpPr>
          <p:nvPr>
            <p:ph type="title"/>
          </p:nvPr>
        </p:nvSpPr>
        <p:spPr>
          <a:xfrm>
            <a:off x="466718" y="1556793"/>
            <a:ext cx="3201369" cy="1944215"/>
          </a:xfrm>
        </p:spPr>
        <p:txBody>
          <a:bodyPr anchor="b"/>
          <a:lstStyle/>
          <a:p>
            <a:pPr lvl="0">
              <a:lnSpc>
                <a:spcPct val="107000"/>
              </a:lnSpc>
              <a:spcAft>
                <a:spcPts val="800"/>
              </a:spcAft>
            </a:pPr>
            <a:r>
              <a:rPr lang="en-GB" sz="2000" b="1">
                <a:latin typeface="Arial"/>
                <a:cs typeface="Arial"/>
              </a:rPr>
              <a:t>Recommendations</a:t>
            </a:r>
            <a:endParaRPr lang="en-ZA" sz="2000">
              <a:latin typeface="Arial"/>
              <a:cs typeface="Times New Roman"/>
            </a:endParaRPr>
          </a:p>
        </p:txBody>
      </p:sp>
      <p:sp>
        <p:nvSpPr>
          <p:cNvPr id="10" name="Content Placeholder 2"/>
          <p:cNvSpPr txBox="1">
            <a:spLocks noGrp="1"/>
          </p:cNvSpPr>
          <p:nvPr>
            <p:ph idx="1"/>
          </p:nvPr>
        </p:nvSpPr>
        <p:spPr>
          <a:xfrm>
            <a:off x="4810256" y="649480"/>
            <a:ext cx="6555342" cy="5546046"/>
          </a:xfrm>
        </p:spPr>
        <p:txBody>
          <a:bodyPr anchor="ctr"/>
          <a:lstStyle/>
          <a:p>
            <a:pPr lvl="0" algn="just">
              <a:lnSpc>
                <a:spcPct val="107000"/>
              </a:lnSpc>
            </a:pPr>
            <a:r>
              <a:rPr lang="en-GB" sz="2400" cap="none">
                <a:latin typeface="Arial"/>
                <a:cs typeface="Arial"/>
              </a:rPr>
              <a:t>In order to fight VAW holistically, governments should employ multi-sectoral responses</a:t>
            </a:r>
            <a:endParaRPr lang="en-ZA" sz="2400" cap="none">
              <a:latin typeface="Arial"/>
              <a:cs typeface="Times New Roman"/>
            </a:endParaRPr>
          </a:p>
          <a:p>
            <a:pPr lvl="0" algn="just">
              <a:lnSpc>
                <a:spcPct val="107000"/>
              </a:lnSpc>
            </a:pPr>
            <a:r>
              <a:rPr lang="en-GB" sz="2400" cap="none">
                <a:latin typeface="Arial"/>
                <a:cs typeface="Arial"/>
              </a:rPr>
              <a:t>Police visibility is necessary in communities so as to eradicate or minimise women’s vulnerabilities to VAW</a:t>
            </a:r>
            <a:endParaRPr lang="en-ZA" sz="2400" cap="none">
              <a:latin typeface="Arial"/>
              <a:cs typeface="Times New Roman"/>
            </a:endParaRPr>
          </a:p>
          <a:p>
            <a:pPr lvl="0" algn="just">
              <a:lnSpc>
                <a:spcPct val="107000"/>
              </a:lnSpc>
            </a:pPr>
            <a:r>
              <a:rPr lang="en-GB" sz="2400" cap="none">
                <a:latin typeface="Arial"/>
                <a:cs typeface="Arial"/>
              </a:rPr>
              <a:t>Stiffer prison sentences for illegal possession of firearms to minimise adversity</a:t>
            </a:r>
            <a:endParaRPr lang="en-ZA" sz="2400" cap="none">
              <a:latin typeface="Arial"/>
              <a:cs typeface="Times New Roman"/>
            </a:endParaRPr>
          </a:p>
          <a:p>
            <a:pPr lvl="0" algn="just">
              <a:lnSpc>
                <a:spcPct val="107000"/>
              </a:lnSpc>
              <a:spcAft>
                <a:spcPts val="800"/>
              </a:spcAft>
            </a:pPr>
            <a:r>
              <a:rPr lang="en-GB" sz="2400" cap="none">
                <a:latin typeface="Arial"/>
                <a:cs typeface="Arial"/>
              </a:rPr>
              <a:t>Gender policies ought to spell out VAW mitigation strategies that target masculinity issues</a:t>
            </a:r>
            <a:endParaRPr lang="en-ZA" sz="2400" cap="none">
              <a:latin typeface="Arial"/>
              <a:cs typeface="Times New Roman"/>
            </a:endParaRPr>
          </a:p>
          <a:p>
            <a:pPr marL="0" lvl="0" indent="0">
              <a:lnSpc>
                <a:spcPct val="100000"/>
              </a:lnSpc>
              <a:buNone/>
            </a:pPr>
            <a:endParaRPr lang="en-GB" sz="1800">
              <a:latin typeface="Arial" pitchFamily="34"/>
              <a:cs typeface="Arial" pitchFamily="34"/>
            </a:endParaRPr>
          </a:p>
        </p:txBody>
      </p:sp>
      <p:sp>
        <p:nvSpPr>
          <p:cNvPr id="11" name="Footer Placeholder 10"/>
          <p:cNvSpPr txBox="1"/>
          <p:nvPr/>
        </p:nvSpPr>
        <p:spPr>
          <a:xfrm>
            <a:off x="4037834" y="6453332"/>
            <a:ext cx="8151117" cy="538545"/>
          </a:xfrm>
          <a:prstGeom prst="rect">
            <a:avLst/>
          </a:prstGeom>
          <a:solidFill>
            <a:srgbClr val="E46C0A"/>
          </a:solidFill>
          <a:ln>
            <a:noFill/>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ZA" sz="1800" b="1" i="0" u="none" strike="noStrike" kern="1200" cap="none" spc="0" baseline="0">
              <a:solidFill>
                <a:srgbClr val="000000"/>
              </a:solidFill>
              <a:uFillTx/>
              <a:latin typeface="Arial"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400" b="1" i="0" u="none" strike="noStrike" kern="1200" cap="none" spc="0" baseline="0">
                <a:solidFill>
                  <a:srgbClr val="000000"/>
                </a:solidFill>
                <a:uFillTx/>
                <a:latin typeface="Arial" pitchFamily="34"/>
                <a:cs typeface="Arial" pitchFamily="34"/>
              </a:rPr>
              <a:t>Violence against women is pervasive - Let us </a:t>
            </a:r>
            <a:r>
              <a:rPr lang="en-ZA" sz="1400" b="1" i="0" u="none" strike="noStrike" kern="0" cap="none" spc="0" baseline="0">
                <a:solidFill>
                  <a:srgbClr val="000000"/>
                </a:solidFill>
                <a:uFillTx/>
                <a:latin typeface="Arial" pitchFamily="34"/>
                <a:cs typeface="Arial" pitchFamily="34"/>
              </a:rPr>
              <a:t>act against this human rights violation</a:t>
            </a:r>
            <a:r>
              <a:rPr lang="en-ZA" sz="1800" b="1" i="0" u="none" strike="noStrike" kern="0" cap="none" spc="0" baseline="0">
                <a:solidFill>
                  <a:srgbClr val="000000"/>
                </a:solidFill>
                <a:uFillTx/>
                <a:latin typeface="Arial" pitchFamily="34"/>
                <a:cs typeface="Arial" pitchFamily="34"/>
              </a:rPr>
              <a:t> </a:t>
            </a:r>
            <a:endParaRPr lang="en-US" sz="1000" b="0" i="0" u="none" strike="noStrike" kern="1200" cap="none" spc="0" baseline="0">
              <a:solidFill>
                <a:srgbClr val="000000"/>
              </a:solidFill>
              <a:uFillTx/>
              <a:latin typeface="Tw Cen MT"/>
            </a:endParaRPr>
          </a:p>
        </p:txBody>
      </p:sp>
      <p:sp>
        <p:nvSpPr>
          <p:cNvPr id="12" name="Slide Number Placeholder 11"/>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A4DD51E-80E2-43B8-AC61-F8FD58ABB0BB}" type="slidenum">
              <a:t>12</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1"/>
          <p:cNvSpPr txBox="1">
            <a:spLocks noGrp="1"/>
          </p:cNvSpPr>
          <p:nvPr>
            <p:ph type="title"/>
          </p:nvPr>
        </p:nvSpPr>
        <p:spPr>
          <a:solidFill>
            <a:srgbClr val="ED7D31"/>
          </a:solidFill>
        </p:spPr>
        <p:txBody>
          <a:bodyPr/>
          <a:lstStyle/>
          <a:p>
            <a:pPr lvl="0"/>
            <a:r>
              <a:rPr lang="en-GB" sz="3600" b="1"/>
              <a:t>The end  </a:t>
            </a:r>
          </a:p>
        </p:txBody>
      </p:sp>
      <p:sp>
        <p:nvSpPr>
          <p:cNvPr id="3" name="Picture Placeholder 2"/>
          <p:cNvSpPr txBox="1">
            <a:spLocks noGrp="1"/>
          </p:cNvSpPr>
          <p:nvPr>
            <p:ph type="pic" idx="1"/>
          </p:nvPr>
        </p:nvSpPr>
        <p:spPr/>
        <p:txBody>
          <a:bodyPr/>
          <a:lstStyle/>
          <a:p>
            <a:pPr lvl="0"/>
            <a:endParaRPr lang="en-ZA"/>
          </a:p>
          <a:p>
            <a:pPr lvl="0"/>
            <a:endParaRPr lang="en-ZA"/>
          </a:p>
          <a:p>
            <a:pPr lvl="0"/>
            <a:endParaRPr lang="en-ZA"/>
          </a:p>
          <a:p>
            <a:pPr lvl="0"/>
            <a:endParaRPr lang="en-ZA"/>
          </a:p>
        </p:txBody>
      </p:sp>
      <p:sp>
        <p:nvSpPr>
          <p:cNvPr id="4" name="Text Placeholder 3"/>
          <p:cNvSpPr txBox="1">
            <a:spLocks noGrp="1"/>
          </p:cNvSpPr>
          <p:nvPr>
            <p:ph type="body" idx="2"/>
          </p:nvPr>
        </p:nvSpPr>
        <p:spPr>
          <a:solidFill>
            <a:srgbClr val="FFD966"/>
          </a:solidFill>
        </p:spPr>
        <p:txBody>
          <a:bodyPr/>
          <a:lstStyle/>
          <a:p>
            <a:pPr lvl="0">
              <a:lnSpc>
                <a:spcPct val="100000"/>
              </a:lnSpc>
            </a:pPr>
            <a:endParaRPr lang="en-GB" sz="900"/>
          </a:p>
          <a:p>
            <a:pPr lvl="0">
              <a:lnSpc>
                <a:spcPct val="100000"/>
              </a:lnSpc>
            </a:pPr>
            <a:endParaRPr lang="en-GB" sz="900"/>
          </a:p>
          <a:p>
            <a:pPr lvl="0">
              <a:lnSpc>
                <a:spcPct val="70000"/>
              </a:lnSpc>
            </a:pPr>
            <a:r>
              <a:rPr lang="en-GB" sz="2000" cap="none">
                <a:latin typeface="Arial" pitchFamily="34"/>
                <a:cs typeface="Arial" pitchFamily="34"/>
              </a:rPr>
              <a:t>Thank you</a:t>
            </a:r>
          </a:p>
          <a:p>
            <a:pPr lvl="0">
              <a:lnSpc>
                <a:spcPct val="100000"/>
              </a:lnSpc>
            </a:pPr>
            <a:endParaRPr lang="en-GB" sz="900"/>
          </a:p>
          <a:p>
            <a:pPr lvl="0">
              <a:lnSpc>
                <a:spcPct val="100000"/>
              </a:lnSpc>
            </a:pPr>
            <a:endParaRPr lang="en-GB" sz="900"/>
          </a:p>
          <a:p>
            <a:pPr lvl="0">
              <a:lnSpc>
                <a:spcPct val="100000"/>
              </a:lnSpc>
            </a:pPr>
            <a:endParaRPr lang="en-GB" sz="900"/>
          </a:p>
          <a:p>
            <a:pPr lvl="0">
              <a:lnSpc>
                <a:spcPct val="100000"/>
              </a:lnSpc>
            </a:pPr>
            <a:r>
              <a:rPr lang="en-GB" sz="1900">
                <a:latin typeface="Arial" pitchFamily="34"/>
                <a:cs typeface="Arial" pitchFamily="34"/>
              </a:rPr>
              <a:t>Josphine Hapazari</a:t>
            </a:r>
          </a:p>
          <a:p>
            <a:pPr lvl="0">
              <a:lnSpc>
                <a:spcPct val="100000"/>
              </a:lnSpc>
            </a:pPr>
            <a:endParaRPr lang="en-GB" sz="1300">
              <a:latin typeface="Arial" pitchFamily="34"/>
              <a:cs typeface="Arial" pitchFamily="34"/>
            </a:endParaRPr>
          </a:p>
          <a:p>
            <a:pPr lvl="0">
              <a:lnSpc>
                <a:spcPct val="100000"/>
              </a:lnSpc>
            </a:pPr>
            <a:endParaRPr lang="en-GB" sz="1300">
              <a:latin typeface="Arial" pitchFamily="34"/>
              <a:cs typeface="Arial" pitchFamily="34"/>
            </a:endParaRPr>
          </a:p>
          <a:p>
            <a:pPr lvl="0">
              <a:lnSpc>
                <a:spcPct val="100000"/>
              </a:lnSpc>
            </a:pPr>
            <a:r>
              <a:rPr lang="en-GB" sz="1800" cap="none">
                <a:solidFill>
                  <a:srgbClr val="0070C0"/>
                </a:solidFill>
                <a:latin typeface="Arial" pitchFamily="34"/>
                <a:cs typeface="Arial" pitchFamily="34"/>
              </a:rPr>
              <a:t>jhapazari@gmail.com</a:t>
            </a:r>
          </a:p>
        </p:txBody>
      </p:sp>
      <p:pic>
        <p:nvPicPr>
          <p:cNvPr id="5" name="Picture 3"/>
          <p:cNvPicPr>
            <a:picLocks noChangeAspect="1"/>
          </p:cNvPicPr>
          <p:nvPr/>
        </p:nvPicPr>
        <p:blipFill>
          <a:blip r:embed="rId2"/>
          <a:srcRect/>
          <a:stretch>
            <a:fillRect/>
          </a:stretch>
        </p:blipFill>
        <p:spPr>
          <a:xfrm>
            <a:off x="7968209" y="1700811"/>
            <a:ext cx="2592287" cy="3240359"/>
          </a:xfrm>
          <a:prstGeom prst="rect">
            <a:avLst/>
          </a:prstGeom>
          <a:noFill/>
          <a:ln>
            <a:noFill/>
          </a:ln>
        </p:spPr>
      </p:pic>
      <p:sp>
        <p:nvSpPr>
          <p:cNvPr id="6" name="Footer Placeholder 5"/>
          <p:cNvSpPr txBox="1"/>
          <p:nvPr/>
        </p:nvSpPr>
        <p:spPr>
          <a:xfrm>
            <a:off x="913778" y="6237314"/>
            <a:ext cx="11278218" cy="504053"/>
          </a:xfrm>
          <a:prstGeom prst="rect">
            <a:avLst/>
          </a:prstGeom>
          <a:solidFill>
            <a:srgbClr val="93CDDD"/>
          </a:solidFill>
          <a:ln>
            <a:noFill/>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Let us all take action</a:t>
            </a:r>
            <a:endParaRPr lang="en-US" sz="1800" b="1" i="0" u="none" strike="noStrike" kern="1200" cap="none" spc="0" baseline="0">
              <a:solidFill>
                <a:srgbClr val="000000"/>
              </a:solidFill>
              <a:uFillTx/>
              <a:latin typeface="Arial" pitchFamily="34"/>
              <a:cs typeface="Arial" pitchFamily="34"/>
            </a:endParaRPr>
          </a:p>
        </p:txBody>
      </p:sp>
      <p:sp>
        <p:nvSpPr>
          <p:cNvPr id="7" name="Slide Number Placeholder 6"/>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5B8ADC6-8788-491A-865E-B928E451FC1A}" type="slidenum">
              <a:t>13</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1"/>
          <p:cNvSpPr txBox="1">
            <a:spLocks noGrp="1"/>
          </p:cNvSpPr>
          <p:nvPr>
            <p:ph type="title"/>
          </p:nvPr>
        </p:nvSpPr>
        <p:spPr>
          <a:xfrm>
            <a:off x="913778" y="618518"/>
            <a:ext cx="10364449" cy="794256"/>
          </a:xfrm>
          <a:solidFill>
            <a:srgbClr val="FFC000"/>
          </a:solidFill>
        </p:spPr>
        <p:txBody>
          <a:bodyPr/>
          <a:lstStyle/>
          <a:p>
            <a:pPr lvl="0">
              <a:lnSpc>
                <a:spcPct val="107000"/>
              </a:lnSpc>
              <a:spcAft>
                <a:spcPts val="800"/>
              </a:spcAft>
            </a:pPr>
            <a:r>
              <a:rPr lang="en-ZA" b="1">
                <a:latin typeface="Arial"/>
                <a:cs typeface="Arial"/>
              </a:rPr>
              <a:t>Background</a:t>
            </a:r>
            <a:endParaRPr lang="en-ZA" sz="2000">
              <a:latin typeface="Arial"/>
              <a:cs typeface="Times New Roman"/>
            </a:endParaRPr>
          </a:p>
        </p:txBody>
      </p:sp>
      <p:sp>
        <p:nvSpPr>
          <p:cNvPr id="3" name="Content Placeholder 2"/>
          <p:cNvSpPr txBox="1">
            <a:spLocks noGrp="1"/>
          </p:cNvSpPr>
          <p:nvPr>
            <p:ph idx="1"/>
          </p:nvPr>
        </p:nvSpPr>
        <p:spPr>
          <a:xfrm>
            <a:off x="913778" y="1484784"/>
            <a:ext cx="10363827" cy="4752529"/>
          </a:xfrm>
        </p:spPr>
        <p:txBody>
          <a:bodyPr/>
          <a:lstStyle/>
          <a:p>
            <a:pPr lvl="0" algn="just">
              <a:lnSpc>
                <a:spcPct val="107000"/>
              </a:lnSpc>
              <a:spcAft>
                <a:spcPts val="800"/>
              </a:spcAft>
            </a:pPr>
            <a:r>
              <a:rPr lang="en-GB" sz="1800">
                <a:latin typeface="Arial"/>
                <a:cs typeface="Arial"/>
              </a:rPr>
              <a:t>L</a:t>
            </a:r>
            <a:r>
              <a:rPr lang="en-GB" sz="1800" cap="none">
                <a:latin typeface="Arial"/>
                <a:cs typeface="Arial"/>
              </a:rPr>
              <a:t>iterature has demonstrated increased levels of </a:t>
            </a:r>
            <a:r>
              <a:rPr lang="en-GB" sz="1800">
                <a:latin typeface="Arial"/>
                <a:cs typeface="Arial"/>
              </a:rPr>
              <a:t>V</a:t>
            </a:r>
            <a:r>
              <a:rPr lang="en-GB" sz="1800" cap="none">
                <a:latin typeface="Arial"/>
                <a:cs typeface="Arial"/>
              </a:rPr>
              <a:t>iolence</a:t>
            </a:r>
            <a:r>
              <a:rPr lang="en-GB" sz="1800">
                <a:latin typeface="Arial"/>
                <a:cs typeface="Arial"/>
              </a:rPr>
              <a:t> a</a:t>
            </a:r>
            <a:r>
              <a:rPr lang="en-GB" sz="1800" cap="none">
                <a:latin typeface="Arial"/>
                <a:cs typeface="Arial"/>
              </a:rPr>
              <a:t>gainst</a:t>
            </a:r>
            <a:r>
              <a:rPr lang="en-GB" sz="1800">
                <a:latin typeface="Arial"/>
                <a:cs typeface="Arial"/>
              </a:rPr>
              <a:t> w</a:t>
            </a:r>
            <a:r>
              <a:rPr lang="en-GB" sz="1800" cap="none">
                <a:latin typeface="Arial"/>
                <a:cs typeface="Arial"/>
              </a:rPr>
              <a:t>omen</a:t>
            </a:r>
            <a:r>
              <a:rPr lang="en-GB" sz="1800">
                <a:latin typeface="Arial"/>
                <a:cs typeface="Arial"/>
              </a:rPr>
              <a:t> (VAW) </a:t>
            </a:r>
            <a:r>
              <a:rPr lang="en-GB" sz="1800" cap="none">
                <a:latin typeface="Arial"/>
                <a:cs typeface="Arial"/>
              </a:rPr>
              <a:t>globally</a:t>
            </a:r>
            <a:r>
              <a:rPr lang="en-GB" sz="1800">
                <a:latin typeface="Arial"/>
                <a:cs typeface="Arial"/>
              </a:rPr>
              <a:t> (D</a:t>
            </a:r>
            <a:r>
              <a:rPr lang="en-GB" sz="1800" cap="none">
                <a:latin typeface="Arial"/>
                <a:cs typeface="Arial"/>
              </a:rPr>
              <a:t>hlamini</a:t>
            </a:r>
            <a:r>
              <a:rPr lang="en-GB" sz="1800">
                <a:latin typeface="Arial"/>
                <a:cs typeface="Arial"/>
              </a:rPr>
              <a:t>, 2021; L</a:t>
            </a:r>
            <a:r>
              <a:rPr lang="en-GB" sz="1800" cap="none">
                <a:latin typeface="Arial"/>
                <a:cs typeface="Arial"/>
              </a:rPr>
              <a:t>andis</a:t>
            </a:r>
            <a:r>
              <a:rPr lang="en-GB" sz="1800">
                <a:latin typeface="Arial"/>
                <a:cs typeface="Arial"/>
              </a:rPr>
              <a:t>, 2020; O</a:t>
            </a:r>
            <a:r>
              <a:rPr lang="en-GB" sz="1800" cap="none">
                <a:latin typeface="Arial"/>
                <a:cs typeface="Arial"/>
              </a:rPr>
              <a:t>che et al</a:t>
            </a:r>
            <a:r>
              <a:rPr lang="en-GB" sz="1800">
                <a:latin typeface="Arial"/>
                <a:cs typeface="Arial"/>
              </a:rPr>
              <a:t>., 2020;</a:t>
            </a:r>
            <a:r>
              <a:rPr lang="en-US" sz="1800">
                <a:latin typeface="Arial"/>
                <a:cs typeface="Arial"/>
              </a:rPr>
              <a:t> E</a:t>
            </a:r>
            <a:r>
              <a:rPr lang="en-US" sz="1800" cap="none">
                <a:latin typeface="Arial"/>
                <a:cs typeface="Arial"/>
              </a:rPr>
              <a:t>llsberg</a:t>
            </a:r>
            <a:r>
              <a:rPr lang="en-US" sz="1800">
                <a:latin typeface="Arial"/>
                <a:cs typeface="Arial"/>
              </a:rPr>
              <a:t> </a:t>
            </a:r>
            <a:r>
              <a:rPr lang="en-US" sz="1800" cap="none">
                <a:latin typeface="Arial"/>
                <a:cs typeface="Arial"/>
              </a:rPr>
              <a:t>et</a:t>
            </a:r>
            <a:r>
              <a:rPr lang="en-US" sz="1800">
                <a:latin typeface="Arial"/>
                <a:cs typeface="Arial"/>
              </a:rPr>
              <a:t> </a:t>
            </a:r>
            <a:r>
              <a:rPr lang="en-US" sz="1800" cap="none">
                <a:latin typeface="Arial"/>
                <a:cs typeface="Arial"/>
              </a:rPr>
              <a:t>al</a:t>
            </a:r>
            <a:r>
              <a:rPr lang="en-US" sz="1800">
                <a:latin typeface="Arial"/>
                <a:cs typeface="Arial"/>
              </a:rPr>
              <a:t>., 2015</a:t>
            </a:r>
            <a:r>
              <a:rPr lang="en-GB" sz="1800">
                <a:latin typeface="Arial"/>
                <a:cs typeface="Arial"/>
              </a:rPr>
              <a:t>).</a:t>
            </a:r>
            <a:endParaRPr lang="en-ZA" sz="1800">
              <a:latin typeface="Arial"/>
              <a:cs typeface="Times New Roman"/>
            </a:endParaRPr>
          </a:p>
          <a:p>
            <a:pPr lvl="0" algn="just">
              <a:lnSpc>
                <a:spcPct val="107000"/>
              </a:lnSpc>
              <a:spcAft>
                <a:spcPts val="800"/>
              </a:spcAft>
            </a:pPr>
            <a:r>
              <a:rPr lang="en-GB" sz="1800">
                <a:latin typeface="Arial"/>
                <a:cs typeface="Arial"/>
              </a:rPr>
              <a:t>L</a:t>
            </a:r>
            <a:r>
              <a:rPr lang="en-GB" sz="1800" cap="none">
                <a:latin typeface="Arial"/>
                <a:cs typeface="Arial"/>
              </a:rPr>
              <a:t>esotho is one of the countries with the highest rates of sexual violence globally.</a:t>
            </a:r>
            <a:endParaRPr lang="en-ZA" sz="1800" cap="none">
              <a:latin typeface="Arial"/>
              <a:cs typeface="Times New Roman"/>
            </a:endParaRPr>
          </a:p>
          <a:p>
            <a:pPr lvl="0" algn="just">
              <a:lnSpc>
                <a:spcPct val="107000"/>
              </a:lnSpc>
              <a:spcAft>
                <a:spcPts val="800"/>
              </a:spcAft>
            </a:pPr>
            <a:r>
              <a:rPr lang="en-GB" sz="1800">
                <a:latin typeface="Arial"/>
                <a:cs typeface="Arial"/>
              </a:rPr>
              <a:t>M</a:t>
            </a:r>
            <a:r>
              <a:rPr lang="en-GB" sz="1800" cap="none">
                <a:latin typeface="Arial"/>
                <a:cs typeface="Arial"/>
              </a:rPr>
              <a:t>aseru was targeted because it is the largest district in </a:t>
            </a:r>
            <a:r>
              <a:rPr lang="en-GB" sz="1800">
                <a:latin typeface="Arial"/>
                <a:cs typeface="Arial"/>
              </a:rPr>
              <a:t>L</a:t>
            </a:r>
            <a:r>
              <a:rPr lang="en-GB" sz="1800" cap="none">
                <a:latin typeface="Arial"/>
                <a:cs typeface="Arial"/>
              </a:rPr>
              <a:t>esotho, both geographically and population-wise </a:t>
            </a:r>
            <a:r>
              <a:rPr lang="en-GB" sz="1800">
                <a:latin typeface="Arial"/>
                <a:cs typeface="Arial"/>
              </a:rPr>
              <a:t>(L</a:t>
            </a:r>
            <a:r>
              <a:rPr lang="en-GB" sz="1800" cap="none">
                <a:latin typeface="Arial"/>
                <a:cs typeface="Arial"/>
              </a:rPr>
              <a:t>esotho</a:t>
            </a:r>
            <a:r>
              <a:rPr lang="en-GB" sz="1800">
                <a:latin typeface="Arial"/>
                <a:cs typeface="Arial"/>
              </a:rPr>
              <a:t> B</a:t>
            </a:r>
            <a:r>
              <a:rPr lang="en-GB" sz="1800" cap="none">
                <a:latin typeface="Arial"/>
                <a:cs typeface="Arial"/>
              </a:rPr>
              <a:t>ureau</a:t>
            </a:r>
            <a:r>
              <a:rPr lang="en-GB" sz="1800">
                <a:latin typeface="Arial"/>
                <a:cs typeface="Arial"/>
              </a:rPr>
              <a:t> </a:t>
            </a:r>
            <a:r>
              <a:rPr lang="en-GB" sz="1800" cap="none">
                <a:latin typeface="Arial"/>
                <a:cs typeface="Arial"/>
              </a:rPr>
              <a:t>of</a:t>
            </a:r>
            <a:r>
              <a:rPr lang="en-GB" sz="1800">
                <a:latin typeface="Arial"/>
                <a:cs typeface="Arial"/>
              </a:rPr>
              <a:t> S</a:t>
            </a:r>
            <a:r>
              <a:rPr lang="en-GB" sz="1800" cap="none">
                <a:latin typeface="Arial"/>
                <a:cs typeface="Arial"/>
              </a:rPr>
              <a:t>tatistics</a:t>
            </a:r>
            <a:r>
              <a:rPr lang="en-GB" sz="1800">
                <a:latin typeface="Arial"/>
                <a:cs typeface="Arial"/>
              </a:rPr>
              <a:t>, 2018). </a:t>
            </a:r>
            <a:endParaRPr lang="en-ZA" sz="1800">
              <a:latin typeface="Arial"/>
              <a:cs typeface="Times New Roman"/>
            </a:endParaRPr>
          </a:p>
          <a:p>
            <a:pPr lvl="0" algn="just">
              <a:lnSpc>
                <a:spcPct val="107000"/>
              </a:lnSpc>
              <a:spcAft>
                <a:spcPts val="800"/>
              </a:spcAft>
            </a:pPr>
            <a:r>
              <a:rPr lang="en-GB" sz="1800">
                <a:latin typeface="Arial"/>
                <a:cs typeface="Arial"/>
              </a:rPr>
              <a:t>M</a:t>
            </a:r>
            <a:r>
              <a:rPr lang="en-GB" sz="1800" cap="none">
                <a:latin typeface="Arial"/>
                <a:cs typeface="Arial"/>
              </a:rPr>
              <a:t>aseru district has the highest number of sexual offence cases committed annually </a:t>
            </a:r>
            <a:r>
              <a:rPr lang="en-GB" sz="1800">
                <a:latin typeface="Arial"/>
                <a:cs typeface="Arial"/>
              </a:rPr>
              <a:t>(L</a:t>
            </a:r>
            <a:r>
              <a:rPr lang="en-GB" sz="1800" cap="none">
                <a:latin typeface="Arial"/>
                <a:cs typeface="Arial"/>
              </a:rPr>
              <a:t>esotho</a:t>
            </a:r>
            <a:r>
              <a:rPr lang="en-GB" sz="1800">
                <a:latin typeface="Arial"/>
                <a:cs typeface="Arial"/>
              </a:rPr>
              <a:t> B</a:t>
            </a:r>
            <a:r>
              <a:rPr lang="en-GB" sz="1800" cap="none">
                <a:latin typeface="Arial"/>
                <a:cs typeface="Arial"/>
              </a:rPr>
              <a:t>ureau of </a:t>
            </a:r>
            <a:r>
              <a:rPr lang="en-GB" sz="1800">
                <a:latin typeface="Arial"/>
                <a:cs typeface="Arial"/>
              </a:rPr>
              <a:t>S</a:t>
            </a:r>
            <a:r>
              <a:rPr lang="en-GB" sz="1800" cap="none">
                <a:latin typeface="Arial"/>
                <a:cs typeface="Arial"/>
              </a:rPr>
              <a:t>tatistics</a:t>
            </a:r>
            <a:r>
              <a:rPr lang="en-GB" sz="1800">
                <a:latin typeface="Arial"/>
                <a:cs typeface="Arial"/>
              </a:rPr>
              <a:t>, 2015).</a:t>
            </a:r>
            <a:endParaRPr lang="en-ZA" sz="1800">
              <a:latin typeface="Arial"/>
              <a:cs typeface="Times New Roman"/>
            </a:endParaRPr>
          </a:p>
          <a:p>
            <a:pPr lvl="0" algn="just">
              <a:lnSpc>
                <a:spcPct val="107000"/>
              </a:lnSpc>
              <a:spcAft>
                <a:spcPts val="800"/>
              </a:spcAft>
            </a:pPr>
            <a:r>
              <a:rPr lang="en-GB" sz="1800">
                <a:latin typeface="Arial"/>
                <a:cs typeface="Arial"/>
              </a:rPr>
              <a:t>VAW </a:t>
            </a:r>
            <a:r>
              <a:rPr lang="en-GB" sz="1800" cap="none">
                <a:latin typeface="Arial"/>
                <a:cs typeface="Arial"/>
              </a:rPr>
              <a:t>is prevalent in Lesotho and in Maseru district in particular </a:t>
            </a:r>
            <a:r>
              <a:rPr lang="en-GB" sz="1800">
                <a:latin typeface="Arial"/>
                <a:cs typeface="Arial"/>
              </a:rPr>
              <a:t>(M</a:t>
            </a:r>
            <a:r>
              <a:rPr lang="en-GB" sz="1800" cap="none">
                <a:latin typeface="Arial"/>
                <a:cs typeface="Arial"/>
              </a:rPr>
              <a:t>abale</a:t>
            </a:r>
            <a:r>
              <a:rPr lang="en-GB" sz="1800">
                <a:latin typeface="Arial"/>
                <a:cs typeface="Arial"/>
              </a:rPr>
              <a:t>, 2020; A</a:t>
            </a:r>
            <a:r>
              <a:rPr lang="en-GB" sz="1800" cap="none">
                <a:latin typeface="Arial"/>
                <a:cs typeface="Arial"/>
              </a:rPr>
              <a:t>lber et al</a:t>
            </a:r>
            <a:r>
              <a:rPr lang="en-GB" sz="1800">
                <a:latin typeface="Arial"/>
                <a:cs typeface="Arial"/>
              </a:rPr>
              <a:t>., 2018; M</a:t>
            </a:r>
            <a:r>
              <a:rPr lang="en-GB" sz="1800" cap="none">
                <a:latin typeface="Arial"/>
                <a:cs typeface="Arial"/>
              </a:rPr>
              <a:t>abetha</a:t>
            </a:r>
            <a:r>
              <a:rPr lang="en-GB" sz="1800">
                <a:latin typeface="Arial"/>
                <a:cs typeface="Arial"/>
              </a:rPr>
              <a:t>, 2015).</a:t>
            </a:r>
            <a:endParaRPr lang="en-ZA" sz="1800">
              <a:latin typeface="Arial"/>
              <a:cs typeface="Times New Roman"/>
            </a:endParaRPr>
          </a:p>
          <a:p>
            <a:pPr lvl="0" algn="just">
              <a:lnSpc>
                <a:spcPct val="107000"/>
              </a:lnSpc>
              <a:spcAft>
                <a:spcPts val="800"/>
              </a:spcAft>
            </a:pPr>
            <a:r>
              <a:rPr lang="en-GB" sz="1800">
                <a:latin typeface="Arial"/>
                <a:cs typeface="Arial"/>
              </a:rPr>
              <a:t>R</a:t>
            </a:r>
            <a:r>
              <a:rPr lang="en-GB" sz="1800" cap="none">
                <a:latin typeface="Arial"/>
                <a:cs typeface="Arial"/>
              </a:rPr>
              <a:t>esearch on VAW mitigation strategies is crucial because it informs implementation efforts in order to improve the provision of services to VAW survivors, perpetrators and the society at large</a:t>
            </a:r>
            <a:r>
              <a:rPr lang="en-GB">
                <a:latin typeface="Arial"/>
                <a:cs typeface="Arial"/>
              </a:rPr>
              <a:t>.</a:t>
            </a:r>
            <a:endParaRPr lang="en-ZA" sz="1800">
              <a:latin typeface="Arial"/>
              <a:cs typeface="Times New Roman"/>
            </a:endParaRPr>
          </a:p>
          <a:p>
            <a:pPr marL="0" lvl="0" indent="0">
              <a:buNone/>
            </a:pPr>
            <a:endParaRPr lang="en-ZA">
              <a:latin typeface="Arial" pitchFamily="34"/>
              <a:cs typeface="Arial" pitchFamily="34"/>
            </a:endParaRPr>
          </a:p>
        </p:txBody>
      </p:sp>
      <p:sp>
        <p:nvSpPr>
          <p:cNvPr id="4" name="Footer Placeholder 3"/>
          <p:cNvSpPr txBox="1"/>
          <p:nvPr/>
        </p:nvSpPr>
        <p:spPr>
          <a:xfrm>
            <a:off x="913778" y="6309323"/>
            <a:ext cx="10942862" cy="548676"/>
          </a:xfrm>
          <a:prstGeom prst="rect">
            <a:avLst/>
          </a:prstGeom>
          <a:solidFill>
            <a:srgbClr val="E46C0A"/>
          </a:solidFill>
          <a:ln>
            <a:noFill/>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ZA" sz="1800" b="1" i="0" u="none" strike="noStrike" kern="1200" cap="none" spc="0" baseline="0">
              <a:solidFill>
                <a:srgbClr val="000000"/>
              </a:solidFill>
              <a:uFillTx/>
              <a:latin typeface="Arial"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Let us </a:t>
            </a:r>
            <a:r>
              <a:rPr lang="en-ZA" sz="1800" b="1" i="0" u="none" strike="noStrike" kern="0" cap="none" spc="0" baseline="0">
                <a:solidFill>
                  <a:srgbClr val="000000"/>
                </a:solidFill>
                <a:uFillTx/>
                <a:latin typeface="Arial" pitchFamily="34"/>
                <a:cs typeface="Arial" pitchFamily="34"/>
              </a:rPr>
              <a:t>act against this human rights violation </a:t>
            </a:r>
            <a:endParaRPr lang="en-US" sz="1800" b="1" i="0" u="none" strike="noStrike" kern="1200" cap="none" spc="0" baseline="0">
              <a:solidFill>
                <a:srgbClr val="000000"/>
              </a:solidFill>
              <a:uFillTx/>
              <a:latin typeface="Arial"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1" i="0" u="none" strike="noStrike" kern="1200" cap="none" spc="0" baseline="0">
              <a:solidFill>
                <a:srgbClr val="000000"/>
              </a:solidFill>
              <a:uFillTx/>
              <a:latin typeface="Arial" pitchFamily="34"/>
              <a:cs typeface="Arial" pitchFamily="34"/>
            </a:endParaRPr>
          </a:p>
        </p:txBody>
      </p:sp>
      <p:sp>
        <p:nvSpPr>
          <p:cNvPr id="5" name="Slide Number Placeholder 4"/>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1FE8C9C-8328-48E9-9225-368A4DE8BFF9}" type="slidenum">
              <a:t>2</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p:cNvSpPr txBox="1">
            <a:spLocks noGrp="1"/>
          </p:cNvSpPr>
          <p:nvPr>
            <p:ph type="title"/>
          </p:nvPr>
        </p:nvSpPr>
        <p:spPr>
          <a:xfrm>
            <a:off x="761996" y="609603"/>
            <a:ext cx="4087459" cy="1168402"/>
          </a:xfrm>
          <a:solidFill>
            <a:srgbClr val="FFC000"/>
          </a:solidFill>
        </p:spPr>
        <p:txBody>
          <a:bodyPr/>
          <a:lstStyle/>
          <a:p>
            <a:pPr lvl="0"/>
            <a:r>
              <a:rPr lang="en-GB" b="1"/>
              <a:t>Research gap</a:t>
            </a:r>
          </a:p>
        </p:txBody>
      </p:sp>
      <p:sp>
        <p:nvSpPr>
          <p:cNvPr id="3" name="Text Placeholder 3"/>
          <p:cNvSpPr txBox="1">
            <a:spLocks noGrp="1"/>
          </p:cNvSpPr>
          <p:nvPr>
            <p:ph type="body" idx="2"/>
          </p:nvPr>
        </p:nvSpPr>
        <p:spPr>
          <a:blipFill>
            <a:blip r:embed="rId2"/>
            <a:tile sx="100000" sy="100000" algn="tl"/>
          </a:blipFill>
        </p:spPr>
        <p:txBody>
          <a:bodyPr/>
          <a:lstStyle/>
          <a:p>
            <a:pPr lvl="0"/>
            <a:endParaRPr lang="en-GB"/>
          </a:p>
          <a:p>
            <a:pPr lvl="0"/>
            <a:endParaRPr lang="en-GB"/>
          </a:p>
          <a:p>
            <a:pPr lvl="0"/>
            <a:endParaRPr lang="en-GB"/>
          </a:p>
          <a:p>
            <a:pPr lvl="0"/>
            <a:r>
              <a:rPr lang="en-GB" sz="2000" b="1">
                <a:latin typeface="Arial" pitchFamily="34"/>
                <a:cs typeface="Arial" pitchFamily="34"/>
              </a:rPr>
              <a:t>Purpose of the study</a:t>
            </a:r>
          </a:p>
          <a:p>
            <a:pPr lvl="0"/>
            <a:endParaRPr lang="en-GB" sz="2000" b="1">
              <a:latin typeface="Arial" pitchFamily="34"/>
              <a:cs typeface="Arial" pitchFamily="34"/>
            </a:endParaRPr>
          </a:p>
          <a:p>
            <a:pPr lvl="0"/>
            <a:endParaRPr lang="en-GB" sz="2000" b="1">
              <a:latin typeface="Arial" pitchFamily="34"/>
              <a:cs typeface="Arial" pitchFamily="34"/>
            </a:endParaRPr>
          </a:p>
        </p:txBody>
      </p:sp>
      <p:sp>
        <p:nvSpPr>
          <p:cNvPr id="4" name="Content Placeholder 2"/>
          <p:cNvSpPr txBox="1">
            <a:spLocks noGrp="1"/>
          </p:cNvSpPr>
          <p:nvPr>
            <p:ph idx="1"/>
          </p:nvPr>
        </p:nvSpPr>
        <p:spPr>
          <a:xfrm>
            <a:off x="5078065" y="409907"/>
            <a:ext cx="6169054" cy="4963308"/>
          </a:xfrm>
        </p:spPr>
        <p:txBody>
          <a:bodyPr anchorCtr="1"/>
          <a:lstStyle/>
          <a:p>
            <a:pPr marL="0" lvl="0" indent="0" algn="just">
              <a:lnSpc>
                <a:spcPct val="107000"/>
              </a:lnSpc>
              <a:spcAft>
                <a:spcPts val="800"/>
              </a:spcAft>
              <a:buNone/>
            </a:pPr>
            <a:r>
              <a:rPr lang="en-GB" sz="1600">
                <a:latin typeface="Arial" pitchFamily="34"/>
                <a:cs typeface="Arial" pitchFamily="34"/>
              </a:rPr>
              <a:t>M</a:t>
            </a:r>
            <a:r>
              <a:rPr lang="en-GB" sz="1600" cap="none">
                <a:latin typeface="Arial" pitchFamily="34"/>
                <a:cs typeface="Arial" pitchFamily="34"/>
              </a:rPr>
              <a:t>ost of the VAW mitigation strategies pointed out by various scholars target governments and</a:t>
            </a:r>
            <a:r>
              <a:rPr lang="en-GB" sz="1600">
                <a:latin typeface="Arial" pitchFamily="34"/>
                <a:cs typeface="Arial" pitchFamily="34"/>
              </a:rPr>
              <a:t> NGOs </a:t>
            </a:r>
            <a:r>
              <a:rPr lang="en-GB" sz="1600" cap="none">
                <a:latin typeface="Arial" pitchFamily="34"/>
                <a:cs typeface="Arial" pitchFamily="34"/>
              </a:rPr>
              <a:t>and prior studies did make a distinction between rural and urban areas (Jewkes et al., 2019; Dim, 2017; Graaff, 2017).</a:t>
            </a:r>
            <a:endParaRPr lang="en-GB" sz="1600" cap="none">
              <a:latin typeface="Arial" pitchFamily="34"/>
              <a:cs typeface="Times New Roman" pitchFamily="18"/>
            </a:endParaRPr>
          </a:p>
          <a:p>
            <a:pPr marL="0" lvl="0" indent="0" algn="just">
              <a:lnSpc>
                <a:spcPct val="107000"/>
              </a:lnSpc>
              <a:spcAft>
                <a:spcPts val="800"/>
              </a:spcAft>
              <a:buNone/>
            </a:pPr>
            <a:r>
              <a:rPr lang="en-GB" sz="1600" cap="none">
                <a:latin typeface="Arial" pitchFamily="34"/>
                <a:cs typeface="Arial" pitchFamily="34"/>
              </a:rPr>
              <a:t>The existing literature gap was closed by focusing on VAW mitigation strategies that target individuals and families in rural and urban areas.</a:t>
            </a:r>
            <a:endParaRPr lang="en-GB" sz="1600" cap="none">
              <a:latin typeface="Arial" pitchFamily="34"/>
              <a:cs typeface="Times New Roman" pitchFamily="18"/>
            </a:endParaRPr>
          </a:p>
          <a:p>
            <a:pPr marL="0" lvl="0" indent="0" algn="just">
              <a:lnSpc>
                <a:spcPct val="107000"/>
              </a:lnSpc>
              <a:spcAft>
                <a:spcPts val="800"/>
              </a:spcAft>
              <a:buNone/>
            </a:pPr>
            <a:endParaRPr lang="en-GB" sz="1600" cap="none">
              <a:latin typeface="Arial" pitchFamily="34"/>
              <a:cs typeface="Arial" pitchFamily="34"/>
            </a:endParaRPr>
          </a:p>
          <a:p>
            <a:pPr marL="0" lvl="0" indent="0" algn="just">
              <a:lnSpc>
                <a:spcPct val="107000"/>
              </a:lnSpc>
              <a:spcAft>
                <a:spcPts val="800"/>
              </a:spcAft>
              <a:buNone/>
            </a:pPr>
            <a:r>
              <a:rPr lang="en-GB" sz="1600" cap="none">
                <a:latin typeface="Arial" pitchFamily="34"/>
                <a:cs typeface="Arial" pitchFamily="34"/>
              </a:rPr>
              <a:t>To establish the VAW mitigation strategies at the ontogenic level, appropriate for rural and urban areas</a:t>
            </a:r>
            <a:endParaRPr lang="en-GB" sz="1600" cap="none">
              <a:latin typeface="Arial" pitchFamily="34"/>
              <a:cs typeface="Times New Roman" pitchFamily="18"/>
            </a:endParaRPr>
          </a:p>
          <a:p>
            <a:pPr marL="0" lvl="0" indent="0" algn="just">
              <a:lnSpc>
                <a:spcPct val="107000"/>
              </a:lnSpc>
              <a:spcAft>
                <a:spcPts val="800"/>
              </a:spcAft>
              <a:buNone/>
            </a:pPr>
            <a:r>
              <a:rPr lang="en-GB" sz="1600" cap="none">
                <a:latin typeface="Arial" pitchFamily="34"/>
                <a:cs typeface="Arial" pitchFamily="34"/>
              </a:rPr>
              <a:t>To explore the VAW mitigation strategies at the micro-level, appropriate for rural and urban areas</a:t>
            </a:r>
            <a:endParaRPr lang="en-GB" sz="1800" cap="none">
              <a:latin typeface="Arial" pitchFamily="34"/>
              <a:cs typeface="Times New Roman" pitchFamily="18"/>
            </a:endParaRPr>
          </a:p>
          <a:p>
            <a:pPr marL="0" lvl="0" indent="0" algn="just">
              <a:lnSpc>
                <a:spcPct val="107000"/>
              </a:lnSpc>
              <a:spcAft>
                <a:spcPts val="800"/>
              </a:spcAft>
              <a:buNone/>
            </a:pPr>
            <a:r>
              <a:rPr lang="en-GB" sz="1600" cap="none">
                <a:latin typeface="Arial" pitchFamily="34"/>
                <a:cs typeface="Arial" pitchFamily="34"/>
              </a:rPr>
              <a:t>To determine how individuals and families combat VAW in rural and urban areas</a:t>
            </a:r>
            <a:endParaRPr lang="en-GB" sz="1600" cap="none">
              <a:latin typeface="Arial" pitchFamily="34"/>
              <a:cs typeface="Times New Roman" pitchFamily="18"/>
            </a:endParaRPr>
          </a:p>
          <a:p>
            <a:pPr marL="0" lvl="0" indent="0" algn="ctr">
              <a:buNone/>
            </a:pPr>
            <a:endParaRPr lang="en-GB"/>
          </a:p>
        </p:txBody>
      </p:sp>
      <p:sp>
        <p:nvSpPr>
          <p:cNvPr id="5" name="Footer Placeholder 4"/>
          <p:cNvSpPr txBox="1"/>
          <p:nvPr/>
        </p:nvSpPr>
        <p:spPr>
          <a:xfrm>
            <a:off x="913778" y="6165305"/>
            <a:ext cx="11278218" cy="504053"/>
          </a:xfrm>
          <a:prstGeom prst="rect">
            <a:avLst/>
          </a:prstGeom>
          <a:solidFill>
            <a:srgbClr val="E46C0A"/>
          </a:solidFill>
          <a:ln>
            <a:noFill/>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Let us all take action</a:t>
            </a:r>
            <a:endParaRPr lang="en-US" sz="1800" b="1" i="0" u="none" strike="noStrike" kern="1200" cap="none" spc="0" baseline="0">
              <a:solidFill>
                <a:srgbClr val="000000"/>
              </a:solidFill>
              <a:uFillTx/>
              <a:latin typeface="Arial"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1" i="0" u="none" strike="noStrike" kern="1200" cap="none" spc="0" baseline="0">
              <a:solidFill>
                <a:srgbClr val="000000"/>
              </a:solidFill>
              <a:uFillTx/>
              <a:latin typeface="Arial" pitchFamily="34"/>
              <a:cs typeface="Arial" pitchFamily="34"/>
            </a:endParaRPr>
          </a:p>
        </p:txBody>
      </p:sp>
      <p:sp>
        <p:nvSpPr>
          <p:cNvPr id="6" name="Slide Number Placeholder 5"/>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EBE799E-0564-45A9-9272-CD31073F37BF}" type="slidenum">
              <a:t>3</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6">
    <p:bg>
      <p:bgPr>
        <a:solidFill>
          <a:srgbClr val="FFFFFF"/>
        </a:solidFill>
        <a:effectLst/>
      </p:bgPr>
    </p:bg>
    <p:spTree>
      <p:nvGrpSpPr>
        <p:cNvPr id="1" name=""/>
        <p:cNvGrpSpPr/>
        <p:nvPr/>
      </p:nvGrpSpPr>
      <p:grpSpPr>
        <a:xfrm>
          <a:off x="0" y="0"/>
          <a:ext cx="0" cy="0"/>
          <a:chOff x="0" y="0"/>
          <a:chExt cx="0" cy="0"/>
        </a:xfrm>
      </p:grpSpPr>
      <p:sp>
        <p:nvSpPr>
          <p:cNvPr id="2" name="Rectangle 26"/>
          <p:cNvSpPr>
            <a:spLocks noMove="1" noResize="1"/>
          </p:cNvSpPr>
          <p:nvPr/>
        </p:nvSpPr>
        <p:spPr>
          <a:xfrm>
            <a:off x="0" y="0"/>
            <a:ext cx="12188952" cy="6858000"/>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p:cNvSpPr txBox="1">
            <a:spLocks noGrp="1"/>
          </p:cNvSpPr>
          <p:nvPr>
            <p:ph type="title"/>
          </p:nvPr>
        </p:nvSpPr>
        <p:spPr>
          <a:xfrm>
            <a:off x="838203" y="557189"/>
            <a:ext cx="3374136" cy="4960043"/>
          </a:xfrm>
          <a:solidFill>
            <a:srgbClr val="FFC000"/>
          </a:solidFill>
        </p:spPr>
        <p:txBody>
          <a:bodyPr/>
          <a:lstStyle/>
          <a:p>
            <a:pPr lvl="0"/>
            <a:r>
              <a:rPr lang="en-ZA" b="1"/>
              <a:t>THEORETICAL FRAMEWORK</a:t>
            </a:r>
            <a:br>
              <a:rPr lang="en-ZA" b="1"/>
            </a:br>
            <a:r>
              <a:rPr lang="en-ZA" b="1"/>
              <a:t/>
            </a:r>
            <a:br>
              <a:rPr lang="en-ZA" b="1"/>
            </a:br>
            <a:r>
              <a:rPr lang="en-ZA" b="1"/>
              <a:t>VAW ECOLOGICAL </a:t>
            </a:r>
            <a:br>
              <a:rPr lang="en-ZA" b="1"/>
            </a:br>
            <a:r>
              <a:rPr lang="en-ZA" b="1"/>
              <a:t>MODEL</a:t>
            </a:r>
            <a:br>
              <a:rPr lang="en-ZA" b="1"/>
            </a:br>
            <a:endParaRPr lang="en-GB" b="1"/>
          </a:p>
        </p:txBody>
      </p:sp>
      <p:grpSp>
        <p:nvGrpSpPr>
          <p:cNvPr id="4" name="Content Placeholder 2"/>
          <p:cNvGrpSpPr/>
          <p:nvPr/>
        </p:nvGrpSpPr>
        <p:grpSpPr>
          <a:xfrm>
            <a:off x="6304001" y="347124"/>
            <a:ext cx="3793278" cy="5502000"/>
            <a:chOff x="6304001" y="347124"/>
            <a:chExt cx="3793278" cy="5502000"/>
          </a:xfrm>
        </p:grpSpPr>
        <p:sp>
          <p:nvSpPr>
            <p:cNvPr id="5" name="Freeform: Shape 4"/>
            <p:cNvSpPr/>
            <p:nvPr/>
          </p:nvSpPr>
          <p:spPr>
            <a:xfrm>
              <a:off x="6304001" y="347124"/>
              <a:ext cx="3793278" cy="999878"/>
            </a:xfrm>
            <a:custGeom>
              <a:avLst/>
              <a:gdLst>
                <a:gd name="f0" fmla="val 10800000"/>
                <a:gd name="f1" fmla="val 5400000"/>
                <a:gd name="f2" fmla="val 180"/>
                <a:gd name="f3" fmla="val w"/>
                <a:gd name="f4" fmla="val h"/>
                <a:gd name="f5" fmla="val 0"/>
                <a:gd name="f6" fmla="val 3793275"/>
                <a:gd name="f7" fmla="val 999874"/>
                <a:gd name="f8" fmla="val 99987"/>
                <a:gd name="f9" fmla="val 44766"/>
                <a:gd name="f10" fmla="val 3693288"/>
                <a:gd name="f11" fmla="val 3748509"/>
                <a:gd name="f12" fmla="val 899887"/>
                <a:gd name="f13" fmla="val 955108"/>
                <a:gd name="f14" fmla="+- 0 0 -90"/>
                <a:gd name="f15" fmla="*/ f3 1 3793275"/>
                <a:gd name="f16" fmla="*/ f4 1 999874"/>
                <a:gd name="f17" fmla="+- f7 0 f5"/>
                <a:gd name="f18" fmla="+- f6 0 f5"/>
                <a:gd name="f19" fmla="*/ f14 f0 1"/>
                <a:gd name="f20" fmla="*/ f18 1 3793275"/>
                <a:gd name="f21" fmla="*/ f17 1 999874"/>
                <a:gd name="f22" fmla="*/ 0 f18 1"/>
                <a:gd name="f23" fmla="*/ 99987 f17 1"/>
                <a:gd name="f24" fmla="*/ 99987 f18 1"/>
                <a:gd name="f25" fmla="*/ 0 f17 1"/>
                <a:gd name="f26" fmla="*/ 3693288 f18 1"/>
                <a:gd name="f27" fmla="*/ 3793275 f18 1"/>
                <a:gd name="f28" fmla="*/ 899887 f17 1"/>
                <a:gd name="f29" fmla="*/ 999874 f17 1"/>
                <a:gd name="f30" fmla="*/ f19 1 f2"/>
                <a:gd name="f31" fmla="*/ f22 1 3793275"/>
                <a:gd name="f32" fmla="*/ f23 1 999874"/>
                <a:gd name="f33" fmla="*/ f24 1 3793275"/>
                <a:gd name="f34" fmla="*/ f25 1 999874"/>
                <a:gd name="f35" fmla="*/ f26 1 3793275"/>
                <a:gd name="f36" fmla="*/ f27 1 3793275"/>
                <a:gd name="f37" fmla="*/ f28 1 999874"/>
                <a:gd name="f38" fmla="*/ f29 1 999874"/>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3793275" h="999874">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C55A11"/>
            </a:solidFill>
            <a:ln w="12701">
              <a:solidFill>
                <a:srgbClr val="FFFFFF"/>
              </a:solidFill>
              <a:prstDash val="solid"/>
              <a:miter/>
            </a:ln>
          </p:spPr>
          <p:txBody>
            <a:bodyPr vert="horz" wrap="square" lIns="82625" tIns="82625" rIns="82625" bIns="82625" anchor="ctr" anchorCtr="1" compatLnSpc="1"/>
            <a:lstStyle/>
            <a:p>
              <a:pPr marL="0" marR="0" lvl="0" indent="0" algn="just"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en-US" sz="1400" b="0" i="0" u="none" strike="noStrike" kern="1200" cap="none" spc="0" baseline="0">
                  <a:solidFill>
                    <a:srgbClr val="FFFFFF"/>
                  </a:solidFill>
                  <a:uFillTx/>
                  <a:latin typeface="Calibri"/>
                </a:rPr>
                <a:t>Ontogenic factors- features of an individual that determine his or her response to microsystem and other stressors (Heise, 1998, p. 266). </a:t>
              </a:r>
            </a:p>
          </p:txBody>
        </p:sp>
        <p:sp>
          <p:nvSpPr>
            <p:cNvPr id="6" name="Freeform: Shape 5"/>
            <p:cNvSpPr/>
            <p:nvPr/>
          </p:nvSpPr>
          <p:spPr>
            <a:xfrm>
              <a:off x="7975680" y="1409821"/>
              <a:ext cx="449939" cy="376970"/>
            </a:xfrm>
            <a:custGeom>
              <a:avLst/>
              <a:gdLst>
                <a:gd name="f0" fmla="val 10800000"/>
                <a:gd name="f1" fmla="val 5400000"/>
                <a:gd name="f2" fmla="val 180"/>
                <a:gd name="f3" fmla="val w"/>
                <a:gd name="f4" fmla="val h"/>
                <a:gd name="f5" fmla="val 0"/>
                <a:gd name="f6" fmla="val 376968"/>
                <a:gd name="f7" fmla="val 449943"/>
                <a:gd name="f8" fmla="val 301574"/>
                <a:gd name="f9" fmla="val 1"/>
                <a:gd name="f10" fmla="val 224972"/>
                <a:gd name="f11" fmla="val 224971"/>
                <a:gd name="f12" fmla="val 188484"/>
                <a:gd name="f13" fmla="val 449942"/>
                <a:gd name="f14" fmla="val 75394"/>
                <a:gd name="f15" fmla="+- 0 0 -90"/>
                <a:gd name="f16" fmla="*/ f3 1 376968"/>
                <a:gd name="f17" fmla="*/ f4 1 449943"/>
                <a:gd name="f18" fmla="+- f7 0 f5"/>
                <a:gd name="f19" fmla="+- f6 0 f5"/>
                <a:gd name="f20" fmla="*/ f15 f0 1"/>
                <a:gd name="f21" fmla="*/ f19 1 376968"/>
                <a:gd name="f22" fmla="*/ f18 1 449943"/>
                <a:gd name="f23" fmla="*/ 0 f19 1"/>
                <a:gd name="f24" fmla="*/ 89989 f18 1"/>
                <a:gd name="f25" fmla="*/ 188484 f19 1"/>
                <a:gd name="f26" fmla="*/ 0 f18 1"/>
                <a:gd name="f27" fmla="*/ 376968 f19 1"/>
                <a:gd name="f28" fmla="*/ 224972 f18 1"/>
                <a:gd name="f29" fmla="*/ 449943 f18 1"/>
                <a:gd name="f30" fmla="*/ 359954 f18 1"/>
                <a:gd name="f31" fmla="*/ f20 1 f2"/>
                <a:gd name="f32" fmla="*/ f23 1 376968"/>
                <a:gd name="f33" fmla="*/ f24 1 449943"/>
                <a:gd name="f34" fmla="*/ f25 1 376968"/>
                <a:gd name="f35" fmla="*/ f26 1 449943"/>
                <a:gd name="f36" fmla="*/ f27 1 376968"/>
                <a:gd name="f37" fmla="*/ f28 1 449943"/>
                <a:gd name="f38" fmla="*/ f29 1 449943"/>
                <a:gd name="f39" fmla="*/ f30 1 449943"/>
                <a:gd name="f40" fmla="*/ f5 1 f21"/>
                <a:gd name="f41" fmla="*/ f6 1 f21"/>
                <a:gd name="f42" fmla="*/ f5 1 f22"/>
                <a:gd name="f43" fmla="*/ f7 1 f22"/>
                <a:gd name="f44" fmla="+- f31 0 f1"/>
                <a:gd name="f45" fmla="*/ f32 1 f21"/>
                <a:gd name="f46" fmla="*/ f33 1 f22"/>
                <a:gd name="f47" fmla="*/ f34 1 f21"/>
                <a:gd name="f48" fmla="*/ f35 1 f22"/>
                <a:gd name="f49" fmla="*/ f36 1 f21"/>
                <a:gd name="f50" fmla="*/ f37 1 f22"/>
                <a:gd name="f51" fmla="*/ f38 1 f22"/>
                <a:gd name="f52" fmla="*/ f39 1 f22"/>
                <a:gd name="f53" fmla="*/ f40 f16 1"/>
                <a:gd name="f54" fmla="*/ f41 f16 1"/>
                <a:gd name="f55" fmla="*/ f43 f17 1"/>
                <a:gd name="f56" fmla="*/ f42 f17 1"/>
                <a:gd name="f57" fmla="*/ f45 f16 1"/>
                <a:gd name="f58" fmla="*/ f46 f17 1"/>
                <a:gd name="f59" fmla="*/ f47 f16 1"/>
                <a:gd name="f60" fmla="*/ f48 f17 1"/>
                <a:gd name="f61" fmla="*/ f49 f16 1"/>
                <a:gd name="f62" fmla="*/ f50 f17 1"/>
                <a:gd name="f63" fmla="*/ f51 f17 1"/>
                <a:gd name="f64" fmla="*/ f52 f17 1"/>
              </a:gdLst>
              <a:ahLst/>
              <a:cxnLst>
                <a:cxn ang="3cd4">
                  <a:pos x="hc" y="t"/>
                </a:cxn>
                <a:cxn ang="0">
                  <a:pos x="r" y="vc"/>
                </a:cxn>
                <a:cxn ang="cd4">
                  <a:pos x="hc" y="b"/>
                </a:cxn>
                <a:cxn ang="cd2">
                  <a:pos x="l" y="vc"/>
                </a:cxn>
                <a:cxn ang="f44">
                  <a:pos x="f57" y="f58"/>
                </a:cxn>
                <a:cxn ang="f44">
                  <a:pos x="f59" y="f58"/>
                </a:cxn>
                <a:cxn ang="f44">
                  <a:pos x="f59" y="f60"/>
                </a:cxn>
                <a:cxn ang="f44">
                  <a:pos x="f61" y="f62"/>
                </a:cxn>
                <a:cxn ang="f44">
                  <a:pos x="f59" y="f63"/>
                </a:cxn>
                <a:cxn ang="f44">
                  <a:pos x="f59" y="f64"/>
                </a:cxn>
                <a:cxn ang="f44">
                  <a:pos x="f57" y="f64"/>
                </a:cxn>
                <a:cxn ang="f44">
                  <a:pos x="f57" y="f58"/>
                </a:cxn>
              </a:cxnLst>
              <a:rect l="f53" t="f56" r="f54" b="f55"/>
              <a:pathLst>
                <a:path w="376968" h="449943">
                  <a:moveTo>
                    <a:pt x="f8" y="f9"/>
                  </a:moveTo>
                  <a:lnTo>
                    <a:pt x="f8" y="f10"/>
                  </a:lnTo>
                  <a:lnTo>
                    <a:pt x="f6" y="f11"/>
                  </a:lnTo>
                  <a:lnTo>
                    <a:pt x="f12" y="f13"/>
                  </a:lnTo>
                  <a:lnTo>
                    <a:pt x="f5" y="f10"/>
                  </a:lnTo>
                  <a:lnTo>
                    <a:pt x="f14" y="f10"/>
                  </a:lnTo>
                  <a:lnTo>
                    <a:pt x="f14" y="f9"/>
                  </a:lnTo>
                  <a:lnTo>
                    <a:pt x="f8" y="f9"/>
                  </a:lnTo>
                  <a:close/>
                </a:path>
              </a:pathLst>
            </a:custGeom>
            <a:solidFill>
              <a:srgbClr val="C55A11"/>
            </a:solidFill>
            <a:ln>
              <a:noFill/>
              <a:prstDash val="solid"/>
            </a:ln>
          </p:spPr>
          <p:txBody>
            <a:bodyPr vert="horz" wrap="square" lIns="89986" tIns="0" rIns="89986" bIns="113092" anchor="ctr" anchorCtr="1" compatLnSpc="1"/>
            <a:lstStyle/>
            <a:p>
              <a:pPr marL="0" marR="0" lvl="0" indent="0" algn="ctr" defTabSz="488947" rtl="0" fontAlgn="auto" hangingPunct="1">
                <a:lnSpc>
                  <a:spcPct val="90000"/>
                </a:lnSpc>
                <a:spcBef>
                  <a:spcPts val="0"/>
                </a:spcBef>
                <a:spcAft>
                  <a:spcPts val="500"/>
                </a:spcAft>
                <a:buNone/>
                <a:tabLst/>
                <a:defRPr sz="1800" b="0" i="0" u="none" strike="noStrike" kern="0" cap="none" spc="0" baseline="0">
                  <a:solidFill>
                    <a:srgbClr val="000000"/>
                  </a:solidFill>
                  <a:uFillTx/>
                </a:defRPr>
              </a:pPr>
              <a:endParaRPr lang="en-US" sz="1100" b="0" i="0" u="none" strike="noStrike" kern="1200" cap="none" spc="0" baseline="0">
                <a:solidFill>
                  <a:srgbClr val="FFFFFF"/>
                </a:solidFill>
                <a:uFillTx/>
                <a:latin typeface="Calibri"/>
              </a:endParaRPr>
            </a:p>
          </p:txBody>
        </p:sp>
        <p:sp>
          <p:nvSpPr>
            <p:cNvPr id="7" name="Freeform: Shape 6"/>
            <p:cNvSpPr/>
            <p:nvPr/>
          </p:nvSpPr>
          <p:spPr>
            <a:xfrm>
              <a:off x="6304001" y="1849620"/>
              <a:ext cx="3793278" cy="999878"/>
            </a:xfrm>
            <a:custGeom>
              <a:avLst/>
              <a:gdLst>
                <a:gd name="f0" fmla="val 10800000"/>
                <a:gd name="f1" fmla="val 5400000"/>
                <a:gd name="f2" fmla="val 180"/>
                <a:gd name="f3" fmla="val w"/>
                <a:gd name="f4" fmla="val h"/>
                <a:gd name="f5" fmla="val 0"/>
                <a:gd name="f6" fmla="val 3793275"/>
                <a:gd name="f7" fmla="val 999874"/>
                <a:gd name="f8" fmla="val 99987"/>
                <a:gd name="f9" fmla="val 44766"/>
                <a:gd name="f10" fmla="val 3693288"/>
                <a:gd name="f11" fmla="val 3748509"/>
                <a:gd name="f12" fmla="val 899887"/>
                <a:gd name="f13" fmla="val 955108"/>
                <a:gd name="f14" fmla="+- 0 0 -90"/>
                <a:gd name="f15" fmla="*/ f3 1 3793275"/>
                <a:gd name="f16" fmla="*/ f4 1 999874"/>
                <a:gd name="f17" fmla="+- f7 0 f5"/>
                <a:gd name="f18" fmla="+- f6 0 f5"/>
                <a:gd name="f19" fmla="*/ f14 f0 1"/>
                <a:gd name="f20" fmla="*/ f18 1 3793275"/>
                <a:gd name="f21" fmla="*/ f17 1 999874"/>
                <a:gd name="f22" fmla="*/ 0 f18 1"/>
                <a:gd name="f23" fmla="*/ 99987 f17 1"/>
                <a:gd name="f24" fmla="*/ 99987 f18 1"/>
                <a:gd name="f25" fmla="*/ 0 f17 1"/>
                <a:gd name="f26" fmla="*/ 3693288 f18 1"/>
                <a:gd name="f27" fmla="*/ 3793275 f18 1"/>
                <a:gd name="f28" fmla="*/ 899887 f17 1"/>
                <a:gd name="f29" fmla="*/ 999874 f17 1"/>
                <a:gd name="f30" fmla="*/ f19 1 f2"/>
                <a:gd name="f31" fmla="*/ f22 1 3793275"/>
                <a:gd name="f32" fmla="*/ f23 1 999874"/>
                <a:gd name="f33" fmla="*/ f24 1 3793275"/>
                <a:gd name="f34" fmla="*/ f25 1 999874"/>
                <a:gd name="f35" fmla="*/ f26 1 3793275"/>
                <a:gd name="f36" fmla="*/ f27 1 3793275"/>
                <a:gd name="f37" fmla="*/ f28 1 999874"/>
                <a:gd name="f38" fmla="*/ f29 1 999874"/>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3793275" h="999874">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BF9000"/>
            </a:solidFill>
            <a:ln w="12701">
              <a:solidFill>
                <a:srgbClr val="FFFFFF"/>
              </a:solidFill>
              <a:prstDash val="solid"/>
              <a:miter/>
            </a:ln>
          </p:spPr>
          <p:txBody>
            <a:bodyPr vert="horz" wrap="square" lIns="82625" tIns="82625" rIns="82625" bIns="82625" anchor="ctr" anchorCtr="1" compatLnSpc="1"/>
            <a:lstStyle/>
            <a:p>
              <a:pPr marL="0" marR="0" lvl="0" indent="0" algn="ctr"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en-US" sz="1400" b="0" i="0" u="none" strike="noStrike" kern="1200" cap="none" spc="0" baseline="0">
                  <a:solidFill>
                    <a:srgbClr val="FFFFFF"/>
                  </a:solidFill>
                  <a:uFillTx/>
                  <a:latin typeface="Calibri"/>
                </a:rPr>
                <a:t>The micro-level consists of family dynamics, interactions, quality of spousal relationship and kinship connectedness (Carlson, 1984).</a:t>
              </a:r>
            </a:p>
          </p:txBody>
        </p:sp>
        <p:sp>
          <p:nvSpPr>
            <p:cNvPr id="8" name="Freeform: Shape 7"/>
            <p:cNvSpPr/>
            <p:nvPr/>
          </p:nvSpPr>
          <p:spPr>
            <a:xfrm>
              <a:off x="7975680" y="2911989"/>
              <a:ext cx="449939" cy="374949"/>
            </a:xfrm>
            <a:custGeom>
              <a:avLst/>
              <a:gdLst>
                <a:gd name="f0" fmla="val 10800000"/>
                <a:gd name="f1" fmla="val 5400000"/>
                <a:gd name="f2" fmla="val 180"/>
                <a:gd name="f3" fmla="val w"/>
                <a:gd name="f4" fmla="val h"/>
                <a:gd name="f5" fmla="val 0"/>
                <a:gd name="f6" fmla="val 374953"/>
                <a:gd name="f7" fmla="val 449943"/>
                <a:gd name="f8" fmla="val 299962"/>
                <a:gd name="f9" fmla="val 224972"/>
                <a:gd name="f10" fmla="val 187476"/>
                <a:gd name="f11" fmla="val 74991"/>
                <a:gd name="f12" fmla="+- 0 0 -90"/>
                <a:gd name="f13" fmla="*/ f3 1 374953"/>
                <a:gd name="f14" fmla="*/ f4 1 449943"/>
                <a:gd name="f15" fmla="+- f7 0 f5"/>
                <a:gd name="f16" fmla="+- f6 0 f5"/>
                <a:gd name="f17" fmla="*/ f12 f0 1"/>
                <a:gd name="f18" fmla="*/ f16 1 374953"/>
                <a:gd name="f19" fmla="*/ f15 1 449943"/>
                <a:gd name="f20" fmla="*/ 0 f16 1"/>
                <a:gd name="f21" fmla="*/ 89989 f15 1"/>
                <a:gd name="f22" fmla="*/ 187477 f16 1"/>
                <a:gd name="f23" fmla="*/ 0 f15 1"/>
                <a:gd name="f24" fmla="*/ 374953 f16 1"/>
                <a:gd name="f25" fmla="*/ 224972 f15 1"/>
                <a:gd name="f26" fmla="*/ 449943 f15 1"/>
                <a:gd name="f27" fmla="*/ 359954 f15 1"/>
                <a:gd name="f28" fmla="*/ f17 1 f2"/>
                <a:gd name="f29" fmla="*/ f20 1 374953"/>
                <a:gd name="f30" fmla="*/ f21 1 449943"/>
                <a:gd name="f31" fmla="*/ f22 1 374953"/>
                <a:gd name="f32" fmla="*/ f23 1 449943"/>
                <a:gd name="f33" fmla="*/ f24 1 374953"/>
                <a:gd name="f34" fmla="*/ f25 1 449943"/>
                <a:gd name="f35" fmla="*/ f26 1 449943"/>
                <a:gd name="f36" fmla="*/ f27 1 449943"/>
                <a:gd name="f37" fmla="*/ f5 1 f18"/>
                <a:gd name="f38" fmla="*/ f6 1 f18"/>
                <a:gd name="f39" fmla="*/ f5 1 f19"/>
                <a:gd name="f40" fmla="*/ f7 1 f19"/>
                <a:gd name="f41" fmla="+- f28 0 f1"/>
                <a:gd name="f42" fmla="*/ f29 1 f18"/>
                <a:gd name="f43" fmla="*/ f30 1 f19"/>
                <a:gd name="f44" fmla="*/ f31 1 f18"/>
                <a:gd name="f45" fmla="*/ f32 1 f19"/>
                <a:gd name="f46" fmla="*/ f33 1 f18"/>
                <a:gd name="f47" fmla="*/ f34 1 f19"/>
                <a:gd name="f48" fmla="*/ f35 1 f19"/>
                <a:gd name="f49" fmla="*/ f36 1 f19"/>
                <a:gd name="f50" fmla="*/ f37 f13 1"/>
                <a:gd name="f51" fmla="*/ f38 f13 1"/>
                <a:gd name="f52" fmla="*/ f40 f14 1"/>
                <a:gd name="f53" fmla="*/ f39 f14 1"/>
                <a:gd name="f54" fmla="*/ f42 f13 1"/>
                <a:gd name="f55" fmla="*/ f43 f14 1"/>
                <a:gd name="f56" fmla="*/ f44 f13 1"/>
                <a:gd name="f57" fmla="*/ f45 f14 1"/>
                <a:gd name="f58" fmla="*/ f46 f13 1"/>
                <a:gd name="f59" fmla="*/ f47 f14 1"/>
                <a:gd name="f60" fmla="*/ f48 f14 1"/>
                <a:gd name="f61" fmla="*/ f49 f14 1"/>
              </a:gdLst>
              <a:ahLst/>
              <a:cxnLst>
                <a:cxn ang="3cd4">
                  <a:pos x="hc" y="t"/>
                </a:cxn>
                <a:cxn ang="0">
                  <a:pos x="r" y="vc"/>
                </a:cxn>
                <a:cxn ang="cd4">
                  <a:pos x="hc" y="b"/>
                </a:cxn>
                <a:cxn ang="cd2">
                  <a:pos x="l" y="vc"/>
                </a:cxn>
                <a:cxn ang="f41">
                  <a:pos x="f54" y="f55"/>
                </a:cxn>
                <a:cxn ang="f41">
                  <a:pos x="f56" y="f55"/>
                </a:cxn>
                <a:cxn ang="f41">
                  <a:pos x="f56" y="f57"/>
                </a:cxn>
                <a:cxn ang="f41">
                  <a:pos x="f58" y="f59"/>
                </a:cxn>
                <a:cxn ang="f41">
                  <a:pos x="f56" y="f60"/>
                </a:cxn>
                <a:cxn ang="f41">
                  <a:pos x="f56" y="f61"/>
                </a:cxn>
                <a:cxn ang="f41">
                  <a:pos x="f54" y="f61"/>
                </a:cxn>
                <a:cxn ang="f41">
                  <a:pos x="f54" y="f55"/>
                </a:cxn>
              </a:cxnLst>
              <a:rect l="f50" t="f53" r="f51" b="f52"/>
              <a:pathLst>
                <a:path w="374953" h="449943">
                  <a:moveTo>
                    <a:pt x="f8" y="f5"/>
                  </a:moveTo>
                  <a:lnTo>
                    <a:pt x="f8" y="f9"/>
                  </a:lnTo>
                  <a:lnTo>
                    <a:pt x="f6" y="f9"/>
                  </a:lnTo>
                  <a:lnTo>
                    <a:pt x="f10" y="f7"/>
                  </a:lnTo>
                  <a:lnTo>
                    <a:pt x="f5" y="f9"/>
                  </a:lnTo>
                  <a:lnTo>
                    <a:pt x="f11" y="f9"/>
                  </a:lnTo>
                  <a:lnTo>
                    <a:pt x="f11" y="f5"/>
                  </a:lnTo>
                  <a:lnTo>
                    <a:pt x="f8" y="f5"/>
                  </a:lnTo>
                  <a:close/>
                </a:path>
              </a:pathLst>
            </a:custGeom>
            <a:solidFill>
              <a:srgbClr val="BF9000"/>
            </a:solidFill>
            <a:ln>
              <a:noFill/>
              <a:prstDash val="solid"/>
            </a:ln>
          </p:spPr>
          <p:txBody>
            <a:bodyPr vert="horz" wrap="square" lIns="89986" tIns="0" rIns="89986" bIns="112489" anchor="ctr" anchorCtr="1" compatLnSpc="1"/>
            <a:lstStyle/>
            <a:p>
              <a:pPr marL="0" marR="0" lvl="0" indent="0" algn="ctr" defTabSz="488947" rtl="0" fontAlgn="auto" hangingPunct="1">
                <a:lnSpc>
                  <a:spcPct val="90000"/>
                </a:lnSpc>
                <a:spcBef>
                  <a:spcPts val="0"/>
                </a:spcBef>
                <a:spcAft>
                  <a:spcPts val="500"/>
                </a:spcAft>
                <a:buNone/>
                <a:tabLst/>
                <a:defRPr sz="1800" b="0" i="0" u="none" strike="noStrike" kern="0" cap="none" spc="0" baseline="0">
                  <a:solidFill>
                    <a:srgbClr val="000000"/>
                  </a:solidFill>
                  <a:uFillTx/>
                </a:defRPr>
              </a:pPr>
              <a:endParaRPr lang="en-US" sz="1100" b="0" i="0" u="none" strike="noStrike" kern="1200" cap="none" spc="0" baseline="0">
                <a:solidFill>
                  <a:srgbClr val="FFFFFF"/>
                </a:solidFill>
                <a:uFillTx/>
                <a:latin typeface="Calibri"/>
              </a:endParaRPr>
            </a:p>
          </p:txBody>
        </p:sp>
        <p:sp>
          <p:nvSpPr>
            <p:cNvPr id="9" name="Freeform: Shape 8"/>
            <p:cNvSpPr/>
            <p:nvPr/>
          </p:nvSpPr>
          <p:spPr>
            <a:xfrm>
              <a:off x="6304001" y="3349438"/>
              <a:ext cx="3793278" cy="999878"/>
            </a:xfrm>
            <a:custGeom>
              <a:avLst/>
              <a:gdLst>
                <a:gd name="f0" fmla="val 10800000"/>
                <a:gd name="f1" fmla="val 5400000"/>
                <a:gd name="f2" fmla="val 180"/>
                <a:gd name="f3" fmla="val w"/>
                <a:gd name="f4" fmla="val h"/>
                <a:gd name="f5" fmla="val 0"/>
                <a:gd name="f6" fmla="val 3793275"/>
                <a:gd name="f7" fmla="val 999874"/>
                <a:gd name="f8" fmla="val 99987"/>
                <a:gd name="f9" fmla="val 44766"/>
                <a:gd name="f10" fmla="val 3693288"/>
                <a:gd name="f11" fmla="val 3748509"/>
                <a:gd name="f12" fmla="val 899887"/>
                <a:gd name="f13" fmla="val 955108"/>
                <a:gd name="f14" fmla="+- 0 0 -90"/>
                <a:gd name="f15" fmla="*/ f3 1 3793275"/>
                <a:gd name="f16" fmla="*/ f4 1 999874"/>
                <a:gd name="f17" fmla="+- f7 0 f5"/>
                <a:gd name="f18" fmla="+- f6 0 f5"/>
                <a:gd name="f19" fmla="*/ f14 f0 1"/>
                <a:gd name="f20" fmla="*/ f18 1 3793275"/>
                <a:gd name="f21" fmla="*/ f17 1 999874"/>
                <a:gd name="f22" fmla="*/ 0 f18 1"/>
                <a:gd name="f23" fmla="*/ 99987 f17 1"/>
                <a:gd name="f24" fmla="*/ 99987 f18 1"/>
                <a:gd name="f25" fmla="*/ 0 f17 1"/>
                <a:gd name="f26" fmla="*/ 3693288 f18 1"/>
                <a:gd name="f27" fmla="*/ 3793275 f18 1"/>
                <a:gd name="f28" fmla="*/ 899887 f17 1"/>
                <a:gd name="f29" fmla="*/ 999874 f17 1"/>
                <a:gd name="f30" fmla="*/ f19 1 f2"/>
                <a:gd name="f31" fmla="*/ f22 1 3793275"/>
                <a:gd name="f32" fmla="*/ f23 1 999874"/>
                <a:gd name="f33" fmla="*/ f24 1 3793275"/>
                <a:gd name="f34" fmla="*/ f25 1 999874"/>
                <a:gd name="f35" fmla="*/ f26 1 3793275"/>
                <a:gd name="f36" fmla="*/ f27 1 3793275"/>
                <a:gd name="f37" fmla="*/ f28 1 999874"/>
                <a:gd name="f38" fmla="*/ f29 1 999874"/>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3793275" h="999874">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C00000"/>
            </a:solidFill>
            <a:ln w="12701">
              <a:solidFill>
                <a:srgbClr val="F4B183"/>
              </a:solidFill>
              <a:prstDash val="solid"/>
              <a:miter/>
            </a:ln>
          </p:spPr>
          <p:txBody>
            <a:bodyPr vert="horz" wrap="square" lIns="82625" tIns="82625" rIns="82625" bIns="82625" anchor="ctr" anchorCtr="1" compatLnSpc="1"/>
            <a:lstStyle/>
            <a:p>
              <a:pPr marL="0" marR="0" lvl="0" indent="0" algn="ctr"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en-US" sz="1400" b="0" i="0" u="none" strike="noStrike" kern="0" cap="none" spc="0" baseline="0">
                  <a:solidFill>
                    <a:srgbClr val="FFFFFF"/>
                  </a:solidFill>
                  <a:uFillTx/>
                  <a:latin typeface="Calibri"/>
                </a:rPr>
                <a:t>Exosystem entails formal structures that encroaches on the direct settings in which a person is found (Fulu and Miedema, 2015). It determines what transpires in the greater milieu.</a:t>
              </a:r>
              <a:endParaRPr lang="en-US" sz="1400" b="0" i="0" u="none" strike="noStrike" kern="1200" cap="none" spc="0" baseline="0">
                <a:solidFill>
                  <a:srgbClr val="FFFFFF"/>
                </a:solidFill>
                <a:uFillTx/>
                <a:latin typeface="Calibri"/>
              </a:endParaRPr>
            </a:p>
          </p:txBody>
        </p:sp>
        <p:sp>
          <p:nvSpPr>
            <p:cNvPr id="10" name="Freeform: Shape 9"/>
            <p:cNvSpPr/>
            <p:nvPr/>
          </p:nvSpPr>
          <p:spPr>
            <a:xfrm>
              <a:off x="7975680" y="4411806"/>
              <a:ext cx="449939" cy="374949"/>
            </a:xfrm>
            <a:custGeom>
              <a:avLst/>
              <a:gdLst>
                <a:gd name="f0" fmla="val 10800000"/>
                <a:gd name="f1" fmla="val 5400000"/>
                <a:gd name="f2" fmla="val 180"/>
                <a:gd name="f3" fmla="val w"/>
                <a:gd name="f4" fmla="val h"/>
                <a:gd name="f5" fmla="val 0"/>
                <a:gd name="f6" fmla="val 374953"/>
                <a:gd name="f7" fmla="val 449943"/>
                <a:gd name="f8" fmla="val 299962"/>
                <a:gd name="f9" fmla="val 224972"/>
                <a:gd name="f10" fmla="val 187476"/>
                <a:gd name="f11" fmla="val 74991"/>
                <a:gd name="f12" fmla="+- 0 0 -90"/>
                <a:gd name="f13" fmla="*/ f3 1 374953"/>
                <a:gd name="f14" fmla="*/ f4 1 449943"/>
                <a:gd name="f15" fmla="+- f7 0 f5"/>
                <a:gd name="f16" fmla="+- f6 0 f5"/>
                <a:gd name="f17" fmla="*/ f12 f0 1"/>
                <a:gd name="f18" fmla="*/ f16 1 374953"/>
                <a:gd name="f19" fmla="*/ f15 1 449943"/>
                <a:gd name="f20" fmla="*/ 0 f16 1"/>
                <a:gd name="f21" fmla="*/ 89989 f15 1"/>
                <a:gd name="f22" fmla="*/ 187477 f16 1"/>
                <a:gd name="f23" fmla="*/ 0 f15 1"/>
                <a:gd name="f24" fmla="*/ 374953 f16 1"/>
                <a:gd name="f25" fmla="*/ 224972 f15 1"/>
                <a:gd name="f26" fmla="*/ 449943 f15 1"/>
                <a:gd name="f27" fmla="*/ 359954 f15 1"/>
                <a:gd name="f28" fmla="*/ f17 1 f2"/>
                <a:gd name="f29" fmla="*/ f20 1 374953"/>
                <a:gd name="f30" fmla="*/ f21 1 449943"/>
                <a:gd name="f31" fmla="*/ f22 1 374953"/>
                <a:gd name="f32" fmla="*/ f23 1 449943"/>
                <a:gd name="f33" fmla="*/ f24 1 374953"/>
                <a:gd name="f34" fmla="*/ f25 1 449943"/>
                <a:gd name="f35" fmla="*/ f26 1 449943"/>
                <a:gd name="f36" fmla="*/ f27 1 449943"/>
                <a:gd name="f37" fmla="*/ f5 1 f18"/>
                <a:gd name="f38" fmla="*/ f6 1 f18"/>
                <a:gd name="f39" fmla="*/ f5 1 f19"/>
                <a:gd name="f40" fmla="*/ f7 1 f19"/>
                <a:gd name="f41" fmla="+- f28 0 f1"/>
                <a:gd name="f42" fmla="*/ f29 1 f18"/>
                <a:gd name="f43" fmla="*/ f30 1 f19"/>
                <a:gd name="f44" fmla="*/ f31 1 f18"/>
                <a:gd name="f45" fmla="*/ f32 1 f19"/>
                <a:gd name="f46" fmla="*/ f33 1 f18"/>
                <a:gd name="f47" fmla="*/ f34 1 f19"/>
                <a:gd name="f48" fmla="*/ f35 1 f19"/>
                <a:gd name="f49" fmla="*/ f36 1 f19"/>
                <a:gd name="f50" fmla="*/ f37 f13 1"/>
                <a:gd name="f51" fmla="*/ f38 f13 1"/>
                <a:gd name="f52" fmla="*/ f40 f14 1"/>
                <a:gd name="f53" fmla="*/ f39 f14 1"/>
                <a:gd name="f54" fmla="*/ f42 f13 1"/>
                <a:gd name="f55" fmla="*/ f43 f14 1"/>
                <a:gd name="f56" fmla="*/ f44 f13 1"/>
                <a:gd name="f57" fmla="*/ f45 f14 1"/>
                <a:gd name="f58" fmla="*/ f46 f13 1"/>
                <a:gd name="f59" fmla="*/ f47 f14 1"/>
                <a:gd name="f60" fmla="*/ f48 f14 1"/>
                <a:gd name="f61" fmla="*/ f49 f14 1"/>
              </a:gdLst>
              <a:ahLst/>
              <a:cxnLst>
                <a:cxn ang="3cd4">
                  <a:pos x="hc" y="t"/>
                </a:cxn>
                <a:cxn ang="0">
                  <a:pos x="r" y="vc"/>
                </a:cxn>
                <a:cxn ang="cd4">
                  <a:pos x="hc" y="b"/>
                </a:cxn>
                <a:cxn ang="cd2">
                  <a:pos x="l" y="vc"/>
                </a:cxn>
                <a:cxn ang="f41">
                  <a:pos x="f54" y="f55"/>
                </a:cxn>
                <a:cxn ang="f41">
                  <a:pos x="f56" y="f55"/>
                </a:cxn>
                <a:cxn ang="f41">
                  <a:pos x="f56" y="f57"/>
                </a:cxn>
                <a:cxn ang="f41">
                  <a:pos x="f58" y="f59"/>
                </a:cxn>
                <a:cxn ang="f41">
                  <a:pos x="f56" y="f60"/>
                </a:cxn>
                <a:cxn ang="f41">
                  <a:pos x="f56" y="f61"/>
                </a:cxn>
                <a:cxn ang="f41">
                  <a:pos x="f54" y="f61"/>
                </a:cxn>
                <a:cxn ang="f41">
                  <a:pos x="f54" y="f55"/>
                </a:cxn>
              </a:cxnLst>
              <a:rect l="f50" t="f53" r="f51" b="f52"/>
              <a:pathLst>
                <a:path w="374953" h="449943">
                  <a:moveTo>
                    <a:pt x="f8" y="f5"/>
                  </a:moveTo>
                  <a:lnTo>
                    <a:pt x="f8" y="f9"/>
                  </a:lnTo>
                  <a:lnTo>
                    <a:pt x="f6" y="f9"/>
                  </a:lnTo>
                  <a:lnTo>
                    <a:pt x="f10" y="f7"/>
                  </a:lnTo>
                  <a:lnTo>
                    <a:pt x="f5" y="f9"/>
                  </a:lnTo>
                  <a:lnTo>
                    <a:pt x="f11" y="f9"/>
                  </a:lnTo>
                  <a:lnTo>
                    <a:pt x="f11" y="f5"/>
                  </a:lnTo>
                  <a:lnTo>
                    <a:pt x="f8" y="f5"/>
                  </a:lnTo>
                  <a:close/>
                </a:path>
              </a:pathLst>
            </a:custGeom>
            <a:solidFill>
              <a:srgbClr val="C00000"/>
            </a:solidFill>
            <a:ln>
              <a:noFill/>
              <a:prstDash val="solid"/>
            </a:ln>
          </p:spPr>
          <p:txBody>
            <a:bodyPr vert="horz" wrap="square" lIns="89986" tIns="0" rIns="89986" bIns="112489" anchor="ctr" anchorCtr="1" compatLnSpc="1"/>
            <a:lstStyle/>
            <a:p>
              <a:pPr marL="0" marR="0" lvl="0" indent="0" algn="ctr" defTabSz="488947" rtl="0" fontAlgn="auto" hangingPunct="1">
                <a:lnSpc>
                  <a:spcPct val="90000"/>
                </a:lnSpc>
                <a:spcBef>
                  <a:spcPts val="0"/>
                </a:spcBef>
                <a:spcAft>
                  <a:spcPts val="500"/>
                </a:spcAft>
                <a:buNone/>
                <a:tabLst/>
                <a:defRPr sz="1800" b="0" i="0" u="none" strike="noStrike" kern="0" cap="none" spc="0" baseline="0">
                  <a:solidFill>
                    <a:srgbClr val="000000"/>
                  </a:solidFill>
                  <a:uFillTx/>
                </a:defRPr>
              </a:pPr>
              <a:endParaRPr lang="en-US" sz="1100" b="0" i="0" u="none" strike="noStrike" kern="1200" cap="none" spc="0" baseline="0">
                <a:solidFill>
                  <a:srgbClr val="FFFFFF"/>
                </a:solidFill>
                <a:uFillTx/>
                <a:latin typeface="Calibri"/>
              </a:endParaRPr>
            </a:p>
          </p:txBody>
        </p:sp>
        <p:sp>
          <p:nvSpPr>
            <p:cNvPr id="11" name="Freeform: Shape 10"/>
            <p:cNvSpPr/>
            <p:nvPr/>
          </p:nvSpPr>
          <p:spPr>
            <a:xfrm>
              <a:off x="6304001" y="4849246"/>
              <a:ext cx="3793278" cy="999878"/>
            </a:xfrm>
            <a:custGeom>
              <a:avLst/>
              <a:gdLst>
                <a:gd name="f0" fmla="val 10800000"/>
                <a:gd name="f1" fmla="val 5400000"/>
                <a:gd name="f2" fmla="val 180"/>
                <a:gd name="f3" fmla="val w"/>
                <a:gd name="f4" fmla="val h"/>
                <a:gd name="f5" fmla="val 0"/>
                <a:gd name="f6" fmla="val 3793275"/>
                <a:gd name="f7" fmla="val 999874"/>
                <a:gd name="f8" fmla="val 99987"/>
                <a:gd name="f9" fmla="val 44766"/>
                <a:gd name="f10" fmla="val 3693288"/>
                <a:gd name="f11" fmla="val 3748509"/>
                <a:gd name="f12" fmla="val 899887"/>
                <a:gd name="f13" fmla="val 955108"/>
                <a:gd name="f14" fmla="+- 0 0 -90"/>
                <a:gd name="f15" fmla="*/ f3 1 3793275"/>
                <a:gd name="f16" fmla="*/ f4 1 999874"/>
                <a:gd name="f17" fmla="+- f7 0 f5"/>
                <a:gd name="f18" fmla="+- f6 0 f5"/>
                <a:gd name="f19" fmla="*/ f14 f0 1"/>
                <a:gd name="f20" fmla="*/ f18 1 3793275"/>
                <a:gd name="f21" fmla="*/ f17 1 999874"/>
                <a:gd name="f22" fmla="*/ 0 f18 1"/>
                <a:gd name="f23" fmla="*/ 99987 f17 1"/>
                <a:gd name="f24" fmla="*/ 99987 f18 1"/>
                <a:gd name="f25" fmla="*/ 0 f17 1"/>
                <a:gd name="f26" fmla="*/ 3693288 f18 1"/>
                <a:gd name="f27" fmla="*/ 3793275 f18 1"/>
                <a:gd name="f28" fmla="*/ 899887 f17 1"/>
                <a:gd name="f29" fmla="*/ 999874 f17 1"/>
                <a:gd name="f30" fmla="*/ f19 1 f2"/>
                <a:gd name="f31" fmla="*/ f22 1 3793275"/>
                <a:gd name="f32" fmla="*/ f23 1 999874"/>
                <a:gd name="f33" fmla="*/ f24 1 3793275"/>
                <a:gd name="f34" fmla="*/ f25 1 999874"/>
                <a:gd name="f35" fmla="*/ f26 1 3793275"/>
                <a:gd name="f36" fmla="*/ f27 1 3793275"/>
                <a:gd name="f37" fmla="*/ f28 1 999874"/>
                <a:gd name="f38" fmla="*/ f29 1 999874"/>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3793275" h="999874">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E46C0A"/>
            </a:solidFill>
            <a:ln w="12701">
              <a:solidFill>
                <a:srgbClr val="FFFFFF"/>
              </a:solidFill>
              <a:prstDash val="solid"/>
              <a:miter/>
            </a:ln>
          </p:spPr>
          <p:txBody>
            <a:bodyPr vert="horz" wrap="square" lIns="82625" tIns="82625" rIns="82625" bIns="82625" anchor="ctr" anchorCtr="1" compatLnSpc="1"/>
            <a:lstStyle/>
            <a:p>
              <a:pPr marL="0" marR="0" lvl="0" indent="0" algn="ctr"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en-US" sz="1400" b="0" i="0" u="none" strike="noStrike" kern="0" cap="none" spc="0" baseline="0">
                  <a:solidFill>
                    <a:srgbClr val="FFFFFF"/>
                  </a:solidFill>
                  <a:uFillTx/>
                  <a:latin typeface="Calibri"/>
                </a:rPr>
                <a:t>Macrosystem refers to a wide-ranging set of cultural values that infuse and inform the other layers of the social ecology, such as male entitlement, ownership of women and male supremacy (Heise, 1998)</a:t>
              </a:r>
              <a:endParaRPr lang="en-US" sz="1400" b="0" i="0" u="none" strike="noStrike" kern="1200" cap="none" spc="0" baseline="0">
                <a:solidFill>
                  <a:srgbClr val="FFFFFF"/>
                </a:solidFill>
                <a:uFillTx/>
                <a:latin typeface="Calibri"/>
              </a:endParaRPr>
            </a:p>
          </p:txBody>
        </p:sp>
      </p:grpSp>
      <p:sp>
        <p:nvSpPr>
          <p:cNvPr id="12" name="Footer Placeholder 11"/>
          <p:cNvSpPr txBox="1"/>
          <p:nvPr/>
        </p:nvSpPr>
        <p:spPr>
          <a:xfrm>
            <a:off x="913778" y="6309323"/>
            <a:ext cx="11275173" cy="432044"/>
          </a:xfrm>
          <a:prstGeom prst="rect">
            <a:avLst/>
          </a:prstGeom>
          <a:solidFill>
            <a:srgbClr val="92D050"/>
          </a:solidFill>
          <a:ln>
            <a:noFill/>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ZA" sz="1800" b="1" i="0" u="none" strike="noStrike" kern="1200" cap="none" spc="0" baseline="0">
              <a:solidFill>
                <a:srgbClr val="000000"/>
              </a:solidFill>
              <a:uFillTx/>
              <a:latin typeface="Arial"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a:t>
            </a:r>
            <a:r>
              <a:rPr lang="en-ZA" sz="1800" b="1" i="0" u="none" strike="noStrike" kern="0" cap="none" spc="0" baseline="0">
                <a:solidFill>
                  <a:srgbClr val="000000"/>
                </a:solidFill>
                <a:uFillTx/>
                <a:latin typeface="Arial" pitchFamily="34"/>
                <a:cs typeface="Arial" pitchFamily="34"/>
              </a:rPr>
              <a:t>Let us act against this human rights violation </a:t>
            </a:r>
            <a:endParaRPr lang="en-US" sz="1000" b="0" i="0" u="none" strike="noStrike" kern="1200" cap="none" spc="0" baseline="0">
              <a:solidFill>
                <a:srgbClr val="000000"/>
              </a:solidFill>
              <a:uFillTx/>
              <a:latin typeface="Tw Cen MT"/>
            </a:endParaRPr>
          </a:p>
        </p:txBody>
      </p:sp>
      <p:sp>
        <p:nvSpPr>
          <p:cNvPr id="13" name="Slide Number Placeholder 12"/>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2363E13-2089-4A97-900A-485BFA07B974}" type="slidenum">
              <a:t>4</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p:cNvSpPr txBox="1">
            <a:spLocks noGrp="1"/>
          </p:cNvSpPr>
          <p:nvPr>
            <p:ph type="title"/>
          </p:nvPr>
        </p:nvSpPr>
        <p:spPr>
          <a:xfrm>
            <a:off x="472964" y="144411"/>
            <a:ext cx="11154107" cy="1325559"/>
          </a:xfrm>
          <a:solidFill>
            <a:srgbClr val="D99694"/>
          </a:solidFill>
        </p:spPr>
        <p:txBody>
          <a:bodyPr/>
          <a:lstStyle/>
          <a:p>
            <a:pPr lvl="0"/>
            <a:r>
              <a:rPr lang="en-GB" sz="2800" b="1">
                <a:latin typeface="Arial" pitchFamily="34"/>
                <a:cs typeface="Arial" pitchFamily="34"/>
              </a:rPr>
              <a:t>METHODOLOGY</a:t>
            </a:r>
          </a:p>
        </p:txBody>
      </p:sp>
      <p:sp>
        <p:nvSpPr>
          <p:cNvPr id="3" name="Content Placeholder 2"/>
          <p:cNvSpPr txBox="1">
            <a:spLocks noGrp="1"/>
          </p:cNvSpPr>
          <p:nvPr>
            <p:ph idx="1"/>
          </p:nvPr>
        </p:nvSpPr>
        <p:spPr>
          <a:xfrm>
            <a:off x="913778" y="2367088"/>
            <a:ext cx="10363827" cy="3582189"/>
          </a:xfrm>
        </p:spPr>
        <p:txBody>
          <a:bodyPr/>
          <a:lstStyle/>
          <a:p>
            <a:pPr lvl="0">
              <a:lnSpc>
                <a:spcPct val="100000"/>
              </a:lnSpc>
            </a:pPr>
            <a:r>
              <a:rPr lang="en-GB" cap="none">
                <a:latin typeface="Arial" pitchFamily="34"/>
                <a:cs typeface="Arial" pitchFamily="34"/>
              </a:rPr>
              <a:t>Qualitative research approach. Case study. Cross-sectional study. Research site - Maseru district in Lesotho</a:t>
            </a:r>
          </a:p>
          <a:p>
            <a:pPr lvl="0">
              <a:lnSpc>
                <a:spcPct val="100000"/>
              </a:lnSpc>
            </a:pPr>
            <a:r>
              <a:rPr lang="en-GB" cap="none">
                <a:latin typeface="Arial" pitchFamily="34"/>
                <a:cs typeface="Arial" pitchFamily="34"/>
              </a:rPr>
              <a:t>Population, Purposive sampling technique, Sample size, Inclusion criteria, Exclusion criteria. </a:t>
            </a:r>
          </a:p>
          <a:p>
            <a:pPr lvl="0">
              <a:lnSpc>
                <a:spcPct val="100000"/>
              </a:lnSpc>
            </a:pPr>
            <a:r>
              <a:rPr lang="en-GB" cap="none">
                <a:latin typeface="Arial" pitchFamily="34"/>
                <a:cs typeface="Arial" pitchFamily="34"/>
              </a:rPr>
              <a:t>Participants with vast knowledge on VAW issues </a:t>
            </a:r>
          </a:p>
          <a:p>
            <a:pPr lvl="0">
              <a:lnSpc>
                <a:spcPct val="100000"/>
              </a:lnSpc>
            </a:pPr>
            <a:r>
              <a:rPr lang="en-GB" cap="none">
                <a:latin typeface="Arial" pitchFamily="34"/>
                <a:cs typeface="Arial" pitchFamily="34"/>
              </a:rPr>
              <a:t>Gatekeepers- research permission was sought from government ministries </a:t>
            </a:r>
          </a:p>
          <a:p>
            <a:pPr lvl="0">
              <a:lnSpc>
                <a:spcPct val="100000"/>
              </a:lnSpc>
            </a:pPr>
            <a:r>
              <a:rPr lang="en-GB" cap="none">
                <a:latin typeface="Arial" pitchFamily="34"/>
                <a:cs typeface="Arial" pitchFamily="34"/>
              </a:rPr>
              <a:t>Data collection instrument</a:t>
            </a:r>
          </a:p>
          <a:p>
            <a:pPr lvl="0">
              <a:lnSpc>
                <a:spcPct val="100000"/>
              </a:lnSpc>
            </a:pPr>
            <a:r>
              <a:rPr lang="en-GB" cap="none">
                <a:latin typeface="Arial" pitchFamily="34"/>
                <a:cs typeface="Arial" pitchFamily="34"/>
              </a:rPr>
              <a:t>Ethical and reflexivity issues. Data analysis techniques. How validation of themes was achieved. Validation of findings, </a:t>
            </a:r>
            <a:r>
              <a:rPr lang="en-ZA" cap="none">
                <a:latin typeface="Arial" pitchFamily="34"/>
                <a:cs typeface="Arial" pitchFamily="34"/>
              </a:rPr>
              <a:t>How data will be archived. </a:t>
            </a:r>
          </a:p>
          <a:p>
            <a:pPr lvl="0">
              <a:lnSpc>
                <a:spcPct val="100000"/>
              </a:lnSpc>
            </a:pPr>
            <a:endParaRPr lang="en-GB" cap="none">
              <a:latin typeface="Arial" pitchFamily="34"/>
              <a:cs typeface="Arial" pitchFamily="34"/>
            </a:endParaRPr>
          </a:p>
        </p:txBody>
      </p:sp>
      <p:sp>
        <p:nvSpPr>
          <p:cNvPr id="4" name="Footer Placeholder 3"/>
          <p:cNvSpPr txBox="1"/>
          <p:nvPr/>
        </p:nvSpPr>
        <p:spPr>
          <a:xfrm>
            <a:off x="913778" y="6093296"/>
            <a:ext cx="11278218" cy="648071"/>
          </a:xfrm>
          <a:prstGeom prst="rect">
            <a:avLst/>
          </a:prstGeom>
          <a:solidFill>
            <a:srgbClr val="E46C0A"/>
          </a:solidFill>
          <a:ln>
            <a:noFill/>
          </a:ln>
        </p:spPr>
        <p:txBody>
          <a:bodyPr vert="horz" wrap="square" lIns="91440" tIns="45720" rIns="91440" bIns="45720" anchor="ctr" anchorCtr="0"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ZA" sz="1800" b="1" i="0" u="none" strike="noStrike" kern="1200" cap="none" spc="0" baseline="0">
              <a:solidFill>
                <a:srgbClr val="000000"/>
              </a:solidFill>
              <a:uFillTx/>
              <a:latin typeface="Arial"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Let us all take action</a:t>
            </a:r>
            <a:endParaRPr lang="en-US" sz="1800" b="1" i="0" u="none" strike="noStrike" kern="1200" cap="none" spc="0" baseline="0">
              <a:solidFill>
                <a:srgbClr val="000000"/>
              </a:solidFill>
              <a:uFillTx/>
              <a:latin typeface="Arial" pitchFamily="34"/>
              <a:cs typeface="Arial" pitchFamily="34"/>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Tw Cen MT"/>
            </a:endParaRPr>
          </a:p>
        </p:txBody>
      </p:sp>
      <p:sp>
        <p:nvSpPr>
          <p:cNvPr id="5" name="Slide Number Placeholder 4"/>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275DAC-3B25-4CFD-9833-8396BE00B1F1}" type="slidenum">
              <a:t>5</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p:cNvSpPr txBox="1">
            <a:spLocks noGrp="1"/>
          </p:cNvSpPr>
          <p:nvPr>
            <p:ph type="title"/>
          </p:nvPr>
        </p:nvSpPr>
        <p:spPr>
          <a:xfrm>
            <a:off x="913778" y="609603"/>
            <a:ext cx="3935687" cy="1019199"/>
          </a:xfrm>
          <a:solidFill>
            <a:srgbClr val="A9D18E"/>
          </a:solidFill>
        </p:spPr>
        <p:txBody>
          <a:bodyPr/>
          <a:lstStyle/>
          <a:p>
            <a:pPr lvl="0"/>
            <a:r>
              <a:rPr lang="en-GB" b="1">
                <a:latin typeface="Arial" pitchFamily="34"/>
                <a:cs typeface="Arial" pitchFamily="34"/>
              </a:rPr>
              <a:t>Findings </a:t>
            </a:r>
          </a:p>
        </p:txBody>
      </p:sp>
      <p:sp>
        <p:nvSpPr>
          <p:cNvPr id="3" name="Text Placeholder 3"/>
          <p:cNvSpPr txBox="1">
            <a:spLocks noGrp="1"/>
          </p:cNvSpPr>
          <p:nvPr>
            <p:ph type="body" idx="2"/>
          </p:nvPr>
        </p:nvSpPr>
        <p:spPr>
          <a:xfrm>
            <a:off x="839784" y="2057400"/>
            <a:ext cx="3932240" cy="3811584"/>
          </a:xfrm>
          <a:solidFill>
            <a:srgbClr val="FFD966"/>
          </a:solidFill>
        </p:spPr>
        <p:txBody>
          <a:bodyPr anchorCtr="0"/>
          <a:lstStyle/>
          <a:p>
            <a:pPr marL="228600" lvl="0" indent="-228600" algn="l">
              <a:buChar char="•"/>
            </a:pPr>
            <a:endParaRPr lang="en-GB" sz="2000"/>
          </a:p>
          <a:p>
            <a:pPr lvl="0" algn="l"/>
            <a:r>
              <a:rPr lang="en-GB" sz="3200" b="1">
                <a:latin typeface="Arial" pitchFamily="34"/>
              </a:rPr>
              <a:t>The ontogenic level </a:t>
            </a:r>
          </a:p>
          <a:p>
            <a:pPr lvl="0" algn="l"/>
            <a:endParaRPr lang="en-GB" sz="2000" b="1">
              <a:latin typeface="Arial" pitchFamily="34"/>
            </a:endParaRPr>
          </a:p>
          <a:p>
            <a:pPr lvl="0" algn="l"/>
            <a:r>
              <a:rPr lang="en-GB" sz="3200" b="1">
                <a:latin typeface="Arial" pitchFamily="34"/>
              </a:rPr>
              <a:t>Rural areas</a:t>
            </a:r>
            <a:endParaRPr lang="en-GB" sz="2000"/>
          </a:p>
        </p:txBody>
      </p:sp>
      <p:sp>
        <p:nvSpPr>
          <p:cNvPr id="4" name="Content Placeholder 2"/>
          <p:cNvSpPr txBox="1">
            <a:spLocks noGrp="1"/>
          </p:cNvSpPr>
          <p:nvPr>
            <p:ph idx="1"/>
          </p:nvPr>
        </p:nvSpPr>
        <p:spPr>
          <a:xfrm>
            <a:off x="5183184" y="1071503"/>
            <a:ext cx="6172200" cy="4873623"/>
          </a:xfrm>
        </p:spPr>
        <p:txBody>
          <a:bodyPr anchorCtr="1"/>
          <a:lstStyle/>
          <a:p>
            <a:pPr marL="0" lvl="0" indent="0" algn="ctr">
              <a:lnSpc>
                <a:spcPct val="100000"/>
              </a:lnSpc>
              <a:buNone/>
            </a:pPr>
            <a:endParaRPr lang="en-GB" sz="1500"/>
          </a:p>
          <a:p>
            <a:pPr marL="342900" lvl="0" indent="-342900" algn="just">
              <a:lnSpc>
                <a:spcPct val="87000"/>
              </a:lnSpc>
              <a:spcAft>
                <a:spcPts val="800"/>
              </a:spcAft>
            </a:pPr>
            <a:r>
              <a:rPr lang="en-GB" sz="2200" cap="none">
                <a:latin typeface="Arial" pitchFamily="34"/>
                <a:cs typeface="Arial" pitchFamily="34"/>
              </a:rPr>
              <a:t>Individuals ought to report VAW cases</a:t>
            </a:r>
          </a:p>
          <a:p>
            <a:pPr marL="0" lvl="0" indent="0" algn="just">
              <a:lnSpc>
                <a:spcPct val="87000"/>
              </a:lnSpc>
              <a:spcAft>
                <a:spcPts val="800"/>
              </a:spcAft>
              <a:buNone/>
            </a:pPr>
            <a:endParaRPr lang="en-GB" sz="2200" cap="none">
              <a:latin typeface="Arial" pitchFamily="34"/>
              <a:cs typeface="Arial" pitchFamily="34"/>
            </a:endParaRPr>
          </a:p>
          <a:p>
            <a:pPr marL="0" lvl="0" indent="0" algn="just">
              <a:lnSpc>
                <a:spcPct val="87000"/>
              </a:lnSpc>
              <a:spcAft>
                <a:spcPts val="800"/>
              </a:spcAft>
              <a:buNone/>
            </a:pPr>
            <a:endParaRPr lang="en-GB" sz="2200" cap="none">
              <a:latin typeface="Arial" pitchFamily="34"/>
              <a:cs typeface="Arial" pitchFamily="34"/>
            </a:endParaRPr>
          </a:p>
          <a:p>
            <a:pPr marL="342900" lvl="0" indent="-342900" algn="just">
              <a:lnSpc>
                <a:spcPct val="87000"/>
              </a:lnSpc>
              <a:spcAft>
                <a:spcPts val="800"/>
              </a:spcAft>
            </a:pPr>
            <a:r>
              <a:rPr lang="en-GB" sz="2200" cap="none">
                <a:latin typeface="Arial" pitchFamily="34"/>
                <a:cs typeface="Arial" pitchFamily="34"/>
              </a:rPr>
              <a:t>Non-withdrawal of reported VAW cases</a:t>
            </a:r>
          </a:p>
          <a:p>
            <a:pPr marL="0" lvl="0" indent="0" algn="just">
              <a:lnSpc>
                <a:spcPct val="87000"/>
              </a:lnSpc>
              <a:spcAft>
                <a:spcPts val="800"/>
              </a:spcAft>
              <a:buNone/>
            </a:pPr>
            <a:endParaRPr lang="en-US" sz="2200" cap="none">
              <a:latin typeface="Arial" pitchFamily="34"/>
              <a:cs typeface="Arial" pitchFamily="34"/>
            </a:endParaRPr>
          </a:p>
          <a:p>
            <a:pPr marL="0" lvl="0" indent="0" algn="just">
              <a:lnSpc>
                <a:spcPct val="87000"/>
              </a:lnSpc>
              <a:spcAft>
                <a:spcPts val="800"/>
              </a:spcAft>
              <a:buNone/>
            </a:pPr>
            <a:endParaRPr lang="en-US" sz="2200" cap="none">
              <a:latin typeface="Arial" pitchFamily="34"/>
              <a:cs typeface="Arial" pitchFamily="34"/>
            </a:endParaRPr>
          </a:p>
          <a:p>
            <a:pPr marL="342900" lvl="0" indent="-342900" algn="just">
              <a:lnSpc>
                <a:spcPct val="87000"/>
              </a:lnSpc>
              <a:spcAft>
                <a:spcPts val="800"/>
              </a:spcAft>
            </a:pPr>
            <a:r>
              <a:rPr lang="en-US" sz="2200" cap="none">
                <a:latin typeface="Arial" pitchFamily="34"/>
                <a:cs typeface="Arial" pitchFamily="34"/>
              </a:rPr>
              <a:t>VAW mitigation strategies that target masculinity issues</a:t>
            </a:r>
            <a:endParaRPr lang="en-GB" sz="2200" cap="none">
              <a:latin typeface="Arial" pitchFamily="34"/>
              <a:cs typeface="Arial" pitchFamily="34"/>
            </a:endParaRPr>
          </a:p>
          <a:p>
            <a:pPr marL="0" lvl="0" indent="0" algn="ctr">
              <a:lnSpc>
                <a:spcPct val="100000"/>
              </a:lnSpc>
              <a:buNone/>
            </a:pPr>
            <a:endParaRPr lang="en-GB" sz="1500"/>
          </a:p>
        </p:txBody>
      </p:sp>
      <p:sp>
        <p:nvSpPr>
          <p:cNvPr id="5" name="Footer Placeholder 4"/>
          <p:cNvSpPr txBox="1"/>
          <p:nvPr/>
        </p:nvSpPr>
        <p:spPr>
          <a:xfrm>
            <a:off x="767410" y="6490164"/>
            <a:ext cx="11521284" cy="365129"/>
          </a:xfrm>
          <a:prstGeom prst="rect">
            <a:avLst/>
          </a:prstGeom>
          <a:solidFill>
            <a:srgbClr val="E46C0A"/>
          </a:solidFill>
          <a:ln>
            <a:noFill/>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Let us </a:t>
            </a:r>
            <a:r>
              <a:rPr lang="en-ZA" sz="1800" b="1" i="0" u="none" strike="noStrike" kern="0" cap="none" spc="0" baseline="0">
                <a:solidFill>
                  <a:srgbClr val="000000"/>
                </a:solidFill>
                <a:uFillTx/>
                <a:latin typeface="Arial" pitchFamily="34"/>
                <a:cs typeface="Arial" pitchFamily="34"/>
              </a:rPr>
              <a:t>act against this human rights violation </a:t>
            </a:r>
            <a:endParaRPr lang="en-US" sz="1000" b="0" i="0" u="none" strike="noStrike" kern="1200" cap="none" spc="0" baseline="0">
              <a:solidFill>
                <a:srgbClr val="000000"/>
              </a:solidFill>
              <a:uFillTx/>
              <a:latin typeface="Tw Cen MT"/>
            </a:endParaRPr>
          </a:p>
        </p:txBody>
      </p:sp>
      <p:sp>
        <p:nvSpPr>
          <p:cNvPr id="6" name="Slide Number Placeholder 5"/>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8510D71-BC2D-4631-B71D-C578DA0DF50F}" type="slidenum">
              <a:t>6</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p:cNvSpPr txBox="1">
            <a:spLocks noGrp="1"/>
          </p:cNvSpPr>
          <p:nvPr>
            <p:ph type="title"/>
          </p:nvPr>
        </p:nvSpPr>
        <p:spPr>
          <a:xfrm>
            <a:off x="913778" y="609603"/>
            <a:ext cx="3935687" cy="1235217"/>
          </a:xfrm>
          <a:solidFill>
            <a:srgbClr val="ED7D31"/>
          </a:solidFill>
        </p:spPr>
        <p:txBody>
          <a:bodyPr/>
          <a:lstStyle/>
          <a:p>
            <a:pPr lvl="0"/>
            <a:r>
              <a:rPr lang="en-GB" b="1">
                <a:latin typeface="Arial" pitchFamily="34"/>
              </a:rPr>
              <a:t>Findings </a:t>
            </a:r>
            <a:endParaRPr lang="en-GB"/>
          </a:p>
        </p:txBody>
      </p:sp>
      <p:sp>
        <p:nvSpPr>
          <p:cNvPr id="3" name="Text Placeholder 3"/>
          <p:cNvSpPr txBox="1">
            <a:spLocks noGrp="1"/>
          </p:cNvSpPr>
          <p:nvPr>
            <p:ph type="body" idx="2"/>
          </p:nvPr>
        </p:nvSpPr>
        <p:spPr>
          <a:xfrm>
            <a:off x="839784" y="2057400"/>
            <a:ext cx="3932240" cy="3811584"/>
          </a:xfrm>
          <a:solidFill>
            <a:srgbClr val="FFD966"/>
          </a:solidFill>
        </p:spPr>
        <p:txBody>
          <a:bodyPr anchorCtr="0"/>
          <a:lstStyle/>
          <a:p>
            <a:pPr lvl="0" algn="l"/>
            <a:endParaRPr lang="en-GB" sz="3200" b="1">
              <a:latin typeface="Arial" pitchFamily="34"/>
            </a:endParaRPr>
          </a:p>
          <a:p>
            <a:pPr lvl="0" algn="l"/>
            <a:r>
              <a:rPr lang="en-GB" sz="3200" b="1">
                <a:latin typeface="Arial" pitchFamily="34"/>
              </a:rPr>
              <a:t>The ontogenic level  </a:t>
            </a:r>
          </a:p>
          <a:p>
            <a:pPr lvl="0" algn="l"/>
            <a:endParaRPr lang="en-GB" sz="2000" b="1">
              <a:latin typeface="Arial" pitchFamily="34"/>
            </a:endParaRPr>
          </a:p>
          <a:p>
            <a:pPr lvl="0" algn="l"/>
            <a:endParaRPr lang="en-GB" sz="2000" b="1">
              <a:latin typeface="Arial" pitchFamily="34"/>
            </a:endParaRPr>
          </a:p>
          <a:p>
            <a:pPr lvl="0" algn="l"/>
            <a:r>
              <a:rPr lang="en-GB" sz="3200" b="1">
                <a:latin typeface="Arial" pitchFamily="34"/>
              </a:rPr>
              <a:t>Urban areas</a:t>
            </a:r>
            <a:endParaRPr lang="en-GB" sz="2000"/>
          </a:p>
        </p:txBody>
      </p:sp>
      <p:sp>
        <p:nvSpPr>
          <p:cNvPr id="4" name="Content Placeholder 2"/>
          <p:cNvSpPr txBox="1">
            <a:spLocks noGrp="1"/>
          </p:cNvSpPr>
          <p:nvPr>
            <p:ph idx="1"/>
          </p:nvPr>
        </p:nvSpPr>
        <p:spPr>
          <a:xfrm>
            <a:off x="5183184" y="987423"/>
            <a:ext cx="6172200" cy="4873623"/>
          </a:xfrm>
        </p:spPr>
        <p:txBody>
          <a:bodyPr anchorCtr="1"/>
          <a:lstStyle/>
          <a:p>
            <a:pPr marL="0" lvl="0" indent="0" algn="ctr">
              <a:lnSpc>
                <a:spcPct val="110000"/>
              </a:lnSpc>
              <a:buNone/>
            </a:pPr>
            <a:endParaRPr lang="en-GB" sz="1500"/>
          </a:p>
          <a:p>
            <a:pPr marL="342900" lvl="0" indent="-342900" algn="just">
              <a:lnSpc>
                <a:spcPct val="97000"/>
              </a:lnSpc>
              <a:spcAft>
                <a:spcPts val="800"/>
              </a:spcAft>
            </a:pPr>
            <a:r>
              <a:rPr lang="en-GB" sz="2200">
                <a:latin typeface="Arial" pitchFamily="34"/>
                <a:cs typeface="Arial" pitchFamily="34"/>
              </a:rPr>
              <a:t>E</a:t>
            </a:r>
            <a:r>
              <a:rPr lang="en-GB" sz="2200" cap="none">
                <a:latin typeface="Arial" pitchFamily="34"/>
                <a:cs typeface="Arial" pitchFamily="34"/>
              </a:rPr>
              <a:t>liminating or minimising vulnerabilities in both private and public spaces </a:t>
            </a:r>
          </a:p>
          <a:p>
            <a:pPr marL="0" lvl="0" indent="0" algn="just">
              <a:lnSpc>
                <a:spcPct val="97000"/>
              </a:lnSpc>
              <a:spcAft>
                <a:spcPts val="800"/>
              </a:spcAft>
              <a:buNone/>
            </a:pPr>
            <a:endParaRPr lang="en-GB" sz="2200" cap="none">
              <a:latin typeface="Arial" pitchFamily="34"/>
              <a:cs typeface="Times New Roman" pitchFamily="18"/>
            </a:endParaRPr>
          </a:p>
          <a:p>
            <a:pPr marL="342900" lvl="0" indent="-342900" algn="just">
              <a:lnSpc>
                <a:spcPct val="97000"/>
              </a:lnSpc>
              <a:spcAft>
                <a:spcPts val="800"/>
              </a:spcAft>
            </a:pPr>
            <a:r>
              <a:rPr lang="en-GB" sz="2200" cap="none">
                <a:latin typeface="Arial" pitchFamily="34"/>
                <a:cs typeface="Arial" pitchFamily="34"/>
              </a:rPr>
              <a:t>VAW mitigation strategies that require action from perpetrators - employers, superiors at workplaces</a:t>
            </a:r>
          </a:p>
          <a:p>
            <a:pPr marL="342900" lvl="0" indent="-342900" algn="just">
              <a:lnSpc>
                <a:spcPct val="97000"/>
              </a:lnSpc>
              <a:spcAft>
                <a:spcPts val="800"/>
              </a:spcAft>
            </a:pPr>
            <a:endParaRPr lang="en-GB" sz="2200" cap="none">
              <a:latin typeface="Arial" pitchFamily="34"/>
              <a:cs typeface="Times New Roman" pitchFamily="18"/>
            </a:endParaRPr>
          </a:p>
          <a:p>
            <a:pPr marL="342900" lvl="0" indent="-342900" algn="just">
              <a:lnSpc>
                <a:spcPct val="97000"/>
              </a:lnSpc>
              <a:spcAft>
                <a:spcPts val="800"/>
              </a:spcAft>
            </a:pPr>
            <a:r>
              <a:rPr lang="en-GB" sz="2200" cap="none">
                <a:latin typeface="Arial" pitchFamily="34"/>
                <a:cs typeface="Arial" pitchFamily="34"/>
              </a:rPr>
              <a:t>VAW mitigation strategies that require action from possible victims - wives, girlfriends, employees, subordinates </a:t>
            </a:r>
            <a:endParaRPr lang="en-GB" sz="2200" cap="none">
              <a:latin typeface="Arial" pitchFamily="34"/>
              <a:cs typeface="Times New Roman" pitchFamily="18"/>
            </a:endParaRPr>
          </a:p>
          <a:p>
            <a:pPr marL="0" lvl="0" indent="0" algn="ctr">
              <a:lnSpc>
                <a:spcPct val="110000"/>
              </a:lnSpc>
              <a:buNone/>
            </a:pPr>
            <a:endParaRPr lang="en-GB" sz="1500"/>
          </a:p>
        </p:txBody>
      </p:sp>
      <p:sp>
        <p:nvSpPr>
          <p:cNvPr id="5" name="Footer Placeholder 4"/>
          <p:cNvSpPr txBox="1"/>
          <p:nvPr/>
        </p:nvSpPr>
        <p:spPr>
          <a:xfrm>
            <a:off x="913778" y="6309323"/>
            <a:ext cx="11278218" cy="432044"/>
          </a:xfrm>
          <a:prstGeom prst="rect">
            <a:avLst/>
          </a:prstGeom>
          <a:solidFill>
            <a:srgbClr val="E46C0A"/>
          </a:solidFill>
          <a:ln>
            <a:noFill/>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a:t>
            </a:r>
            <a:r>
              <a:rPr lang="en-ZA" sz="1800" b="1" i="0" u="none" strike="noStrike" kern="0" cap="none" spc="0" baseline="0">
                <a:solidFill>
                  <a:srgbClr val="000000"/>
                </a:solidFill>
                <a:uFillTx/>
                <a:latin typeface="Arial" pitchFamily="34"/>
                <a:cs typeface="Arial" pitchFamily="34"/>
              </a:rPr>
              <a:t>Let us act all take action</a:t>
            </a:r>
            <a:endParaRPr lang="en-US" sz="1000" b="0" i="0" u="none" strike="noStrike" kern="1200" cap="none" spc="0" baseline="0">
              <a:solidFill>
                <a:srgbClr val="000000"/>
              </a:solidFill>
              <a:uFillTx/>
              <a:latin typeface="Tw Cen MT"/>
            </a:endParaRPr>
          </a:p>
        </p:txBody>
      </p:sp>
      <p:sp>
        <p:nvSpPr>
          <p:cNvPr id="6" name="Slide Number Placeholder 5"/>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8DF74B8-7DB9-4D13-A48F-1E4510D7AFF1}" type="slidenum">
              <a:t>7</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861849"/>
            <a:ext cx="3932240" cy="910971"/>
          </a:xfrm>
          <a:solidFill>
            <a:srgbClr val="A9D18E"/>
          </a:solidFill>
        </p:spPr>
        <p:txBody>
          <a:bodyPr/>
          <a:lstStyle/>
          <a:p>
            <a:pPr lvl="0"/>
            <a:r>
              <a:rPr lang="en-GB" b="1">
                <a:latin typeface="Arial" pitchFamily="34"/>
              </a:rPr>
              <a:t>Findings </a:t>
            </a:r>
            <a:endParaRPr lang="en-GB"/>
          </a:p>
        </p:txBody>
      </p:sp>
      <p:sp>
        <p:nvSpPr>
          <p:cNvPr id="3" name="Text Placeholder 3"/>
          <p:cNvSpPr txBox="1">
            <a:spLocks noGrp="1"/>
          </p:cNvSpPr>
          <p:nvPr>
            <p:ph type="body" idx="2"/>
          </p:nvPr>
        </p:nvSpPr>
        <p:spPr>
          <a:xfrm>
            <a:off x="839784" y="2057400"/>
            <a:ext cx="3932240" cy="3811584"/>
          </a:xfrm>
          <a:solidFill>
            <a:srgbClr val="FFD966"/>
          </a:solidFill>
        </p:spPr>
        <p:txBody>
          <a:bodyPr anchorCtr="0"/>
          <a:lstStyle/>
          <a:p>
            <a:pPr marL="228600" lvl="0" indent="-228600" algn="l">
              <a:buChar char="•"/>
            </a:pPr>
            <a:endParaRPr lang="en-GB" sz="3200" b="1">
              <a:latin typeface="Arial" pitchFamily="34"/>
            </a:endParaRPr>
          </a:p>
          <a:p>
            <a:pPr lvl="0" algn="l"/>
            <a:r>
              <a:rPr lang="en-GB" sz="3200" b="1">
                <a:latin typeface="Arial" pitchFamily="34"/>
              </a:rPr>
              <a:t>The micro-level </a:t>
            </a:r>
          </a:p>
          <a:p>
            <a:pPr lvl="0" algn="l"/>
            <a:endParaRPr lang="en-GB" sz="2000" b="1">
              <a:latin typeface="Arial" pitchFamily="34"/>
            </a:endParaRPr>
          </a:p>
          <a:p>
            <a:pPr marL="228600" lvl="0" indent="-228600" algn="l">
              <a:buChar char="•"/>
            </a:pPr>
            <a:endParaRPr lang="en-GB" sz="3200" b="1">
              <a:latin typeface="Arial" pitchFamily="34"/>
            </a:endParaRPr>
          </a:p>
          <a:p>
            <a:pPr lvl="0" algn="l"/>
            <a:r>
              <a:rPr lang="en-GB" sz="3200" b="1">
                <a:latin typeface="Arial" pitchFamily="34"/>
              </a:rPr>
              <a:t>Rural areas</a:t>
            </a:r>
            <a:endParaRPr lang="en-GB" sz="2000"/>
          </a:p>
        </p:txBody>
      </p:sp>
      <p:sp>
        <p:nvSpPr>
          <p:cNvPr id="4" name="Content Placeholder 2"/>
          <p:cNvSpPr txBox="1">
            <a:spLocks noGrp="1"/>
          </p:cNvSpPr>
          <p:nvPr>
            <p:ph idx="1"/>
          </p:nvPr>
        </p:nvSpPr>
        <p:spPr>
          <a:xfrm>
            <a:off x="5183184" y="987423"/>
            <a:ext cx="6172200" cy="4873623"/>
          </a:xfrm>
        </p:spPr>
        <p:txBody>
          <a:bodyPr anchorCtr="1"/>
          <a:lstStyle/>
          <a:p>
            <a:pPr marL="0" lvl="0" indent="0" algn="ctr">
              <a:buNone/>
            </a:pPr>
            <a:endParaRPr lang="en-GB" sz="1600"/>
          </a:p>
          <a:p>
            <a:pPr marL="0" lvl="0" indent="0" algn="ctr">
              <a:buNone/>
            </a:pPr>
            <a:endParaRPr lang="en-GB" sz="1600"/>
          </a:p>
          <a:p>
            <a:pPr marL="342900" lvl="0" indent="-342900" algn="just">
              <a:lnSpc>
                <a:spcPct val="107000"/>
              </a:lnSpc>
              <a:spcAft>
                <a:spcPts val="800"/>
              </a:spcAft>
            </a:pPr>
            <a:r>
              <a:rPr lang="en-US" sz="2400" cap="none">
                <a:latin typeface="Arial" pitchFamily="34"/>
                <a:cs typeface="Arial" pitchFamily="34"/>
              </a:rPr>
              <a:t>Androgynous socialisation</a:t>
            </a:r>
            <a:endParaRPr lang="en-GB" sz="2400" cap="none">
              <a:latin typeface="Arial" pitchFamily="34"/>
              <a:cs typeface="Times New Roman" pitchFamily="18"/>
            </a:endParaRPr>
          </a:p>
          <a:p>
            <a:pPr marL="342900" lvl="0" indent="-342900" algn="just">
              <a:lnSpc>
                <a:spcPct val="107000"/>
              </a:lnSpc>
              <a:spcAft>
                <a:spcPts val="800"/>
              </a:spcAft>
            </a:pPr>
            <a:endParaRPr lang="en-US" sz="2400" cap="none">
              <a:latin typeface="Arial" pitchFamily="34"/>
              <a:cs typeface="Arial" pitchFamily="34"/>
            </a:endParaRPr>
          </a:p>
          <a:p>
            <a:pPr marL="342900" lvl="0" indent="-342900" algn="just">
              <a:lnSpc>
                <a:spcPct val="107000"/>
              </a:lnSpc>
              <a:spcAft>
                <a:spcPts val="800"/>
              </a:spcAft>
            </a:pPr>
            <a:r>
              <a:rPr lang="en-US" sz="2400" cap="none">
                <a:latin typeface="Arial" pitchFamily="34"/>
                <a:cs typeface="Arial" pitchFamily="34"/>
              </a:rPr>
              <a:t>Targeting rigid gender roles, rigid gender norms, patriarchy and gender stereotypes</a:t>
            </a:r>
            <a:endParaRPr lang="en-GB" sz="2400" cap="none">
              <a:latin typeface="Arial" pitchFamily="34"/>
              <a:cs typeface="Times New Roman" pitchFamily="18"/>
            </a:endParaRPr>
          </a:p>
          <a:p>
            <a:pPr marL="342900" lvl="0" indent="-342900" algn="just">
              <a:lnSpc>
                <a:spcPct val="107000"/>
              </a:lnSpc>
              <a:spcAft>
                <a:spcPts val="800"/>
              </a:spcAft>
            </a:pPr>
            <a:endParaRPr lang="en-ZA" sz="2400" cap="none">
              <a:latin typeface="Arial" pitchFamily="34"/>
              <a:cs typeface="Arial" pitchFamily="34"/>
            </a:endParaRPr>
          </a:p>
          <a:p>
            <a:pPr marL="342900" lvl="0" indent="-342900" algn="just">
              <a:lnSpc>
                <a:spcPct val="107000"/>
              </a:lnSpc>
              <a:spcAft>
                <a:spcPts val="800"/>
              </a:spcAft>
            </a:pPr>
            <a:r>
              <a:rPr lang="en-ZA" sz="2400" cap="none">
                <a:latin typeface="Arial" pitchFamily="34"/>
                <a:cs typeface="Arial" pitchFamily="34"/>
              </a:rPr>
              <a:t>Role of the extended family</a:t>
            </a:r>
            <a:endParaRPr lang="en-GB" sz="2400" cap="none">
              <a:latin typeface="Arial" pitchFamily="34"/>
              <a:cs typeface="Times New Roman" pitchFamily="18"/>
            </a:endParaRPr>
          </a:p>
          <a:p>
            <a:pPr marL="0" lvl="0" indent="0" algn="ctr">
              <a:buNone/>
            </a:pPr>
            <a:endParaRPr lang="en-GB" sz="2400"/>
          </a:p>
        </p:txBody>
      </p:sp>
      <p:sp>
        <p:nvSpPr>
          <p:cNvPr id="5" name="Footer Placeholder 4"/>
          <p:cNvSpPr txBox="1"/>
          <p:nvPr/>
        </p:nvSpPr>
        <p:spPr>
          <a:xfrm>
            <a:off x="913778" y="6237314"/>
            <a:ext cx="11278218" cy="504053"/>
          </a:xfrm>
          <a:prstGeom prst="rect">
            <a:avLst/>
          </a:prstGeom>
          <a:solidFill>
            <a:srgbClr val="E46C0A"/>
          </a:solidFill>
          <a:ln>
            <a:noFill/>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ZA" sz="1800" b="1" i="0" u="none" strike="noStrike" kern="1200" cap="none" spc="0" baseline="0">
              <a:solidFill>
                <a:srgbClr val="000000"/>
              </a:solidFill>
              <a:uFillTx/>
              <a:latin typeface="Arial"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Let us </a:t>
            </a:r>
            <a:r>
              <a:rPr lang="en-ZA" sz="1800" b="1" i="0" u="none" strike="noStrike" kern="0" cap="none" spc="0" baseline="0">
                <a:solidFill>
                  <a:srgbClr val="000000"/>
                </a:solidFill>
                <a:uFillTx/>
                <a:latin typeface="Arial" pitchFamily="34"/>
                <a:cs typeface="Arial" pitchFamily="34"/>
              </a:rPr>
              <a:t>act against this human rights violation </a:t>
            </a:r>
            <a:endParaRPr lang="en-US" sz="1000" b="0" i="0" u="none" strike="noStrike" kern="1200" cap="none" spc="0" baseline="0">
              <a:solidFill>
                <a:srgbClr val="000000"/>
              </a:solidFill>
              <a:uFillTx/>
              <a:latin typeface="Tw Cen MT"/>
            </a:endParaRPr>
          </a:p>
        </p:txBody>
      </p:sp>
      <p:sp>
        <p:nvSpPr>
          <p:cNvPr id="6" name="Slide Number Placeholder 5"/>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5DF49AA-701D-4363-90BA-F4E14B780086}" type="slidenum">
              <a:t>8</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p:cNvSpPr txBox="1">
            <a:spLocks noGrp="1"/>
          </p:cNvSpPr>
          <p:nvPr>
            <p:ph type="title"/>
          </p:nvPr>
        </p:nvSpPr>
        <p:spPr>
          <a:xfrm>
            <a:off x="913778" y="609603"/>
            <a:ext cx="3935687" cy="1235217"/>
          </a:xfrm>
          <a:solidFill>
            <a:srgbClr val="ED7D31"/>
          </a:solidFill>
          <a:ln w="9528">
            <a:solidFill>
              <a:srgbClr val="ED7D31"/>
            </a:solidFill>
            <a:prstDash val="solid"/>
          </a:ln>
        </p:spPr>
        <p:txBody>
          <a:bodyPr/>
          <a:lstStyle/>
          <a:p>
            <a:pPr lvl="0"/>
            <a:r>
              <a:rPr lang="en-GB" b="1">
                <a:latin typeface="Arial" pitchFamily="34"/>
              </a:rPr>
              <a:t>Findings </a:t>
            </a:r>
            <a:endParaRPr lang="en-GB"/>
          </a:p>
        </p:txBody>
      </p:sp>
      <p:sp>
        <p:nvSpPr>
          <p:cNvPr id="3" name="Text Placeholder 3"/>
          <p:cNvSpPr txBox="1">
            <a:spLocks noGrp="1"/>
          </p:cNvSpPr>
          <p:nvPr>
            <p:ph type="body" idx="2"/>
          </p:nvPr>
        </p:nvSpPr>
        <p:spPr>
          <a:xfrm>
            <a:off x="839784" y="2057400"/>
            <a:ext cx="3932240" cy="3811584"/>
          </a:xfrm>
          <a:solidFill>
            <a:srgbClr val="FFE699"/>
          </a:solidFill>
        </p:spPr>
        <p:txBody>
          <a:bodyPr anchorCtr="0"/>
          <a:lstStyle/>
          <a:p>
            <a:pPr lvl="0" algn="l">
              <a:lnSpc>
                <a:spcPct val="107000"/>
              </a:lnSpc>
              <a:spcAft>
                <a:spcPts val="800"/>
              </a:spcAft>
            </a:pPr>
            <a:endParaRPr lang="en-GB" sz="3200" b="1">
              <a:latin typeface="Arial" pitchFamily="34"/>
              <a:cs typeface="Arial" pitchFamily="34"/>
            </a:endParaRPr>
          </a:p>
          <a:p>
            <a:pPr lvl="0" algn="l">
              <a:lnSpc>
                <a:spcPct val="107000"/>
              </a:lnSpc>
              <a:spcAft>
                <a:spcPts val="800"/>
              </a:spcAft>
            </a:pPr>
            <a:r>
              <a:rPr lang="en-GB" sz="3200" b="1">
                <a:latin typeface="Arial" pitchFamily="34"/>
                <a:cs typeface="Arial" pitchFamily="34"/>
              </a:rPr>
              <a:t>The micro-level  </a:t>
            </a:r>
          </a:p>
          <a:p>
            <a:pPr lvl="0" algn="l">
              <a:lnSpc>
                <a:spcPct val="107000"/>
              </a:lnSpc>
              <a:spcAft>
                <a:spcPts val="800"/>
              </a:spcAft>
            </a:pPr>
            <a:endParaRPr lang="en-GB" sz="3200" b="1">
              <a:latin typeface="Arial" pitchFamily="34"/>
              <a:cs typeface="Arial" pitchFamily="34"/>
            </a:endParaRPr>
          </a:p>
          <a:p>
            <a:pPr lvl="0" algn="l">
              <a:lnSpc>
                <a:spcPct val="107000"/>
              </a:lnSpc>
              <a:spcAft>
                <a:spcPts val="800"/>
              </a:spcAft>
            </a:pPr>
            <a:r>
              <a:rPr lang="en-GB" sz="3200" b="1">
                <a:latin typeface="Arial" pitchFamily="34"/>
                <a:cs typeface="Arial" pitchFamily="34"/>
              </a:rPr>
              <a:t>Urban areas</a:t>
            </a:r>
            <a:endParaRPr lang="en-GB" sz="1800">
              <a:latin typeface="Arial" pitchFamily="34"/>
              <a:cs typeface="Times New Roman" pitchFamily="18"/>
            </a:endParaRPr>
          </a:p>
          <a:p>
            <a:pPr marL="228600" lvl="0" indent="-228600" algn="l">
              <a:buChar char="•"/>
            </a:pPr>
            <a:endParaRPr lang="en-GB" sz="2000"/>
          </a:p>
        </p:txBody>
      </p:sp>
      <p:sp>
        <p:nvSpPr>
          <p:cNvPr id="4" name="Content Placeholder 2"/>
          <p:cNvSpPr txBox="1">
            <a:spLocks noGrp="1"/>
          </p:cNvSpPr>
          <p:nvPr>
            <p:ph idx="1"/>
          </p:nvPr>
        </p:nvSpPr>
        <p:spPr>
          <a:xfrm>
            <a:off x="5183184" y="548676"/>
            <a:ext cx="6172200" cy="5312362"/>
          </a:xfrm>
        </p:spPr>
        <p:txBody>
          <a:bodyPr anchorCtr="1"/>
          <a:lstStyle/>
          <a:p>
            <a:pPr marL="0" lvl="0" indent="0" algn="ctr">
              <a:buNone/>
            </a:pPr>
            <a:endParaRPr lang="en-GB" sz="1600"/>
          </a:p>
          <a:p>
            <a:pPr marL="342900" lvl="0" indent="-342900" algn="just">
              <a:lnSpc>
                <a:spcPct val="107000"/>
              </a:lnSpc>
              <a:spcAft>
                <a:spcPts val="800"/>
              </a:spcAft>
            </a:pPr>
            <a:r>
              <a:rPr lang="en-GB" sz="2400">
                <a:latin typeface="Arial" pitchFamily="34"/>
                <a:cs typeface="Arial" pitchFamily="34"/>
              </a:rPr>
              <a:t>VAW </a:t>
            </a:r>
            <a:r>
              <a:rPr lang="en-GB" sz="2400" cap="none">
                <a:latin typeface="Arial" pitchFamily="34"/>
                <a:cs typeface="Arial" pitchFamily="34"/>
              </a:rPr>
              <a:t>mitigation strategies ought to focus on eliminating or minimising vulnerabilities </a:t>
            </a:r>
          </a:p>
          <a:p>
            <a:pPr marL="342900" lvl="0" indent="-342900" algn="just">
              <a:lnSpc>
                <a:spcPct val="107000"/>
              </a:lnSpc>
              <a:spcAft>
                <a:spcPts val="800"/>
              </a:spcAft>
            </a:pPr>
            <a:endParaRPr lang="en-GB" sz="2400" cap="none">
              <a:latin typeface="Arial" pitchFamily="34"/>
              <a:cs typeface="Times New Roman" pitchFamily="18"/>
            </a:endParaRPr>
          </a:p>
          <a:p>
            <a:pPr marL="342900" lvl="0" indent="-342900" algn="just">
              <a:lnSpc>
                <a:spcPct val="107000"/>
              </a:lnSpc>
              <a:spcAft>
                <a:spcPts val="800"/>
              </a:spcAft>
            </a:pPr>
            <a:r>
              <a:rPr lang="en-GB" sz="2400">
                <a:latin typeface="Arial" pitchFamily="34"/>
                <a:cs typeface="Arial" pitchFamily="34"/>
              </a:rPr>
              <a:t> P</a:t>
            </a:r>
            <a:r>
              <a:rPr lang="en-GB" sz="2400" cap="none">
                <a:latin typeface="Arial" pitchFamily="34"/>
                <a:cs typeface="Arial" pitchFamily="34"/>
              </a:rPr>
              <a:t>rivate and public spaces, eg reporting of gun use/misuse</a:t>
            </a:r>
          </a:p>
          <a:p>
            <a:pPr marL="342900" lvl="0" indent="-342900" algn="just">
              <a:lnSpc>
                <a:spcPct val="107000"/>
              </a:lnSpc>
              <a:spcAft>
                <a:spcPts val="800"/>
              </a:spcAft>
            </a:pPr>
            <a:endParaRPr lang="en-GB" sz="2400" cap="none">
              <a:latin typeface="Arial" pitchFamily="34"/>
              <a:cs typeface="Times New Roman" pitchFamily="18"/>
            </a:endParaRPr>
          </a:p>
          <a:p>
            <a:pPr marL="342900" lvl="0" indent="-342900" algn="just">
              <a:lnSpc>
                <a:spcPct val="107000"/>
              </a:lnSpc>
              <a:spcAft>
                <a:spcPts val="800"/>
              </a:spcAft>
            </a:pPr>
            <a:r>
              <a:rPr lang="en-GB" sz="2400">
                <a:latin typeface="Arial" pitchFamily="34"/>
                <a:cs typeface="Arial" pitchFamily="34"/>
              </a:rPr>
              <a:t>VAW </a:t>
            </a:r>
            <a:r>
              <a:rPr lang="en-GB" sz="2400" cap="none">
                <a:latin typeface="Arial" pitchFamily="34"/>
                <a:cs typeface="Arial" pitchFamily="34"/>
              </a:rPr>
              <a:t>mitigation strategies targeting drug and alcohol abuse within families</a:t>
            </a:r>
            <a:endParaRPr lang="en-GB" sz="2400" cap="none">
              <a:latin typeface="Arial" pitchFamily="34"/>
              <a:cs typeface="Times New Roman" pitchFamily="18"/>
            </a:endParaRPr>
          </a:p>
          <a:p>
            <a:pPr marL="0" lvl="0" indent="0" algn="ctr">
              <a:buNone/>
            </a:pPr>
            <a:endParaRPr lang="en-GB" sz="1600"/>
          </a:p>
        </p:txBody>
      </p:sp>
      <p:sp>
        <p:nvSpPr>
          <p:cNvPr id="5" name="Footer Placeholder 4"/>
          <p:cNvSpPr txBox="1"/>
          <p:nvPr/>
        </p:nvSpPr>
        <p:spPr>
          <a:xfrm>
            <a:off x="913778" y="6309323"/>
            <a:ext cx="11278218" cy="432044"/>
          </a:xfrm>
          <a:prstGeom prst="rect">
            <a:avLst/>
          </a:prstGeom>
          <a:solidFill>
            <a:srgbClr val="E46C0A"/>
          </a:solidFill>
          <a:ln>
            <a:noFill/>
          </a:ln>
        </p:spPr>
        <p:txBody>
          <a:bodyPr vert="horz" wrap="square" lIns="91440" tIns="45720" rIns="91440" bIns="45720" anchor="ctr"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ZA" sz="1800" b="1" i="0" u="none" strike="noStrike" kern="1200" cap="none" spc="0" baseline="0">
                <a:solidFill>
                  <a:srgbClr val="000000"/>
                </a:solidFill>
                <a:uFillTx/>
                <a:latin typeface="Arial" pitchFamily="34"/>
                <a:cs typeface="Arial" pitchFamily="34"/>
              </a:rPr>
              <a:t>Violence against women is pervasive - Let us all take action</a:t>
            </a:r>
            <a:endParaRPr lang="en-US" sz="1800" b="1" i="0" u="none" strike="noStrike" kern="1200" cap="none" spc="0" baseline="0">
              <a:solidFill>
                <a:srgbClr val="000000"/>
              </a:solidFill>
              <a:uFillTx/>
              <a:latin typeface="Arial"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Tw Cen MT"/>
            </a:endParaRPr>
          </a:p>
        </p:txBody>
      </p:sp>
      <p:sp>
        <p:nvSpPr>
          <p:cNvPr id="6" name="Slide Number Placeholder 5"/>
          <p:cNvSpPr txBox="1"/>
          <p:nvPr/>
        </p:nvSpPr>
        <p:spPr>
          <a:xfrm>
            <a:off x="10514008" y="5883277"/>
            <a:ext cx="764218" cy="365129"/>
          </a:xfrm>
          <a:prstGeom prst="rect">
            <a:avLst/>
          </a:prstGeom>
          <a:noFill/>
          <a:ln>
            <a:noFill/>
          </a:ln>
        </p:spPr>
        <p:txBody>
          <a:bodyPr vert="horz" wrap="square" lIns="91440" tIns="45720" rIns="91440" bIns="45720" anchor="ctr"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DACD773-32A1-41FE-8B47-45078E5803A3}" type="slidenum">
              <a:t>9</a:t>
            </a:fld>
            <a:endParaRPr lang="en-US" sz="1000" b="0" i="0" u="none" strike="noStrike" kern="1200" cap="none" spc="0" baseline="0">
              <a:solidFill>
                <a:srgbClr val="000000"/>
              </a:solidFill>
              <a:uFillTx/>
              <a:latin typeface="Tw Cen M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Drople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421</TotalTime>
  <Words>1121</Words>
  <Application>Microsoft Office PowerPoint</Application>
  <PresentationFormat>On-screen Show (4:3)</PresentationFormat>
  <Paragraphs>141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Droplet</vt:lpstr>
      <vt:lpstr> NATIONAL UNIVERSITY OF LESOTHO</vt:lpstr>
      <vt:lpstr>Background</vt:lpstr>
      <vt:lpstr>Research gap</vt:lpstr>
      <vt:lpstr>THEORETICAL FRAMEWORK  VAW ECOLOGICAL  MODEL </vt:lpstr>
      <vt:lpstr>METHODOLOGY</vt:lpstr>
      <vt:lpstr>Findings </vt:lpstr>
      <vt:lpstr>Findings </vt:lpstr>
      <vt:lpstr>Findings </vt:lpstr>
      <vt:lpstr>Findings </vt:lpstr>
      <vt:lpstr> Discussion </vt:lpstr>
      <vt:lpstr>Conclusions</vt:lpstr>
      <vt:lpstr>Recommendations</vt:lpstr>
      <vt:lpstr>The end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UNIVERSITY OF LESOTHO</dc:title>
  <dc:creator>Jhapazari</dc:creator>
  <cp:lastModifiedBy>user</cp:lastModifiedBy>
  <cp:revision>22</cp:revision>
  <dcterms:created xsi:type="dcterms:W3CDTF">2023-09-24T17:09:23Z</dcterms:created>
  <dcterms:modified xsi:type="dcterms:W3CDTF">2023-09-25T13:42:45Z</dcterms:modified>
</cp:coreProperties>
</file>