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89" r:id="rId4"/>
    <p:sldId id="280" r:id="rId5"/>
    <p:sldId id="288" r:id="rId6"/>
    <p:sldId id="262" r:id="rId7"/>
    <p:sldId id="281" r:id="rId8"/>
    <p:sldId id="290" r:id="rId9"/>
    <p:sldId id="282" r:id="rId10"/>
    <p:sldId id="283" r:id="rId11"/>
    <p:sldId id="291" r:id="rId12"/>
    <p:sldId id="292" r:id="rId13"/>
    <p:sldId id="284" r:id="rId14"/>
    <p:sldId id="285" r:id="rId15"/>
    <p:sldId id="293" r:id="rId16"/>
    <p:sldId id="287" r:id="rId1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443BAC-1108-47F8-82C6-201E73AE5BFE}" v="58" dt="2023-09-25T14:28:10.56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8" d="100"/>
          <a:sy n="98" d="100"/>
        </p:scale>
        <p:origin x="82" y="9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F Ndamba" userId="a7be04d0-94f5-4430-8833-2ae148d8c8b7" providerId="ADAL" clId="{C8443BAC-1108-47F8-82C6-201E73AE5BFE}"/>
    <pc:docChg chg="undo custSel addSld delSld modSld">
      <pc:chgData name="Mrs. F Ndamba" userId="a7be04d0-94f5-4430-8833-2ae148d8c8b7" providerId="ADAL" clId="{C8443BAC-1108-47F8-82C6-201E73AE5BFE}" dt="2023-09-25T14:54:46.414" v="4342" actId="6549"/>
      <pc:docMkLst>
        <pc:docMk/>
      </pc:docMkLst>
      <pc:sldChg chg="modSp mod">
        <pc:chgData name="Mrs. F Ndamba" userId="a7be04d0-94f5-4430-8833-2ae148d8c8b7" providerId="ADAL" clId="{C8443BAC-1108-47F8-82C6-201E73AE5BFE}" dt="2023-09-25T14:39:04.296" v="4299" actId="255"/>
        <pc:sldMkLst>
          <pc:docMk/>
          <pc:sldMk cId="0" sldId="256"/>
        </pc:sldMkLst>
        <pc:spChg chg="mod">
          <ac:chgData name="Mrs. F Ndamba" userId="a7be04d0-94f5-4430-8833-2ae148d8c8b7" providerId="ADAL" clId="{C8443BAC-1108-47F8-82C6-201E73AE5BFE}" dt="2023-09-21T15:54:38.989" v="200" actId="20577"/>
          <ac:spMkLst>
            <pc:docMk/>
            <pc:sldMk cId="0" sldId="256"/>
            <ac:spMk id="11" creationId="{00000000-0000-0000-0000-000000000000}"/>
          </ac:spMkLst>
        </pc:spChg>
        <pc:spChg chg="mod">
          <ac:chgData name="Mrs. F Ndamba" userId="a7be04d0-94f5-4430-8833-2ae148d8c8b7" providerId="ADAL" clId="{C8443BAC-1108-47F8-82C6-201E73AE5BFE}" dt="2023-09-25T14:39:04.296" v="4299" actId="255"/>
          <ac:spMkLst>
            <pc:docMk/>
            <pc:sldMk cId="0" sldId="256"/>
            <ac:spMk id="12" creationId="{00000000-0000-0000-0000-000000000000}"/>
          </ac:spMkLst>
        </pc:spChg>
      </pc:sldChg>
      <pc:sldChg chg="modSp mod">
        <pc:chgData name="Mrs. F Ndamba" userId="a7be04d0-94f5-4430-8833-2ae148d8c8b7" providerId="ADAL" clId="{C8443BAC-1108-47F8-82C6-201E73AE5BFE}" dt="2023-09-25T14:39:22.481" v="4300" actId="255"/>
        <pc:sldMkLst>
          <pc:docMk/>
          <pc:sldMk cId="0" sldId="257"/>
        </pc:sldMkLst>
        <pc:spChg chg="mod">
          <ac:chgData name="Mrs. F Ndamba" userId="a7be04d0-94f5-4430-8833-2ae148d8c8b7" providerId="ADAL" clId="{C8443BAC-1108-47F8-82C6-201E73AE5BFE}" dt="2023-09-25T14:39:22.481" v="4300" actId="255"/>
          <ac:spMkLst>
            <pc:docMk/>
            <pc:sldMk cId="0" sldId="257"/>
            <ac:spMk id="3" creationId="{00000000-0000-0000-0000-000000000000}"/>
          </ac:spMkLst>
        </pc:spChg>
        <pc:picChg chg="mod">
          <ac:chgData name="Mrs. F Ndamba" userId="a7be04d0-94f5-4430-8833-2ae148d8c8b7" providerId="ADAL" clId="{C8443BAC-1108-47F8-82C6-201E73AE5BFE}" dt="2023-09-21T15:59:43.324" v="318" actId="1076"/>
          <ac:picMkLst>
            <pc:docMk/>
            <pc:sldMk cId="0" sldId="257"/>
            <ac:picMk id="1026" creationId="{177B2B87-E03C-927A-4535-114156D263D3}"/>
          </ac:picMkLst>
        </pc:picChg>
        <pc:picChg chg="mod">
          <ac:chgData name="Mrs. F Ndamba" userId="a7be04d0-94f5-4430-8833-2ae148d8c8b7" providerId="ADAL" clId="{C8443BAC-1108-47F8-82C6-201E73AE5BFE}" dt="2023-09-21T15:52:10.376" v="138" actId="1076"/>
          <ac:picMkLst>
            <pc:docMk/>
            <pc:sldMk cId="0" sldId="257"/>
            <ac:picMk id="1028" creationId="{C97FFFA2-C41E-C2BA-2A02-2E0A5C334C1B}"/>
          </ac:picMkLst>
        </pc:picChg>
      </pc:sldChg>
      <pc:sldChg chg="modSp del mod">
        <pc:chgData name="Mrs. F Ndamba" userId="a7be04d0-94f5-4430-8833-2ae148d8c8b7" providerId="ADAL" clId="{C8443BAC-1108-47F8-82C6-201E73AE5BFE}" dt="2023-09-21T16:13:43.054" v="802" actId="2696"/>
        <pc:sldMkLst>
          <pc:docMk/>
          <pc:sldMk cId="0" sldId="259"/>
        </pc:sldMkLst>
        <pc:spChg chg="mod">
          <ac:chgData name="Mrs. F Ndamba" userId="a7be04d0-94f5-4430-8833-2ae148d8c8b7" providerId="ADAL" clId="{C8443BAC-1108-47F8-82C6-201E73AE5BFE}" dt="2023-09-21T15:55:58.447" v="221" actId="20577"/>
          <ac:spMkLst>
            <pc:docMk/>
            <pc:sldMk cId="0" sldId="259"/>
            <ac:spMk id="2" creationId="{00000000-0000-0000-0000-000000000000}"/>
          </ac:spMkLst>
        </pc:spChg>
      </pc:sldChg>
      <pc:sldChg chg="modSp mod">
        <pc:chgData name="Mrs. F Ndamba" userId="a7be04d0-94f5-4430-8833-2ae148d8c8b7" providerId="ADAL" clId="{C8443BAC-1108-47F8-82C6-201E73AE5BFE}" dt="2023-09-25T14:08:44.753" v="3965" actId="6549"/>
        <pc:sldMkLst>
          <pc:docMk/>
          <pc:sldMk cId="0" sldId="262"/>
        </pc:sldMkLst>
        <pc:spChg chg="mod">
          <ac:chgData name="Mrs. F Ndamba" userId="a7be04d0-94f5-4430-8833-2ae148d8c8b7" providerId="ADAL" clId="{C8443BAC-1108-47F8-82C6-201E73AE5BFE}" dt="2023-09-25T14:08:44.753" v="3965" actId="6549"/>
          <ac:spMkLst>
            <pc:docMk/>
            <pc:sldMk cId="0" sldId="262"/>
            <ac:spMk id="3" creationId="{00000000-0000-0000-0000-000000000000}"/>
          </ac:spMkLst>
        </pc:spChg>
        <pc:picChg chg="mod">
          <ac:chgData name="Mrs. F Ndamba" userId="a7be04d0-94f5-4430-8833-2ae148d8c8b7" providerId="ADAL" clId="{C8443BAC-1108-47F8-82C6-201E73AE5BFE}" dt="2023-09-21T16:54:53.643" v="1244" actId="14100"/>
          <ac:picMkLst>
            <pc:docMk/>
            <pc:sldMk cId="0" sldId="262"/>
            <ac:picMk id="5122" creationId="{09892A7D-3622-235D-9E97-A922103A1456}"/>
          </ac:picMkLst>
        </pc:picChg>
      </pc:sldChg>
      <pc:sldChg chg="del">
        <pc:chgData name="Mrs. F Ndamba" userId="a7be04d0-94f5-4430-8833-2ae148d8c8b7" providerId="ADAL" clId="{C8443BAC-1108-47F8-82C6-201E73AE5BFE}" dt="2023-09-21T15:55:16.857" v="201" actId="2696"/>
        <pc:sldMkLst>
          <pc:docMk/>
          <pc:sldMk cId="3893431146" sldId="279"/>
        </pc:sldMkLst>
      </pc:sldChg>
      <pc:sldChg chg="modSp mod">
        <pc:chgData name="Mrs. F Ndamba" userId="a7be04d0-94f5-4430-8833-2ae148d8c8b7" providerId="ADAL" clId="{C8443BAC-1108-47F8-82C6-201E73AE5BFE}" dt="2023-09-25T14:00:10.732" v="3912" actId="6549"/>
        <pc:sldMkLst>
          <pc:docMk/>
          <pc:sldMk cId="3159390778" sldId="280"/>
        </pc:sldMkLst>
        <pc:spChg chg="mod">
          <ac:chgData name="Mrs. F Ndamba" userId="a7be04d0-94f5-4430-8833-2ae148d8c8b7" providerId="ADAL" clId="{C8443BAC-1108-47F8-82C6-201E73AE5BFE}" dt="2023-09-21T16:14:22.749" v="833" actId="14100"/>
          <ac:spMkLst>
            <pc:docMk/>
            <pc:sldMk cId="3159390778" sldId="280"/>
            <ac:spMk id="2" creationId="{566E41B9-4117-F92B-0127-683C8E34E796}"/>
          </ac:spMkLst>
        </pc:spChg>
        <pc:spChg chg="mod">
          <ac:chgData name="Mrs. F Ndamba" userId="a7be04d0-94f5-4430-8833-2ae148d8c8b7" providerId="ADAL" clId="{C8443BAC-1108-47F8-82C6-201E73AE5BFE}" dt="2023-09-25T14:00:10.732" v="3912" actId="6549"/>
          <ac:spMkLst>
            <pc:docMk/>
            <pc:sldMk cId="3159390778" sldId="280"/>
            <ac:spMk id="3" creationId="{96FFD226-E8E3-E20F-E0CF-4307D03BE21F}"/>
          </ac:spMkLst>
        </pc:spChg>
        <pc:picChg chg="mod">
          <ac:chgData name="Mrs. F Ndamba" userId="a7be04d0-94f5-4430-8833-2ae148d8c8b7" providerId="ADAL" clId="{C8443BAC-1108-47F8-82C6-201E73AE5BFE}" dt="2023-09-21T16:14:26.436" v="834" actId="1076"/>
          <ac:picMkLst>
            <pc:docMk/>
            <pc:sldMk cId="3159390778" sldId="280"/>
            <ac:picMk id="4098" creationId="{0C7799BF-6C25-35DF-3729-8A5AA5589162}"/>
          </ac:picMkLst>
        </pc:picChg>
        <pc:picChg chg="mod">
          <ac:chgData name="Mrs. F Ndamba" userId="a7be04d0-94f5-4430-8833-2ae148d8c8b7" providerId="ADAL" clId="{C8443BAC-1108-47F8-82C6-201E73AE5BFE}" dt="2023-09-21T16:19:49.869" v="867" actId="14100"/>
          <ac:picMkLst>
            <pc:docMk/>
            <pc:sldMk cId="3159390778" sldId="280"/>
            <ac:picMk id="4104" creationId="{1BF60DA9-6D8F-2A2F-8903-01AD1A35BAA7}"/>
          </ac:picMkLst>
        </pc:picChg>
      </pc:sldChg>
      <pc:sldChg chg="delSp modSp mod">
        <pc:chgData name="Mrs. F Ndamba" userId="a7be04d0-94f5-4430-8833-2ae148d8c8b7" providerId="ADAL" clId="{C8443BAC-1108-47F8-82C6-201E73AE5BFE}" dt="2023-09-25T14:21:23.171" v="4038" actId="6549"/>
        <pc:sldMkLst>
          <pc:docMk/>
          <pc:sldMk cId="3101447337" sldId="281"/>
        </pc:sldMkLst>
        <pc:spChg chg="mod">
          <ac:chgData name="Mrs. F Ndamba" userId="a7be04d0-94f5-4430-8833-2ae148d8c8b7" providerId="ADAL" clId="{C8443BAC-1108-47F8-82C6-201E73AE5BFE}" dt="2023-09-21T16:57:50.750" v="1365" actId="20577"/>
          <ac:spMkLst>
            <pc:docMk/>
            <pc:sldMk cId="3101447337" sldId="281"/>
            <ac:spMk id="2" creationId="{762A5D25-B9D6-B68E-6973-06C4653B0A15}"/>
          </ac:spMkLst>
        </pc:spChg>
        <pc:spChg chg="mod">
          <ac:chgData name="Mrs. F Ndamba" userId="a7be04d0-94f5-4430-8833-2ae148d8c8b7" providerId="ADAL" clId="{C8443BAC-1108-47F8-82C6-201E73AE5BFE}" dt="2023-09-25T14:21:23.171" v="4038" actId="6549"/>
          <ac:spMkLst>
            <pc:docMk/>
            <pc:sldMk cId="3101447337" sldId="281"/>
            <ac:spMk id="3" creationId="{C38A053F-B0D5-9B70-7A55-AFC4623AC3C2}"/>
          </ac:spMkLst>
        </pc:spChg>
        <pc:picChg chg="del">
          <ac:chgData name="Mrs. F Ndamba" userId="a7be04d0-94f5-4430-8833-2ae148d8c8b7" providerId="ADAL" clId="{C8443BAC-1108-47F8-82C6-201E73AE5BFE}" dt="2023-09-21T16:56:45.489" v="1329" actId="478"/>
          <ac:picMkLst>
            <pc:docMk/>
            <pc:sldMk cId="3101447337" sldId="281"/>
            <ac:picMk id="4" creationId="{4268AC87-FAD4-EBC1-0D99-F8C0EE696A78}"/>
          </ac:picMkLst>
        </pc:picChg>
        <pc:picChg chg="del">
          <ac:chgData name="Mrs. F Ndamba" userId="a7be04d0-94f5-4430-8833-2ae148d8c8b7" providerId="ADAL" clId="{C8443BAC-1108-47F8-82C6-201E73AE5BFE}" dt="2023-09-21T16:56:50.096" v="1333" actId="478"/>
          <ac:picMkLst>
            <pc:docMk/>
            <pc:sldMk cId="3101447337" sldId="281"/>
            <ac:picMk id="6148" creationId="{8BE4B766-0C0E-3F43-D3F6-1FFF62D13E6F}"/>
          </ac:picMkLst>
        </pc:picChg>
        <pc:picChg chg="del mod">
          <ac:chgData name="Mrs. F Ndamba" userId="a7be04d0-94f5-4430-8833-2ae148d8c8b7" providerId="ADAL" clId="{C8443BAC-1108-47F8-82C6-201E73AE5BFE}" dt="2023-09-21T16:56:46.639" v="1330" actId="478"/>
          <ac:picMkLst>
            <pc:docMk/>
            <pc:sldMk cId="3101447337" sldId="281"/>
            <ac:picMk id="6150" creationId="{EAB7E77A-CF90-E716-C151-B2AF4D2D07F9}"/>
          </ac:picMkLst>
        </pc:picChg>
        <pc:picChg chg="del">
          <ac:chgData name="Mrs. F Ndamba" userId="a7be04d0-94f5-4430-8833-2ae148d8c8b7" providerId="ADAL" clId="{C8443BAC-1108-47F8-82C6-201E73AE5BFE}" dt="2023-09-21T16:56:49.156" v="1332" actId="478"/>
          <ac:picMkLst>
            <pc:docMk/>
            <pc:sldMk cId="3101447337" sldId="281"/>
            <ac:picMk id="6152" creationId="{6897DF4B-E26A-2A98-3005-2B4422FA8C11}"/>
          </ac:picMkLst>
        </pc:picChg>
        <pc:picChg chg="del">
          <ac:chgData name="Mrs. F Ndamba" userId="a7be04d0-94f5-4430-8833-2ae148d8c8b7" providerId="ADAL" clId="{C8443BAC-1108-47F8-82C6-201E73AE5BFE}" dt="2023-09-21T16:56:47.617" v="1331" actId="478"/>
          <ac:picMkLst>
            <pc:docMk/>
            <pc:sldMk cId="3101447337" sldId="281"/>
            <ac:picMk id="6154" creationId="{C11EC4EA-E1E9-B98E-3D0A-57938FE70DBA}"/>
          </ac:picMkLst>
        </pc:picChg>
      </pc:sldChg>
      <pc:sldChg chg="addSp delSp modSp mod">
        <pc:chgData name="Mrs. F Ndamba" userId="a7be04d0-94f5-4430-8833-2ae148d8c8b7" providerId="ADAL" clId="{C8443BAC-1108-47F8-82C6-201E73AE5BFE}" dt="2023-09-25T14:26:01.587" v="4133" actId="255"/>
        <pc:sldMkLst>
          <pc:docMk/>
          <pc:sldMk cId="3855471534" sldId="282"/>
        </pc:sldMkLst>
        <pc:spChg chg="mod">
          <ac:chgData name="Mrs. F Ndamba" userId="a7be04d0-94f5-4430-8833-2ae148d8c8b7" providerId="ADAL" clId="{C8443BAC-1108-47F8-82C6-201E73AE5BFE}" dt="2023-09-21T17:22:47.286" v="2364" actId="20577"/>
          <ac:spMkLst>
            <pc:docMk/>
            <pc:sldMk cId="3855471534" sldId="282"/>
            <ac:spMk id="2" creationId="{08BB7264-65A5-A52B-32C3-A325761513C7}"/>
          </ac:spMkLst>
        </pc:spChg>
        <pc:spChg chg="add del mod">
          <ac:chgData name="Mrs. F Ndamba" userId="a7be04d0-94f5-4430-8833-2ae148d8c8b7" providerId="ADAL" clId="{C8443BAC-1108-47F8-82C6-201E73AE5BFE}" dt="2023-09-25T14:26:01.587" v="4133" actId="255"/>
          <ac:spMkLst>
            <pc:docMk/>
            <pc:sldMk cId="3855471534" sldId="282"/>
            <ac:spMk id="3" creationId="{59BBDBBD-DEBF-AFC9-6773-4078853834AA}"/>
          </ac:spMkLst>
        </pc:spChg>
        <pc:spChg chg="add del mod">
          <ac:chgData name="Mrs. F Ndamba" userId="a7be04d0-94f5-4430-8833-2ae148d8c8b7" providerId="ADAL" clId="{C8443BAC-1108-47F8-82C6-201E73AE5BFE}" dt="2023-09-21T17:30:49.274" v="2371" actId="478"/>
          <ac:spMkLst>
            <pc:docMk/>
            <pc:sldMk cId="3855471534" sldId="282"/>
            <ac:spMk id="6" creationId="{45E7B1E2-8BB5-3059-D6D2-498C9D98C05A}"/>
          </ac:spMkLst>
        </pc:spChg>
        <pc:picChg chg="del">
          <ac:chgData name="Mrs. F Ndamba" userId="a7be04d0-94f5-4430-8833-2ae148d8c8b7" providerId="ADAL" clId="{C8443BAC-1108-47F8-82C6-201E73AE5BFE}" dt="2023-09-21T17:23:10.024" v="2365" actId="478"/>
          <ac:picMkLst>
            <pc:docMk/>
            <pc:sldMk cId="3855471534" sldId="282"/>
            <ac:picMk id="4" creationId="{4DEF8CF3-0953-E340-4AB1-1105FFB9EDBD}"/>
          </ac:picMkLst>
        </pc:picChg>
      </pc:sldChg>
      <pc:sldChg chg="delSp modSp del mod">
        <pc:chgData name="Mrs. F Ndamba" userId="a7be04d0-94f5-4430-8833-2ae148d8c8b7" providerId="ADAL" clId="{C8443BAC-1108-47F8-82C6-201E73AE5BFE}" dt="2023-09-25T14:28:04.070" v="4141" actId="2696"/>
        <pc:sldMkLst>
          <pc:docMk/>
          <pc:sldMk cId="2937212885" sldId="283"/>
        </pc:sldMkLst>
        <pc:spChg chg="mod">
          <ac:chgData name="Mrs. F Ndamba" userId="a7be04d0-94f5-4430-8833-2ae148d8c8b7" providerId="ADAL" clId="{C8443BAC-1108-47F8-82C6-201E73AE5BFE}" dt="2023-09-21T17:37:38.205" v="2622" actId="14100"/>
          <ac:spMkLst>
            <pc:docMk/>
            <pc:sldMk cId="2937212885" sldId="283"/>
            <ac:spMk id="2" creationId="{1D6ECB73-3F02-2038-B999-86CCDBF29CC1}"/>
          </ac:spMkLst>
        </pc:spChg>
        <pc:spChg chg="mod">
          <ac:chgData name="Mrs. F Ndamba" userId="a7be04d0-94f5-4430-8833-2ae148d8c8b7" providerId="ADAL" clId="{C8443BAC-1108-47F8-82C6-201E73AE5BFE}" dt="2023-09-21T17:37:17.644" v="2596"/>
          <ac:spMkLst>
            <pc:docMk/>
            <pc:sldMk cId="2937212885" sldId="283"/>
            <ac:spMk id="3" creationId="{08CE43AF-41BB-7FAD-7DD1-CBAC14C253A1}"/>
          </ac:spMkLst>
        </pc:spChg>
        <pc:picChg chg="del">
          <ac:chgData name="Mrs. F Ndamba" userId="a7be04d0-94f5-4430-8833-2ae148d8c8b7" providerId="ADAL" clId="{C8443BAC-1108-47F8-82C6-201E73AE5BFE}" dt="2023-09-21T17:35:05.012" v="2583" actId="478"/>
          <ac:picMkLst>
            <pc:docMk/>
            <pc:sldMk cId="2937212885" sldId="283"/>
            <ac:picMk id="7172" creationId="{6C204C09-3E35-87E4-8A7F-80D964F44923}"/>
          </ac:picMkLst>
        </pc:picChg>
        <pc:picChg chg="del">
          <ac:chgData name="Mrs. F Ndamba" userId="a7be04d0-94f5-4430-8833-2ae148d8c8b7" providerId="ADAL" clId="{C8443BAC-1108-47F8-82C6-201E73AE5BFE}" dt="2023-09-21T17:35:12.190" v="2587" actId="478"/>
          <ac:picMkLst>
            <pc:docMk/>
            <pc:sldMk cId="2937212885" sldId="283"/>
            <ac:picMk id="7174" creationId="{E44AA5FC-8A95-015C-EADE-D64CF38DA9D3}"/>
          </ac:picMkLst>
        </pc:picChg>
        <pc:picChg chg="del">
          <ac:chgData name="Mrs. F Ndamba" userId="a7be04d0-94f5-4430-8833-2ae148d8c8b7" providerId="ADAL" clId="{C8443BAC-1108-47F8-82C6-201E73AE5BFE}" dt="2023-09-21T17:35:07.463" v="2585" actId="478"/>
          <ac:picMkLst>
            <pc:docMk/>
            <pc:sldMk cId="2937212885" sldId="283"/>
            <ac:picMk id="7176" creationId="{6DEBE143-9941-BC14-EE61-8BB56C63BF01}"/>
          </ac:picMkLst>
        </pc:picChg>
        <pc:picChg chg="del">
          <ac:chgData name="Mrs. F Ndamba" userId="a7be04d0-94f5-4430-8833-2ae148d8c8b7" providerId="ADAL" clId="{C8443BAC-1108-47F8-82C6-201E73AE5BFE}" dt="2023-09-21T17:35:10.987" v="2586" actId="478"/>
          <ac:picMkLst>
            <pc:docMk/>
            <pc:sldMk cId="2937212885" sldId="283"/>
            <ac:picMk id="7178" creationId="{FD2F6C46-280E-BD09-5180-758EE725AC15}"/>
          </ac:picMkLst>
        </pc:picChg>
        <pc:picChg chg="del">
          <ac:chgData name="Mrs. F Ndamba" userId="a7be04d0-94f5-4430-8833-2ae148d8c8b7" providerId="ADAL" clId="{C8443BAC-1108-47F8-82C6-201E73AE5BFE}" dt="2023-09-21T17:35:06.122" v="2584" actId="478"/>
          <ac:picMkLst>
            <pc:docMk/>
            <pc:sldMk cId="2937212885" sldId="283"/>
            <ac:picMk id="7180" creationId="{956D057A-2E86-DD1E-AC93-09618F7C5CB7}"/>
          </ac:picMkLst>
        </pc:picChg>
      </pc:sldChg>
      <pc:sldChg chg="modSp mod">
        <pc:chgData name="Mrs. F Ndamba" userId="a7be04d0-94f5-4430-8833-2ae148d8c8b7" providerId="ADAL" clId="{C8443BAC-1108-47F8-82C6-201E73AE5BFE}" dt="2023-09-25T14:29:20.673" v="4147" actId="113"/>
        <pc:sldMkLst>
          <pc:docMk/>
          <pc:sldMk cId="3784082012" sldId="283"/>
        </pc:sldMkLst>
        <pc:spChg chg="mod">
          <ac:chgData name="Mrs. F Ndamba" userId="a7be04d0-94f5-4430-8833-2ae148d8c8b7" providerId="ADAL" clId="{C8443BAC-1108-47F8-82C6-201E73AE5BFE}" dt="2023-09-25T14:29:20.673" v="4147" actId="113"/>
          <ac:spMkLst>
            <pc:docMk/>
            <pc:sldMk cId="3784082012" sldId="283"/>
            <ac:spMk id="3" creationId="{08CE43AF-41BB-7FAD-7DD1-CBAC14C253A1}"/>
          </ac:spMkLst>
        </pc:spChg>
      </pc:sldChg>
      <pc:sldChg chg="modSp mod">
        <pc:chgData name="Mrs. F Ndamba" userId="a7be04d0-94f5-4430-8833-2ae148d8c8b7" providerId="ADAL" clId="{C8443BAC-1108-47F8-82C6-201E73AE5BFE}" dt="2023-09-25T14:40:59.474" v="4302" actId="255"/>
        <pc:sldMkLst>
          <pc:docMk/>
          <pc:sldMk cId="3824474954" sldId="284"/>
        </pc:sldMkLst>
        <pc:spChg chg="mod">
          <ac:chgData name="Mrs. F Ndamba" userId="a7be04d0-94f5-4430-8833-2ae148d8c8b7" providerId="ADAL" clId="{C8443BAC-1108-47F8-82C6-201E73AE5BFE}" dt="2023-09-25T14:40:59.474" v="4302" actId="255"/>
          <ac:spMkLst>
            <pc:docMk/>
            <pc:sldMk cId="3824474954" sldId="284"/>
            <ac:spMk id="3" creationId="{D13E392A-A510-2FEB-043C-E69433FF318A}"/>
          </ac:spMkLst>
        </pc:spChg>
      </pc:sldChg>
      <pc:sldChg chg="delSp modSp mod">
        <pc:chgData name="Mrs. F Ndamba" userId="a7be04d0-94f5-4430-8833-2ae148d8c8b7" providerId="ADAL" clId="{C8443BAC-1108-47F8-82C6-201E73AE5BFE}" dt="2023-09-25T14:54:46.414" v="4342" actId="6549"/>
        <pc:sldMkLst>
          <pc:docMk/>
          <pc:sldMk cId="978833321" sldId="285"/>
        </pc:sldMkLst>
        <pc:spChg chg="mod">
          <ac:chgData name="Mrs. F Ndamba" userId="a7be04d0-94f5-4430-8833-2ae148d8c8b7" providerId="ADAL" clId="{C8443BAC-1108-47F8-82C6-201E73AE5BFE}" dt="2023-09-25T14:35:53.096" v="4292" actId="5793"/>
          <ac:spMkLst>
            <pc:docMk/>
            <pc:sldMk cId="978833321" sldId="285"/>
            <ac:spMk id="2" creationId="{3EE4997C-2ED7-082D-129B-A651DDE1C644}"/>
          </ac:spMkLst>
        </pc:spChg>
        <pc:spChg chg="mod">
          <ac:chgData name="Mrs. F Ndamba" userId="a7be04d0-94f5-4430-8833-2ae148d8c8b7" providerId="ADAL" clId="{C8443BAC-1108-47F8-82C6-201E73AE5BFE}" dt="2023-09-25T14:54:46.414" v="4342" actId="6549"/>
          <ac:spMkLst>
            <pc:docMk/>
            <pc:sldMk cId="978833321" sldId="285"/>
            <ac:spMk id="3" creationId="{5BCB92A5-0FCB-A283-9D46-BC839D7F35CC}"/>
          </ac:spMkLst>
        </pc:spChg>
        <pc:picChg chg="del">
          <ac:chgData name="Mrs. F Ndamba" userId="a7be04d0-94f5-4430-8833-2ae148d8c8b7" providerId="ADAL" clId="{C8443BAC-1108-47F8-82C6-201E73AE5BFE}" dt="2023-09-21T17:58:29.408" v="3782" actId="478"/>
          <ac:picMkLst>
            <pc:docMk/>
            <pc:sldMk cId="978833321" sldId="285"/>
            <ac:picMk id="8196" creationId="{D22FBF98-F153-4D6A-C2AF-598E7151FE3A}"/>
          </ac:picMkLst>
        </pc:picChg>
        <pc:picChg chg="del">
          <ac:chgData name="Mrs. F Ndamba" userId="a7be04d0-94f5-4430-8833-2ae148d8c8b7" providerId="ADAL" clId="{C8443BAC-1108-47F8-82C6-201E73AE5BFE}" dt="2023-09-21T17:58:30.951" v="3783" actId="478"/>
          <ac:picMkLst>
            <pc:docMk/>
            <pc:sldMk cId="978833321" sldId="285"/>
            <ac:picMk id="8198" creationId="{07C38454-1CCF-9B0C-F23B-22441B9352A3}"/>
          </ac:picMkLst>
        </pc:picChg>
      </pc:sldChg>
      <pc:sldChg chg="del">
        <pc:chgData name="Mrs. F Ndamba" userId="a7be04d0-94f5-4430-8833-2ae148d8c8b7" providerId="ADAL" clId="{C8443BAC-1108-47F8-82C6-201E73AE5BFE}" dt="2023-09-21T18:04:51.158" v="3842" actId="47"/>
        <pc:sldMkLst>
          <pc:docMk/>
          <pc:sldMk cId="3015587055" sldId="286"/>
        </pc:sldMkLst>
      </pc:sldChg>
      <pc:sldChg chg="modSp new mod">
        <pc:chgData name="Mrs. F Ndamba" userId="a7be04d0-94f5-4430-8833-2ae148d8c8b7" providerId="ADAL" clId="{C8443BAC-1108-47F8-82C6-201E73AE5BFE}" dt="2023-09-25T14:06:34.363" v="3931" actId="20577"/>
        <pc:sldMkLst>
          <pc:docMk/>
          <pc:sldMk cId="225268512" sldId="288"/>
        </pc:sldMkLst>
        <pc:spChg chg="mod">
          <ac:chgData name="Mrs. F Ndamba" userId="a7be04d0-94f5-4430-8833-2ae148d8c8b7" providerId="ADAL" clId="{C8443BAC-1108-47F8-82C6-201E73AE5BFE}" dt="2023-09-21T16:15:07.001" v="858" actId="20577"/>
          <ac:spMkLst>
            <pc:docMk/>
            <pc:sldMk cId="225268512" sldId="288"/>
            <ac:spMk id="2" creationId="{F5FAFD4A-1D13-F4DC-7282-E6AD67022C4C}"/>
          </ac:spMkLst>
        </pc:spChg>
        <pc:spChg chg="mod">
          <ac:chgData name="Mrs. F Ndamba" userId="a7be04d0-94f5-4430-8833-2ae148d8c8b7" providerId="ADAL" clId="{C8443BAC-1108-47F8-82C6-201E73AE5BFE}" dt="2023-09-25T14:06:34.363" v="3931" actId="20577"/>
          <ac:spMkLst>
            <pc:docMk/>
            <pc:sldMk cId="225268512" sldId="288"/>
            <ac:spMk id="3" creationId="{86D6DCD6-83FE-44A6-7E58-EBEC69B664C9}"/>
          </ac:spMkLst>
        </pc:spChg>
      </pc:sldChg>
      <pc:sldChg chg="addSp delSp modSp new mod">
        <pc:chgData name="Mrs. F Ndamba" userId="a7be04d0-94f5-4430-8833-2ae148d8c8b7" providerId="ADAL" clId="{C8443BAC-1108-47F8-82C6-201E73AE5BFE}" dt="2023-09-25T13:48:43.433" v="3892" actId="1076"/>
        <pc:sldMkLst>
          <pc:docMk/>
          <pc:sldMk cId="2514494367" sldId="289"/>
        </pc:sldMkLst>
        <pc:spChg chg="mod">
          <ac:chgData name="Mrs. F Ndamba" userId="a7be04d0-94f5-4430-8833-2ae148d8c8b7" providerId="ADAL" clId="{C8443BAC-1108-47F8-82C6-201E73AE5BFE}" dt="2023-09-21T16:04:36.799" v="476" actId="313"/>
          <ac:spMkLst>
            <pc:docMk/>
            <pc:sldMk cId="2514494367" sldId="289"/>
            <ac:spMk id="2" creationId="{85650E39-5D04-E772-76B9-F9BF40244DD2}"/>
          </ac:spMkLst>
        </pc:spChg>
        <pc:spChg chg="mod">
          <ac:chgData name="Mrs. F Ndamba" userId="a7be04d0-94f5-4430-8833-2ae148d8c8b7" providerId="ADAL" clId="{C8443BAC-1108-47F8-82C6-201E73AE5BFE}" dt="2023-09-25T13:48:31.638" v="3889" actId="14100"/>
          <ac:spMkLst>
            <pc:docMk/>
            <pc:sldMk cId="2514494367" sldId="289"/>
            <ac:spMk id="3" creationId="{62C261CA-54A8-7DAE-6B77-858615A3B0FE}"/>
          </ac:spMkLst>
        </pc:spChg>
        <pc:picChg chg="add del mod">
          <ac:chgData name="Mrs. F Ndamba" userId="a7be04d0-94f5-4430-8833-2ae148d8c8b7" providerId="ADAL" clId="{C8443BAC-1108-47F8-82C6-201E73AE5BFE}" dt="2023-09-25T13:45:02.287" v="3871" actId="478"/>
          <ac:picMkLst>
            <pc:docMk/>
            <pc:sldMk cId="2514494367" sldId="289"/>
            <ac:picMk id="1026" creationId="{3A1E495E-378F-E178-D0E7-1F2EEAE7AD80}"/>
          </ac:picMkLst>
        </pc:picChg>
        <pc:picChg chg="add mod">
          <ac:chgData name="Mrs. F Ndamba" userId="a7be04d0-94f5-4430-8833-2ae148d8c8b7" providerId="ADAL" clId="{C8443BAC-1108-47F8-82C6-201E73AE5BFE}" dt="2023-09-25T13:46:44.889" v="3886" actId="1076"/>
          <ac:picMkLst>
            <pc:docMk/>
            <pc:sldMk cId="2514494367" sldId="289"/>
            <ac:picMk id="1028" creationId="{8886AD00-36C8-603B-25AA-9F3D202A4B86}"/>
          </ac:picMkLst>
        </pc:picChg>
        <pc:picChg chg="add mod">
          <ac:chgData name="Mrs. F Ndamba" userId="a7be04d0-94f5-4430-8833-2ae148d8c8b7" providerId="ADAL" clId="{C8443BAC-1108-47F8-82C6-201E73AE5BFE}" dt="2023-09-25T13:48:43.433" v="3892" actId="1076"/>
          <ac:picMkLst>
            <pc:docMk/>
            <pc:sldMk cId="2514494367" sldId="289"/>
            <ac:picMk id="1030" creationId="{9667EBA6-142A-C1CE-267E-BBE6EAF26915}"/>
          </ac:picMkLst>
        </pc:picChg>
        <pc:picChg chg="add mod">
          <ac:chgData name="Mrs. F Ndamba" userId="a7be04d0-94f5-4430-8833-2ae148d8c8b7" providerId="ADAL" clId="{C8443BAC-1108-47F8-82C6-201E73AE5BFE}" dt="2023-09-25T13:48:40.165" v="3891" actId="14100"/>
          <ac:picMkLst>
            <pc:docMk/>
            <pc:sldMk cId="2514494367" sldId="289"/>
            <ac:picMk id="1032" creationId="{E8544F62-C49D-0190-C943-3E684E72D2BA}"/>
          </ac:picMkLst>
        </pc:picChg>
      </pc:sldChg>
      <pc:sldChg chg="modSp new mod">
        <pc:chgData name="Mrs. F Ndamba" userId="a7be04d0-94f5-4430-8833-2ae148d8c8b7" providerId="ADAL" clId="{C8443BAC-1108-47F8-82C6-201E73AE5BFE}" dt="2023-09-25T14:19:45.848" v="4033" actId="14100"/>
        <pc:sldMkLst>
          <pc:docMk/>
          <pc:sldMk cId="863967707" sldId="290"/>
        </pc:sldMkLst>
        <pc:spChg chg="mod">
          <ac:chgData name="Mrs. F Ndamba" userId="a7be04d0-94f5-4430-8833-2ae148d8c8b7" providerId="ADAL" clId="{C8443BAC-1108-47F8-82C6-201E73AE5BFE}" dt="2023-09-21T17:21:40.942" v="2332" actId="20577"/>
          <ac:spMkLst>
            <pc:docMk/>
            <pc:sldMk cId="863967707" sldId="290"/>
            <ac:spMk id="2" creationId="{EFDAAAE4-1019-D45E-CB94-AF57CFF9EDE6}"/>
          </ac:spMkLst>
        </pc:spChg>
        <pc:spChg chg="mod">
          <ac:chgData name="Mrs. F Ndamba" userId="a7be04d0-94f5-4430-8833-2ae148d8c8b7" providerId="ADAL" clId="{C8443BAC-1108-47F8-82C6-201E73AE5BFE}" dt="2023-09-25T14:19:45.848" v="4033" actId="14100"/>
          <ac:spMkLst>
            <pc:docMk/>
            <pc:sldMk cId="863967707" sldId="290"/>
            <ac:spMk id="3" creationId="{D3D2603F-0E6A-39B0-1396-4DBA89025C39}"/>
          </ac:spMkLst>
        </pc:spChg>
      </pc:sldChg>
      <pc:sldChg chg="modSp new mod">
        <pc:chgData name="Mrs. F Ndamba" userId="a7be04d0-94f5-4430-8833-2ae148d8c8b7" providerId="ADAL" clId="{C8443BAC-1108-47F8-82C6-201E73AE5BFE}" dt="2023-09-25T14:27:25.311" v="4140" actId="20577"/>
        <pc:sldMkLst>
          <pc:docMk/>
          <pc:sldMk cId="2555614386" sldId="291"/>
        </pc:sldMkLst>
        <pc:spChg chg="mod">
          <ac:chgData name="Mrs. F Ndamba" userId="a7be04d0-94f5-4430-8833-2ae148d8c8b7" providerId="ADAL" clId="{C8443BAC-1108-47F8-82C6-201E73AE5BFE}" dt="2023-09-21T17:38:18.724" v="2666" actId="5793"/>
          <ac:spMkLst>
            <pc:docMk/>
            <pc:sldMk cId="2555614386" sldId="291"/>
            <ac:spMk id="2" creationId="{080D5802-73D3-56A6-4C10-3F22996CB100}"/>
          </ac:spMkLst>
        </pc:spChg>
        <pc:spChg chg="mod">
          <ac:chgData name="Mrs. F Ndamba" userId="a7be04d0-94f5-4430-8833-2ae148d8c8b7" providerId="ADAL" clId="{C8443BAC-1108-47F8-82C6-201E73AE5BFE}" dt="2023-09-25T14:27:25.311" v="4140" actId="20577"/>
          <ac:spMkLst>
            <pc:docMk/>
            <pc:sldMk cId="2555614386" sldId="291"/>
            <ac:spMk id="3" creationId="{4E1F2619-47F8-13AC-E9C3-4FA57E87388E}"/>
          </ac:spMkLst>
        </pc:spChg>
      </pc:sldChg>
      <pc:sldChg chg="modSp new mod">
        <pc:chgData name="Mrs. F Ndamba" userId="a7be04d0-94f5-4430-8833-2ae148d8c8b7" providerId="ADAL" clId="{C8443BAC-1108-47F8-82C6-201E73AE5BFE}" dt="2023-09-25T14:40:34.632" v="4301" actId="255"/>
        <pc:sldMkLst>
          <pc:docMk/>
          <pc:sldMk cId="2453436042" sldId="292"/>
        </pc:sldMkLst>
        <pc:spChg chg="mod">
          <ac:chgData name="Mrs. F Ndamba" userId="a7be04d0-94f5-4430-8833-2ae148d8c8b7" providerId="ADAL" clId="{C8443BAC-1108-47F8-82C6-201E73AE5BFE}" dt="2023-09-21T17:43:23.839" v="2762" actId="20577"/>
          <ac:spMkLst>
            <pc:docMk/>
            <pc:sldMk cId="2453436042" sldId="292"/>
            <ac:spMk id="2" creationId="{EECF257B-1248-674E-FF38-DEF5554B4729}"/>
          </ac:spMkLst>
        </pc:spChg>
        <pc:spChg chg="mod">
          <ac:chgData name="Mrs. F Ndamba" userId="a7be04d0-94f5-4430-8833-2ae148d8c8b7" providerId="ADAL" clId="{C8443BAC-1108-47F8-82C6-201E73AE5BFE}" dt="2023-09-25T14:40:34.632" v="4301" actId="255"/>
          <ac:spMkLst>
            <pc:docMk/>
            <pc:sldMk cId="2453436042" sldId="292"/>
            <ac:spMk id="3" creationId="{E21BCE8E-9CF3-B05D-7EB1-A0C316064ABA}"/>
          </ac:spMkLst>
        </pc:spChg>
      </pc:sldChg>
      <pc:sldChg chg="modSp new mod">
        <pc:chgData name="Mrs. F Ndamba" userId="a7be04d0-94f5-4430-8833-2ae148d8c8b7" providerId="ADAL" clId="{C8443BAC-1108-47F8-82C6-201E73AE5BFE}" dt="2023-09-25T14:41:47.244" v="4304" actId="255"/>
        <pc:sldMkLst>
          <pc:docMk/>
          <pc:sldMk cId="1763644443" sldId="293"/>
        </pc:sldMkLst>
        <pc:spChg chg="mod">
          <ac:chgData name="Mrs. F Ndamba" userId="a7be04d0-94f5-4430-8833-2ae148d8c8b7" providerId="ADAL" clId="{C8443BAC-1108-47F8-82C6-201E73AE5BFE}" dt="2023-09-25T13:57:46.123" v="3906" actId="20577"/>
          <ac:spMkLst>
            <pc:docMk/>
            <pc:sldMk cId="1763644443" sldId="293"/>
            <ac:spMk id="2" creationId="{F200CEF4-31B6-9D80-3AFE-02566C5F2A84}"/>
          </ac:spMkLst>
        </pc:spChg>
        <pc:spChg chg="mod">
          <ac:chgData name="Mrs. F Ndamba" userId="a7be04d0-94f5-4430-8833-2ae148d8c8b7" providerId="ADAL" clId="{C8443BAC-1108-47F8-82C6-201E73AE5BFE}" dt="2023-09-25T14:41:47.244" v="4304" actId="255"/>
          <ac:spMkLst>
            <pc:docMk/>
            <pc:sldMk cId="1763644443" sldId="293"/>
            <ac:spMk id="3" creationId="{75214F4F-BF16-39E9-3352-6DEB80CAFE8C}"/>
          </ac:spMkLst>
        </pc:spChg>
      </pc:sldChg>
    </pc:docChg>
  </pc:docChgLst>
  <pc:docChgLst>
    <pc:chgData name="Mrs. F Ndamba" userId="a7be04d0-94f5-4430-8833-2ae148d8c8b7" providerId="ADAL" clId="{9F417D98-C7F1-4832-9B1B-879AB1E14A68}"/>
    <pc:docChg chg="undo redo custSel addSld delSld modSld">
      <pc:chgData name="Mrs. F Ndamba" userId="a7be04d0-94f5-4430-8833-2ae148d8c8b7" providerId="ADAL" clId="{9F417D98-C7F1-4832-9B1B-879AB1E14A68}" dt="2023-09-13T18:05:27.695" v="4384" actId="14100"/>
      <pc:docMkLst>
        <pc:docMk/>
      </pc:docMkLst>
      <pc:sldChg chg="modSp mod">
        <pc:chgData name="Mrs. F Ndamba" userId="a7be04d0-94f5-4430-8833-2ae148d8c8b7" providerId="ADAL" clId="{9F417D98-C7F1-4832-9B1B-879AB1E14A68}" dt="2023-09-12T08:25:06.510" v="249" actId="255"/>
        <pc:sldMkLst>
          <pc:docMk/>
          <pc:sldMk cId="0" sldId="256"/>
        </pc:sldMkLst>
        <pc:spChg chg="mod">
          <ac:chgData name="Mrs. F Ndamba" userId="a7be04d0-94f5-4430-8833-2ae148d8c8b7" providerId="ADAL" clId="{9F417D98-C7F1-4832-9B1B-879AB1E14A68}" dt="2023-09-12T08:25:06.510" v="249" actId="255"/>
          <ac:spMkLst>
            <pc:docMk/>
            <pc:sldMk cId="0" sldId="256"/>
            <ac:spMk id="11" creationId="{00000000-0000-0000-0000-000000000000}"/>
          </ac:spMkLst>
        </pc:spChg>
        <pc:spChg chg="mod">
          <ac:chgData name="Mrs. F Ndamba" userId="a7be04d0-94f5-4430-8833-2ae148d8c8b7" providerId="ADAL" clId="{9F417D98-C7F1-4832-9B1B-879AB1E14A68}" dt="2023-09-12T08:24:53.984" v="248" actId="6559"/>
          <ac:spMkLst>
            <pc:docMk/>
            <pc:sldMk cId="0" sldId="256"/>
            <ac:spMk id="12" creationId="{00000000-0000-0000-0000-000000000000}"/>
          </ac:spMkLst>
        </pc:spChg>
      </pc:sldChg>
      <pc:sldChg chg="addSp delSp modSp mod">
        <pc:chgData name="Mrs. F Ndamba" userId="a7be04d0-94f5-4430-8833-2ae148d8c8b7" providerId="ADAL" clId="{9F417D98-C7F1-4832-9B1B-879AB1E14A68}" dt="2023-09-13T14:51:06.431" v="3842" actId="1076"/>
        <pc:sldMkLst>
          <pc:docMk/>
          <pc:sldMk cId="0" sldId="257"/>
        </pc:sldMkLst>
        <pc:spChg chg="mod">
          <ac:chgData name="Mrs. F Ndamba" userId="a7be04d0-94f5-4430-8833-2ae148d8c8b7" providerId="ADAL" clId="{9F417D98-C7F1-4832-9B1B-879AB1E14A68}" dt="2023-09-12T08:32:00.502" v="428" actId="6559"/>
          <ac:spMkLst>
            <pc:docMk/>
            <pc:sldMk cId="0" sldId="257"/>
            <ac:spMk id="2" creationId="{00000000-0000-0000-0000-000000000000}"/>
          </ac:spMkLst>
        </pc:spChg>
        <pc:spChg chg="add del mod">
          <ac:chgData name="Mrs. F Ndamba" userId="a7be04d0-94f5-4430-8833-2ae148d8c8b7" providerId="ADAL" clId="{9F417D98-C7F1-4832-9B1B-879AB1E14A68}" dt="2023-09-13T14:50:22.029" v="3834" actId="14100"/>
          <ac:spMkLst>
            <pc:docMk/>
            <pc:sldMk cId="0" sldId="257"/>
            <ac:spMk id="3" creationId="{00000000-0000-0000-0000-000000000000}"/>
          </ac:spMkLst>
        </pc:spChg>
        <pc:spChg chg="mod">
          <ac:chgData name="Mrs. F Ndamba" userId="a7be04d0-94f5-4430-8833-2ae148d8c8b7" providerId="ADAL" clId="{9F417D98-C7F1-4832-9B1B-879AB1E14A68}" dt="2023-09-12T10:24:52.415" v="489" actId="20577"/>
          <ac:spMkLst>
            <pc:docMk/>
            <pc:sldMk cId="0" sldId="257"/>
            <ac:spMk id="5" creationId="{00000000-0000-0000-0000-000000000000}"/>
          </ac:spMkLst>
        </pc:spChg>
        <pc:picChg chg="add del mod">
          <ac:chgData name="Mrs. F Ndamba" userId="a7be04d0-94f5-4430-8833-2ae148d8c8b7" providerId="ADAL" clId="{9F417D98-C7F1-4832-9B1B-879AB1E14A68}" dt="2023-09-13T14:44:48.830" v="3813" actId="478"/>
          <ac:picMkLst>
            <pc:docMk/>
            <pc:sldMk cId="0" sldId="257"/>
            <ac:picMk id="4" creationId="{00000000-0000-0000-0000-000000000000}"/>
          </ac:picMkLst>
        </pc:picChg>
        <pc:picChg chg="add mod">
          <ac:chgData name="Mrs. F Ndamba" userId="a7be04d0-94f5-4430-8833-2ae148d8c8b7" providerId="ADAL" clId="{9F417D98-C7F1-4832-9B1B-879AB1E14A68}" dt="2023-09-13T14:50:56.011" v="3840" actId="1076"/>
          <ac:picMkLst>
            <pc:docMk/>
            <pc:sldMk cId="0" sldId="257"/>
            <ac:picMk id="1026" creationId="{177B2B87-E03C-927A-4535-114156D263D3}"/>
          </ac:picMkLst>
        </pc:picChg>
        <pc:picChg chg="add mod">
          <ac:chgData name="Mrs. F Ndamba" userId="a7be04d0-94f5-4430-8833-2ae148d8c8b7" providerId="ADAL" clId="{9F417D98-C7F1-4832-9B1B-879AB1E14A68}" dt="2023-09-13T14:51:03.523" v="3841" actId="1076"/>
          <ac:picMkLst>
            <pc:docMk/>
            <pc:sldMk cId="0" sldId="257"/>
            <ac:picMk id="1028" creationId="{C97FFFA2-C41E-C2BA-2A02-2E0A5C334C1B}"/>
          </ac:picMkLst>
        </pc:picChg>
        <pc:picChg chg="add mod">
          <ac:chgData name="Mrs. F Ndamba" userId="a7be04d0-94f5-4430-8833-2ae148d8c8b7" providerId="ADAL" clId="{9F417D98-C7F1-4832-9B1B-879AB1E14A68}" dt="2023-09-13T14:51:06.431" v="3842" actId="1076"/>
          <ac:picMkLst>
            <pc:docMk/>
            <pc:sldMk cId="0" sldId="257"/>
            <ac:picMk id="1030" creationId="{A016587F-1D09-7E18-B4B9-510F9AEA3644}"/>
          </ac:picMkLst>
        </pc:picChg>
      </pc:sldChg>
      <pc:sldChg chg="addSp delSp modSp del mod chgLayout">
        <pc:chgData name="Mrs. F Ndamba" userId="a7be04d0-94f5-4430-8833-2ae148d8c8b7" providerId="ADAL" clId="{9F417D98-C7F1-4832-9B1B-879AB1E14A68}" dt="2023-09-12T10:33:09.497" v="903" actId="47"/>
        <pc:sldMkLst>
          <pc:docMk/>
          <pc:sldMk cId="0" sldId="258"/>
        </pc:sldMkLst>
        <pc:spChg chg="mod ord">
          <ac:chgData name="Mrs. F Ndamba" userId="a7be04d0-94f5-4430-8833-2ae148d8c8b7" providerId="ADAL" clId="{9F417D98-C7F1-4832-9B1B-879AB1E14A68}" dt="2023-09-12T10:24:37.744" v="466" actId="20577"/>
          <ac:spMkLst>
            <pc:docMk/>
            <pc:sldMk cId="0" sldId="258"/>
            <ac:spMk id="4" creationId="{00000000-0000-0000-0000-000000000000}"/>
          </ac:spMkLst>
        </pc:spChg>
        <pc:spChg chg="add del mod">
          <ac:chgData name="Mrs. F Ndamba" userId="a7be04d0-94f5-4430-8833-2ae148d8c8b7" providerId="ADAL" clId="{9F417D98-C7F1-4832-9B1B-879AB1E14A68}" dt="2023-09-12T10:24:11.160" v="453" actId="6264"/>
          <ac:spMkLst>
            <pc:docMk/>
            <pc:sldMk cId="0" sldId="258"/>
            <ac:spMk id="6" creationId="{0AE395CD-94E4-EC2A-10B2-0C775F46F814}"/>
          </ac:spMkLst>
        </pc:spChg>
      </pc:sldChg>
      <pc:sldChg chg="addSp delSp modSp mod">
        <pc:chgData name="Mrs. F Ndamba" userId="a7be04d0-94f5-4430-8833-2ae148d8c8b7" providerId="ADAL" clId="{9F417D98-C7F1-4832-9B1B-879AB1E14A68}" dt="2023-09-13T15:15:01.182" v="3920" actId="1076"/>
        <pc:sldMkLst>
          <pc:docMk/>
          <pc:sldMk cId="0" sldId="259"/>
        </pc:sldMkLst>
        <pc:spChg chg="mod">
          <ac:chgData name="Mrs. F Ndamba" userId="a7be04d0-94f5-4430-8833-2ae148d8c8b7" providerId="ADAL" clId="{9F417D98-C7F1-4832-9B1B-879AB1E14A68}" dt="2023-09-13T15:10:12.388" v="3890" actId="6559"/>
          <ac:spMkLst>
            <pc:docMk/>
            <pc:sldMk cId="0" sldId="259"/>
            <ac:spMk id="2" creationId="{00000000-0000-0000-0000-000000000000}"/>
          </ac:spMkLst>
        </pc:spChg>
        <pc:spChg chg="mod">
          <ac:chgData name="Mrs. F Ndamba" userId="a7be04d0-94f5-4430-8833-2ae148d8c8b7" providerId="ADAL" clId="{9F417D98-C7F1-4832-9B1B-879AB1E14A68}" dt="2023-09-13T15:12:29.284" v="3913" actId="20577"/>
          <ac:spMkLst>
            <pc:docMk/>
            <pc:sldMk cId="0" sldId="259"/>
            <ac:spMk id="3" creationId="{00000000-0000-0000-0000-000000000000}"/>
          </ac:spMkLst>
        </pc:spChg>
        <pc:spChg chg="del">
          <ac:chgData name="Mrs. F Ndamba" userId="a7be04d0-94f5-4430-8833-2ae148d8c8b7" providerId="ADAL" clId="{9F417D98-C7F1-4832-9B1B-879AB1E14A68}" dt="2023-09-13T15:11:44.179" v="3894" actId="478"/>
          <ac:spMkLst>
            <pc:docMk/>
            <pc:sldMk cId="0" sldId="259"/>
            <ac:spMk id="4" creationId="{00000000-0000-0000-0000-000000000000}"/>
          </ac:spMkLst>
        </pc:spChg>
        <pc:picChg chg="add mod">
          <ac:chgData name="Mrs. F Ndamba" userId="a7be04d0-94f5-4430-8833-2ae148d8c8b7" providerId="ADAL" clId="{9F417D98-C7F1-4832-9B1B-879AB1E14A68}" dt="2023-09-13T15:12:33.402" v="3914" actId="1076"/>
          <ac:picMkLst>
            <pc:docMk/>
            <pc:sldMk cId="0" sldId="259"/>
            <ac:picMk id="3074" creationId="{A9C2A417-03E1-09E6-16EA-D42BD25A082C}"/>
          </ac:picMkLst>
        </pc:picChg>
        <pc:picChg chg="add mod">
          <ac:chgData name="Mrs. F Ndamba" userId="a7be04d0-94f5-4430-8833-2ae148d8c8b7" providerId="ADAL" clId="{9F417D98-C7F1-4832-9B1B-879AB1E14A68}" dt="2023-09-13T15:13:23.778" v="3918" actId="14100"/>
          <ac:picMkLst>
            <pc:docMk/>
            <pc:sldMk cId="0" sldId="259"/>
            <ac:picMk id="3076" creationId="{60306787-1422-3425-6161-4565F50BF0F7}"/>
          </ac:picMkLst>
        </pc:picChg>
        <pc:picChg chg="add mod">
          <ac:chgData name="Mrs. F Ndamba" userId="a7be04d0-94f5-4430-8833-2ae148d8c8b7" providerId="ADAL" clId="{9F417D98-C7F1-4832-9B1B-879AB1E14A68}" dt="2023-09-13T15:15:01.182" v="3920" actId="1076"/>
          <ac:picMkLst>
            <pc:docMk/>
            <pc:sldMk cId="0" sldId="259"/>
            <ac:picMk id="3078" creationId="{9A6BFA17-CF79-A279-91C3-466A43628546}"/>
          </ac:picMkLst>
        </pc:picChg>
      </pc:sldChg>
      <pc:sldChg chg="addSp delSp modSp del mod">
        <pc:chgData name="Mrs. F Ndamba" userId="a7be04d0-94f5-4430-8833-2ae148d8c8b7" providerId="ADAL" clId="{9F417D98-C7F1-4832-9B1B-879AB1E14A68}" dt="2023-09-12T10:38:11.982" v="1052" actId="2696"/>
        <pc:sldMkLst>
          <pc:docMk/>
          <pc:sldMk cId="0" sldId="260"/>
        </pc:sldMkLst>
        <pc:spChg chg="add del mod">
          <ac:chgData name="Mrs. F Ndamba" userId="a7be04d0-94f5-4430-8833-2ae148d8c8b7" providerId="ADAL" clId="{9F417D98-C7F1-4832-9B1B-879AB1E14A68}" dt="2023-09-12T10:38:06.828" v="1051" actId="47"/>
          <ac:spMkLst>
            <pc:docMk/>
            <pc:sldMk cId="0" sldId="260"/>
            <ac:spMk id="2" creationId="{00000000-0000-0000-0000-000000000000}"/>
          </ac:spMkLst>
        </pc:spChg>
        <pc:spChg chg="add del mod">
          <ac:chgData name="Mrs. F Ndamba" userId="a7be04d0-94f5-4430-8833-2ae148d8c8b7" providerId="ADAL" clId="{9F417D98-C7F1-4832-9B1B-879AB1E14A68}" dt="2023-09-12T10:38:06.164" v="1050" actId="47"/>
          <ac:spMkLst>
            <pc:docMk/>
            <pc:sldMk cId="0" sldId="260"/>
            <ac:spMk id="3" creationId="{00000000-0000-0000-0000-000000000000}"/>
          </ac:spMkLst>
        </pc:spChg>
      </pc:sldChg>
      <pc:sldChg chg="addSp delSp modSp del mod">
        <pc:chgData name="Mrs. F Ndamba" userId="a7be04d0-94f5-4430-8833-2ae148d8c8b7" providerId="ADAL" clId="{9F417D98-C7F1-4832-9B1B-879AB1E14A68}" dt="2023-09-12T10:50:41.186" v="1089" actId="2696"/>
        <pc:sldMkLst>
          <pc:docMk/>
          <pc:sldMk cId="0" sldId="261"/>
        </pc:sldMkLst>
        <pc:spChg chg="mod">
          <ac:chgData name="Mrs. F Ndamba" userId="a7be04d0-94f5-4430-8833-2ae148d8c8b7" providerId="ADAL" clId="{9F417D98-C7F1-4832-9B1B-879AB1E14A68}" dt="2023-09-12T10:38:31.123" v="1083" actId="20577"/>
          <ac:spMkLst>
            <pc:docMk/>
            <pc:sldMk cId="0" sldId="261"/>
            <ac:spMk id="2" creationId="{00000000-0000-0000-0000-000000000000}"/>
          </ac:spMkLst>
        </pc:spChg>
        <pc:spChg chg="add del mod">
          <ac:chgData name="Mrs. F Ndamba" userId="a7be04d0-94f5-4430-8833-2ae148d8c8b7" providerId="ADAL" clId="{9F417D98-C7F1-4832-9B1B-879AB1E14A68}" dt="2023-09-12T10:50:16.829" v="1088" actId="6549"/>
          <ac:spMkLst>
            <pc:docMk/>
            <pc:sldMk cId="0" sldId="261"/>
            <ac:spMk id="3" creationId="{00000000-0000-0000-0000-000000000000}"/>
          </ac:spMkLst>
        </pc:spChg>
      </pc:sldChg>
      <pc:sldChg chg="addSp delSp modSp mod">
        <pc:chgData name="Mrs. F Ndamba" userId="a7be04d0-94f5-4430-8833-2ae148d8c8b7" providerId="ADAL" clId="{9F417D98-C7F1-4832-9B1B-879AB1E14A68}" dt="2023-09-13T15:26:39.529" v="3961" actId="14100"/>
        <pc:sldMkLst>
          <pc:docMk/>
          <pc:sldMk cId="0" sldId="262"/>
        </pc:sldMkLst>
        <pc:spChg chg="mod">
          <ac:chgData name="Mrs. F Ndamba" userId="a7be04d0-94f5-4430-8833-2ae148d8c8b7" providerId="ADAL" clId="{9F417D98-C7F1-4832-9B1B-879AB1E14A68}" dt="2023-09-12T11:15:04.906" v="1563" actId="20577"/>
          <ac:spMkLst>
            <pc:docMk/>
            <pc:sldMk cId="0" sldId="262"/>
            <ac:spMk id="2" creationId="{00000000-0000-0000-0000-000000000000}"/>
          </ac:spMkLst>
        </pc:spChg>
        <pc:spChg chg="add del mod">
          <ac:chgData name="Mrs. F Ndamba" userId="a7be04d0-94f5-4430-8833-2ae148d8c8b7" providerId="ADAL" clId="{9F417D98-C7F1-4832-9B1B-879AB1E14A68}" dt="2023-09-12T12:30:23.751" v="3812" actId="20577"/>
          <ac:spMkLst>
            <pc:docMk/>
            <pc:sldMk cId="0" sldId="262"/>
            <ac:spMk id="3" creationId="{00000000-0000-0000-0000-000000000000}"/>
          </ac:spMkLst>
        </pc:spChg>
        <pc:picChg chg="add mod">
          <ac:chgData name="Mrs. F Ndamba" userId="a7be04d0-94f5-4430-8833-2ae148d8c8b7" providerId="ADAL" clId="{9F417D98-C7F1-4832-9B1B-879AB1E14A68}" dt="2023-09-13T15:26:39.529" v="3961" actId="14100"/>
          <ac:picMkLst>
            <pc:docMk/>
            <pc:sldMk cId="0" sldId="262"/>
            <ac:picMk id="5122" creationId="{09892A7D-3622-235D-9E97-A922103A1456}"/>
          </ac:picMkLst>
        </pc:picChg>
      </pc:sldChg>
      <pc:sldChg chg="modSp del mod">
        <pc:chgData name="Mrs. F Ndamba" userId="a7be04d0-94f5-4430-8833-2ae148d8c8b7" providerId="ADAL" clId="{9F417D98-C7F1-4832-9B1B-879AB1E14A68}" dt="2023-09-12T11:21:05.084" v="1951" actId="2696"/>
        <pc:sldMkLst>
          <pc:docMk/>
          <pc:sldMk cId="0" sldId="263"/>
        </pc:sldMkLst>
        <pc:spChg chg="mod">
          <ac:chgData name="Mrs. F Ndamba" userId="a7be04d0-94f5-4430-8833-2ae148d8c8b7" providerId="ADAL" clId="{9F417D98-C7F1-4832-9B1B-879AB1E14A68}" dt="2023-09-12T11:19:19.791" v="1892" actId="20577"/>
          <ac:spMkLst>
            <pc:docMk/>
            <pc:sldMk cId="0" sldId="263"/>
            <ac:spMk id="2" creationId="{00000000-0000-0000-0000-000000000000}"/>
          </ac:spMkLst>
        </pc:spChg>
        <pc:spChg chg="mod">
          <ac:chgData name="Mrs. F Ndamba" userId="a7be04d0-94f5-4430-8833-2ae148d8c8b7" providerId="ADAL" clId="{9F417D98-C7F1-4832-9B1B-879AB1E14A68}" dt="2023-09-12T11:20:54.527" v="1950" actId="6549"/>
          <ac:spMkLst>
            <pc:docMk/>
            <pc:sldMk cId="0" sldId="263"/>
            <ac:spMk id="3" creationId="{00000000-0000-0000-0000-000000000000}"/>
          </ac:spMkLst>
        </pc:spChg>
      </pc:sldChg>
      <pc:sldChg chg="modSp del mod">
        <pc:chgData name="Mrs. F Ndamba" userId="a7be04d0-94f5-4430-8833-2ae148d8c8b7" providerId="ADAL" clId="{9F417D98-C7F1-4832-9B1B-879AB1E14A68}" dt="2023-09-12T11:22:03.016" v="1987" actId="2696"/>
        <pc:sldMkLst>
          <pc:docMk/>
          <pc:sldMk cId="0" sldId="264"/>
        </pc:sldMkLst>
        <pc:spChg chg="mod">
          <ac:chgData name="Mrs. F Ndamba" userId="a7be04d0-94f5-4430-8833-2ae148d8c8b7" providerId="ADAL" clId="{9F417D98-C7F1-4832-9B1B-879AB1E14A68}" dt="2023-09-12T11:21:27.497" v="1984" actId="20577"/>
          <ac:spMkLst>
            <pc:docMk/>
            <pc:sldMk cId="0" sldId="264"/>
            <ac:spMk id="2" creationId="{00000000-0000-0000-0000-000000000000}"/>
          </ac:spMkLst>
        </pc:spChg>
        <pc:spChg chg="mod">
          <ac:chgData name="Mrs. F Ndamba" userId="a7be04d0-94f5-4430-8833-2ae148d8c8b7" providerId="ADAL" clId="{9F417D98-C7F1-4832-9B1B-879AB1E14A68}" dt="2023-09-12T11:21:56.880" v="1986" actId="14100"/>
          <ac:spMkLst>
            <pc:docMk/>
            <pc:sldMk cId="0" sldId="264"/>
            <ac:spMk id="3" creationId="{00000000-0000-0000-0000-000000000000}"/>
          </ac:spMkLst>
        </pc:spChg>
      </pc:sldChg>
      <pc:sldChg chg="del">
        <pc:chgData name="Mrs. F Ndamba" userId="a7be04d0-94f5-4430-8833-2ae148d8c8b7" providerId="ADAL" clId="{9F417D98-C7F1-4832-9B1B-879AB1E14A68}" dt="2023-09-12T12:03:10.007" v="3697" actId="47"/>
        <pc:sldMkLst>
          <pc:docMk/>
          <pc:sldMk cId="0" sldId="265"/>
        </pc:sldMkLst>
      </pc:sldChg>
      <pc:sldChg chg="del">
        <pc:chgData name="Mrs. F Ndamba" userId="a7be04d0-94f5-4430-8833-2ae148d8c8b7" providerId="ADAL" clId="{9F417D98-C7F1-4832-9B1B-879AB1E14A68}" dt="2023-09-12T12:03:12.239" v="3698" actId="47"/>
        <pc:sldMkLst>
          <pc:docMk/>
          <pc:sldMk cId="0" sldId="266"/>
        </pc:sldMkLst>
      </pc:sldChg>
      <pc:sldChg chg="del">
        <pc:chgData name="Mrs. F Ndamba" userId="a7be04d0-94f5-4430-8833-2ae148d8c8b7" providerId="ADAL" clId="{9F417D98-C7F1-4832-9B1B-879AB1E14A68}" dt="2023-09-12T12:03:13.528" v="3699" actId="47"/>
        <pc:sldMkLst>
          <pc:docMk/>
          <pc:sldMk cId="0" sldId="267"/>
        </pc:sldMkLst>
      </pc:sldChg>
      <pc:sldChg chg="del">
        <pc:chgData name="Mrs. F Ndamba" userId="a7be04d0-94f5-4430-8833-2ae148d8c8b7" providerId="ADAL" clId="{9F417D98-C7F1-4832-9B1B-879AB1E14A68}" dt="2023-09-12T12:03:14.733" v="3700" actId="47"/>
        <pc:sldMkLst>
          <pc:docMk/>
          <pc:sldMk cId="0" sldId="268"/>
        </pc:sldMkLst>
      </pc:sldChg>
      <pc:sldChg chg="del">
        <pc:chgData name="Mrs. F Ndamba" userId="a7be04d0-94f5-4430-8833-2ae148d8c8b7" providerId="ADAL" clId="{9F417D98-C7F1-4832-9B1B-879AB1E14A68}" dt="2023-09-12T12:03:16.105" v="3701" actId="47"/>
        <pc:sldMkLst>
          <pc:docMk/>
          <pc:sldMk cId="0" sldId="269"/>
        </pc:sldMkLst>
      </pc:sldChg>
      <pc:sldChg chg="del">
        <pc:chgData name="Mrs. F Ndamba" userId="a7be04d0-94f5-4430-8833-2ae148d8c8b7" providerId="ADAL" clId="{9F417D98-C7F1-4832-9B1B-879AB1E14A68}" dt="2023-09-12T12:03:18.057" v="3702" actId="47"/>
        <pc:sldMkLst>
          <pc:docMk/>
          <pc:sldMk cId="0" sldId="270"/>
        </pc:sldMkLst>
      </pc:sldChg>
      <pc:sldChg chg="del">
        <pc:chgData name="Mrs. F Ndamba" userId="a7be04d0-94f5-4430-8833-2ae148d8c8b7" providerId="ADAL" clId="{9F417D98-C7F1-4832-9B1B-879AB1E14A68}" dt="2023-09-12T12:03:19.520" v="3703" actId="47"/>
        <pc:sldMkLst>
          <pc:docMk/>
          <pc:sldMk cId="0" sldId="271"/>
        </pc:sldMkLst>
      </pc:sldChg>
      <pc:sldChg chg="del">
        <pc:chgData name="Mrs. F Ndamba" userId="a7be04d0-94f5-4430-8833-2ae148d8c8b7" providerId="ADAL" clId="{9F417D98-C7F1-4832-9B1B-879AB1E14A68}" dt="2023-09-12T12:03:20.768" v="3704" actId="47"/>
        <pc:sldMkLst>
          <pc:docMk/>
          <pc:sldMk cId="0" sldId="272"/>
        </pc:sldMkLst>
      </pc:sldChg>
      <pc:sldChg chg="del">
        <pc:chgData name="Mrs. F Ndamba" userId="a7be04d0-94f5-4430-8833-2ae148d8c8b7" providerId="ADAL" clId="{9F417D98-C7F1-4832-9B1B-879AB1E14A68}" dt="2023-09-12T12:03:21.947" v="3705" actId="47"/>
        <pc:sldMkLst>
          <pc:docMk/>
          <pc:sldMk cId="0" sldId="273"/>
        </pc:sldMkLst>
      </pc:sldChg>
      <pc:sldChg chg="del">
        <pc:chgData name="Mrs. F Ndamba" userId="a7be04d0-94f5-4430-8833-2ae148d8c8b7" providerId="ADAL" clId="{9F417D98-C7F1-4832-9B1B-879AB1E14A68}" dt="2023-09-12T12:03:23.563" v="3706" actId="47"/>
        <pc:sldMkLst>
          <pc:docMk/>
          <pc:sldMk cId="0" sldId="274"/>
        </pc:sldMkLst>
      </pc:sldChg>
      <pc:sldChg chg="del">
        <pc:chgData name="Mrs. F Ndamba" userId="a7be04d0-94f5-4430-8833-2ae148d8c8b7" providerId="ADAL" clId="{9F417D98-C7F1-4832-9B1B-879AB1E14A68}" dt="2023-09-12T12:03:24.610" v="3707" actId="47"/>
        <pc:sldMkLst>
          <pc:docMk/>
          <pc:sldMk cId="0" sldId="275"/>
        </pc:sldMkLst>
      </pc:sldChg>
      <pc:sldChg chg="del">
        <pc:chgData name="Mrs. F Ndamba" userId="a7be04d0-94f5-4430-8833-2ae148d8c8b7" providerId="ADAL" clId="{9F417D98-C7F1-4832-9B1B-879AB1E14A68}" dt="2023-09-12T12:03:27.024" v="3708" actId="47"/>
        <pc:sldMkLst>
          <pc:docMk/>
          <pc:sldMk cId="0" sldId="276"/>
        </pc:sldMkLst>
      </pc:sldChg>
      <pc:sldChg chg="del">
        <pc:chgData name="Mrs. F Ndamba" userId="a7be04d0-94f5-4430-8833-2ae148d8c8b7" providerId="ADAL" clId="{9F417D98-C7F1-4832-9B1B-879AB1E14A68}" dt="2023-09-12T12:03:28.316" v="3709" actId="47"/>
        <pc:sldMkLst>
          <pc:docMk/>
          <pc:sldMk cId="0" sldId="277"/>
        </pc:sldMkLst>
      </pc:sldChg>
      <pc:sldChg chg="del">
        <pc:chgData name="Mrs. F Ndamba" userId="a7be04d0-94f5-4430-8833-2ae148d8c8b7" providerId="ADAL" clId="{9F417D98-C7F1-4832-9B1B-879AB1E14A68}" dt="2023-09-12T12:03:29.257" v="3710" actId="47"/>
        <pc:sldMkLst>
          <pc:docMk/>
          <pc:sldMk cId="0" sldId="278"/>
        </pc:sldMkLst>
      </pc:sldChg>
      <pc:sldChg chg="addSp delSp modSp new mod">
        <pc:chgData name="Mrs. F Ndamba" userId="a7be04d0-94f5-4430-8833-2ae148d8c8b7" providerId="ADAL" clId="{9F417D98-C7F1-4832-9B1B-879AB1E14A68}" dt="2023-09-13T15:09:25.914" v="3888" actId="1076"/>
        <pc:sldMkLst>
          <pc:docMk/>
          <pc:sldMk cId="3893431146" sldId="279"/>
        </pc:sldMkLst>
        <pc:spChg chg="mod">
          <ac:chgData name="Mrs. F Ndamba" userId="a7be04d0-94f5-4430-8833-2ae148d8c8b7" providerId="ADAL" clId="{9F417D98-C7F1-4832-9B1B-879AB1E14A68}" dt="2023-09-12T10:25:47.497" v="513" actId="14100"/>
          <ac:spMkLst>
            <pc:docMk/>
            <pc:sldMk cId="3893431146" sldId="279"/>
            <ac:spMk id="2" creationId="{398494AE-7A0A-951C-C1D9-9DB9C9E97352}"/>
          </ac:spMkLst>
        </pc:spChg>
        <pc:spChg chg="mod">
          <ac:chgData name="Mrs. F Ndamba" userId="a7be04d0-94f5-4430-8833-2ae148d8c8b7" providerId="ADAL" clId="{9F417D98-C7F1-4832-9B1B-879AB1E14A68}" dt="2023-09-13T15:08:50.866" v="3886" actId="20577"/>
          <ac:spMkLst>
            <pc:docMk/>
            <pc:sldMk cId="3893431146" sldId="279"/>
            <ac:spMk id="3" creationId="{680BAD5C-8D10-E26C-D088-333EC539D0C1}"/>
          </ac:spMkLst>
        </pc:spChg>
        <pc:picChg chg="add del mod">
          <ac:chgData name="Mrs. F Ndamba" userId="a7be04d0-94f5-4430-8833-2ae148d8c8b7" providerId="ADAL" clId="{9F417D98-C7F1-4832-9B1B-879AB1E14A68}" dt="2023-09-13T15:06:00.693" v="3854" actId="478"/>
          <ac:picMkLst>
            <pc:docMk/>
            <pc:sldMk cId="3893431146" sldId="279"/>
            <ac:picMk id="2050" creationId="{41674F67-BA20-C924-BDEF-30FD1523A283}"/>
          </ac:picMkLst>
        </pc:picChg>
        <pc:picChg chg="add mod">
          <ac:chgData name="Mrs. F Ndamba" userId="a7be04d0-94f5-4430-8833-2ae148d8c8b7" providerId="ADAL" clId="{9F417D98-C7F1-4832-9B1B-879AB1E14A68}" dt="2023-09-13T15:09:25.914" v="3888" actId="1076"/>
          <ac:picMkLst>
            <pc:docMk/>
            <pc:sldMk cId="3893431146" sldId="279"/>
            <ac:picMk id="2052" creationId="{FD2C0B7E-0C94-84A3-4A25-CB3DC2E83F4E}"/>
          </ac:picMkLst>
        </pc:picChg>
        <pc:picChg chg="add mod">
          <ac:chgData name="Mrs. F Ndamba" userId="a7be04d0-94f5-4430-8833-2ae148d8c8b7" providerId="ADAL" clId="{9F417D98-C7F1-4832-9B1B-879AB1E14A68}" dt="2023-09-13T15:08:02.710" v="3876" actId="14100"/>
          <ac:picMkLst>
            <pc:docMk/>
            <pc:sldMk cId="3893431146" sldId="279"/>
            <ac:picMk id="2054" creationId="{0443BBCF-EC43-0557-DE08-B2F3C108677D}"/>
          </ac:picMkLst>
        </pc:picChg>
      </pc:sldChg>
      <pc:sldChg chg="addSp modSp new mod">
        <pc:chgData name="Mrs. F Ndamba" userId="a7be04d0-94f5-4430-8833-2ae148d8c8b7" providerId="ADAL" clId="{9F417D98-C7F1-4832-9B1B-879AB1E14A68}" dt="2023-09-13T15:24:13.442" v="3951" actId="14100"/>
        <pc:sldMkLst>
          <pc:docMk/>
          <pc:sldMk cId="3159390778" sldId="280"/>
        </pc:sldMkLst>
        <pc:spChg chg="mod">
          <ac:chgData name="Mrs. F Ndamba" userId="a7be04d0-94f5-4430-8833-2ae148d8c8b7" providerId="ADAL" clId="{9F417D98-C7F1-4832-9B1B-879AB1E14A68}" dt="2023-09-13T15:16:27.102" v="3931" actId="6559"/>
          <ac:spMkLst>
            <pc:docMk/>
            <pc:sldMk cId="3159390778" sldId="280"/>
            <ac:spMk id="2" creationId="{566E41B9-4117-F92B-0127-683C8E34E796}"/>
          </ac:spMkLst>
        </pc:spChg>
        <pc:spChg chg="mod">
          <ac:chgData name="Mrs. F Ndamba" userId="a7be04d0-94f5-4430-8833-2ae148d8c8b7" providerId="ADAL" clId="{9F417D98-C7F1-4832-9B1B-879AB1E14A68}" dt="2023-09-13T15:23:54.626" v="3946" actId="14100"/>
          <ac:spMkLst>
            <pc:docMk/>
            <pc:sldMk cId="3159390778" sldId="280"/>
            <ac:spMk id="3" creationId="{96FFD226-E8E3-E20F-E0CF-4307D03BE21F}"/>
          </ac:spMkLst>
        </pc:spChg>
        <pc:picChg chg="add mod">
          <ac:chgData name="Mrs. F Ndamba" userId="a7be04d0-94f5-4430-8833-2ae148d8c8b7" providerId="ADAL" clId="{9F417D98-C7F1-4832-9B1B-879AB1E14A68}" dt="2023-09-13T15:24:03.390" v="3948" actId="14100"/>
          <ac:picMkLst>
            <pc:docMk/>
            <pc:sldMk cId="3159390778" sldId="280"/>
            <ac:picMk id="4098" creationId="{0C7799BF-6C25-35DF-3729-8A5AA5589162}"/>
          </ac:picMkLst>
        </pc:picChg>
        <pc:picChg chg="add mod">
          <ac:chgData name="Mrs. F Ndamba" userId="a7be04d0-94f5-4430-8833-2ae148d8c8b7" providerId="ADAL" clId="{9F417D98-C7F1-4832-9B1B-879AB1E14A68}" dt="2023-09-13T15:20:20.062" v="3938" actId="14100"/>
          <ac:picMkLst>
            <pc:docMk/>
            <pc:sldMk cId="3159390778" sldId="280"/>
            <ac:picMk id="4100" creationId="{800161EB-8FDF-C84C-4378-E1B330720F82}"/>
          </ac:picMkLst>
        </pc:picChg>
        <pc:picChg chg="add mod">
          <ac:chgData name="Mrs. F Ndamba" userId="a7be04d0-94f5-4430-8833-2ae148d8c8b7" providerId="ADAL" clId="{9F417D98-C7F1-4832-9B1B-879AB1E14A68}" dt="2023-09-13T15:22:33.593" v="3943" actId="1076"/>
          <ac:picMkLst>
            <pc:docMk/>
            <pc:sldMk cId="3159390778" sldId="280"/>
            <ac:picMk id="4102" creationId="{F77EE68A-E722-555C-084F-212BC8E60711}"/>
          </ac:picMkLst>
        </pc:picChg>
        <pc:picChg chg="add mod">
          <ac:chgData name="Mrs. F Ndamba" userId="a7be04d0-94f5-4430-8833-2ae148d8c8b7" providerId="ADAL" clId="{9F417D98-C7F1-4832-9B1B-879AB1E14A68}" dt="2023-09-13T15:24:13.442" v="3951" actId="14100"/>
          <ac:picMkLst>
            <pc:docMk/>
            <pc:sldMk cId="3159390778" sldId="280"/>
            <ac:picMk id="4104" creationId="{1BF60DA9-6D8F-2A2F-8903-01AD1A35BAA7}"/>
          </ac:picMkLst>
        </pc:picChg>
      </pc:sldChg>
      <pc:sldChg chg="addSp delSp modSp new mod">
        <pc:chgData name="Mrs. F Ndamba" userId="a7be04d0-94f5-4430-8833-2ae148d8c8b7" providerId="ADAL" clId="{9F417D98-C7F1-4832-9B1B-879AB1E14A68}" dt="2023-09-13T15:33:01.359" v="4002" actId="1076"/>
        <pc:sldMkLst>
          <pc:docMk/>
          <pc:sldMk cId="3101447337" sldId="281"/>
        </pc:sldMkLst>
        <pc:spChg chg="mod">
          <ac:chgData name="Mrs. F Ndamba" userId="a7be04d0-94f5-4430-8833-2ae148d8c8b7" providerId="ADAL" clId="{9F417D98-C7F1-4832-9B1B-879AB1E14A68}" dt="2023-09-12T11:22:19.567" v="1998" actId="20577"/>
          <ac:spMkLst>
            <pc:docMk/>
            <pc:sldMk cId="3101447337" sldId="281"/>
            <ac:spMk id="2" creationId="{762A5D25-B9D6-B68E-6973-06C4653B0A15}"/>
          </ac:spMkLst>
        </pc:spChg>
        <pc:spChg chg="mod">
          <ac:chgData name="Mrs. F Ndamba" userId="a7be04d0-94f5-4430-8833-2ae148d8c8b7" providerId="ADAL" clId="{9F417D98-C7F1-4832-9B1B-879AB1E14A68}" dt="2023-09-13T15:29:12.499" v="3982" actId="14100"/>
          <ac:spMkLst>
            <pc:docMk/>
            <pc:sldMk cId="3101447337" sldId="281"/>
            <ac:spMk id="3" creationId="{C38A053F-B0D5-9B70-7A55-AFC4623AC3C2}"/>
          </ac:spMkLst>
        </pc:spChg>
        <pc:picChg chg="add mod">
          <ac:chgData name="Mrs. F Ndamba" userId="a7be04d0-94f5-4430-8833-2ae148d8c8b7" providerId="ADAL" clId="{9F417D98-C7F1-4832-9B1B-879AB1E14A68}" dt="2023-09-13T15:32:54.521" v="3999" actId="1076"/>
          <ac:picMkLst>
            <pc:docMk/>
            <pc:sldMk cId="3101447337" sldId="281"/>
            <ac:picMk id="4" creationId="{4268AC87-FAD4-EBC1-0D99-F8C0EE696A78}"/>
          </ac:picMkLst>
        </pc:picChg>
        <pc:picChg chg="add del mod">
          <ac:chgData name="Mrs. F Ndamba" userId="a7be04d0-94f5-4430-8833-2ae148d8c8b7" providerId="ADAL" clId="{9F417D98-C7F1-4832-9B1B-879AB1E14A68}" dt="2023-09-13T15:29:13.058" v="3983"/>
          <ac:picMkLst>
            <pc:docMk/>
            <pc:sldMk cId="3101447337" sldId="281"/>
            <ac:picMk id="6146" creationId="{89E5C1B7-8727-9F91-9CC4-BC9E79B0B1BA}"/>
          </ac:picMkLst>
        </pc:picChg>
        <pc:picChg chg="add mod">
          <ac:chgData name="Mrs. F Ndamba" userId="a7be04d0-94f5-4430-8833-2ae148d8c8b7" providerId="ADAL" clId="{9F417D98-C7F1-4832-9B1B-879AB1E14A68}" dt="2023-09-13T15:29:36.286" v="3989" actId="1076"/>
          <ac:picMkLst>
            <pc:docMk/>
            <pc:sldMk cId="3101447337" sldId="281"/>
            <ac:picMk id="6148" creationId="{8BE4B766-0C0E-3F43-D3F6-1FFF62D13E6F}"/>
          </ac:picMkLst>
        </pc:picChg>
        <pc:picChg chg="add mod">
          <ac:chgData name="Mrs. F Ndamba" userId="a7be04d0-94f5-4430-8833-2ae148d8c8b7" providerId="ADAL" clId="{9F417D98-C7F1-4832-9B1B-879AB1E14A68}" dt="2023-09-13T15:32:57.022" v="4000" actId="1076"/>
          <ac:picMkLst>
            <pc:docMk/>
            <pc:sldMk cId="3101447337" sldId="281"/>
            <ac:picMk id="6150" creationId="{EAB7E77A-CF90-E716-C151-B2AF4D2D07F9}"/>
          </ac:picMkLst>
        </pc:picChg>
        <pc:picChg chg="add mod">
          <ac:chgData name="Mrs. F Ndamba" userId="a7be04d0-94f5-4430-8833-2ae148d8c8b7" providerId="ADAL" clId="{9F417D98-C7F1-4832-9B1B-879AB1E14A68}" dt="2023-09-13T15:33:01.359" v="4002" actId="1076"/>
          <ac:picMkLst>
            <pc:docMk/>
            <pc:sldMk cId="3101447337" sldId="281"/>
            <ac:picMk id="6152" creationId="{6897DF4B-E26A-2A98-3005-2B4422FA8C11}"/>
          </ac:picMkLst>
        </pc:picChg>
        <pc:picChg chg="add mod">
          <ac:chgData name="Mrs. F Ndamba" userId="a7be04d0-94f5-4430-8833-2ae148d8c8b7" providerId="ADAL" clId="{9F417D98-C7F1-4832-9B1B-879AB1E14A68}" dt="2023-09-13T15:32:59.536" v="4001" actId="14100"/>
          <ac:picMkLst>
            <pc:docMk/>
            <pc:sldMk cId="3101447337" sldId="281"/>
            <ac:picMk id="6154" creationId="{C11EC4EA-E1E9-B98E-3D0A-57938FE70DBA}"/>
          </ac:picMkLst>
        </pc:picChg>
      </pc:sldChg>
      <pc:sldChg chg="addSp modSp new mod">
        <pc:chgData name="Mrs. F Ndamba" userId="a7be04d0-94f5-4430-8833-2ae148d8c8b7" providerId="ADAL" clId="{9F417D98-C7F1-4832-9B1B-879AB1E14A68}" dt="2023-09-13T15:37:56.269" v="4123" actId="14100"/>
        <pc:sldMkLst>
          <pc:docMk/>
          <pc:sldMk cId="3855471534" sldId="282"/>
        </pc:sldMkLst>
        <pc:spChg chg="mod">
          <ac:chgData name="Mrs. F Ndamba" userId="a7be04d0-94f5-4430-8833-2ae148d8c8b7" providerId="ADAL" clId="{9F417D98-C7F1-4832-9B1B-879AB1E14A68}" dt="2023-09-12T11:30:28.483" v="2310" actId="20577"/>
          <ac:spMkLst>
            <pc:docMk/>
            <pc:sldMk cId="3855471534" sldId="282"/>
            <ac:spMk id="2" creationId="{08BB7264-65A5-A52B-32C3-A325761513C7}"/>
          </ac:spMkLst>
        </pc:spChg>
        <pc:spChg chg="mod">
          <ac:chgData name="Mrs. F Ndamba" userId="a7be04d0-94f5-4430-8833-2ae148d8c8b7" providerId="ADAL" clId="{9F417D98-C7F1-4832-9B1B-879AB1E14A68}" dt="2023-09-13T15:37:25.066" v="4115" actId="20577"/>
          <ac:spMkLst>
            <pc:docMk/>
            <pc:sldMk cId="3855471534" sldId="282"/>
            <ac:spMk id="3" creationId="{59BBDBBD-DEBF-AFC9-6773-4078853834AA}"/>
          </ac:spMkLst>
        </pc:spChg>
        <pc:picChg chg="add mod">
          <ac:chgData name="Mrs. F Ndamba" userId="a7be04d0-94f5-4430-8833-2ae148d8c8b7" providerId="ADAL" clId="{9F417D98-C7F1-4832-9B1B-879AB1E14A68}" dt="2023-09-13T15:37:56.269" v="4123" actId="14100"/>
          <ac:picMkLst>
            <pc:docMk/>
            <pc:sldMk cId="3855471534" sldId="282"/>
            <ac:picMk id="4" creationId="{4DEF8CF3-0953-E340-4AB1-1105FFB9EDBD}"/>
          </ac:picMkLst>
        </pc:picChg>
      </pc:sldChg>
      <pc:sldChg chg="addSp delSp modSp new mod">
        <pc:chgData name="Mrs. F Ndamba" userId="a7be04d0-94f5-4430-8833-2ae148d8c8b7" providerId="ADAL" clId="{9F417D98-C7F1-4832-9B1B-879AB1E14A68}" dt="2023-09-13T15:44:17.694" v="4152" actId="14100"/>
        <pc:sldMkLst>
          <pc:docMk/>
          <pc:sldMk cId="2937212885" sldId="283"/>
        </pc:sldMkLst>
        <pc:spChg chg="mod">
          <ac:chgData name="Mrs. F Ndamba" userId="a7be04d0-94f5-4430-8833-2ae148d8c8b7" providerId="ADAL" clId="{9F417D98-C7F1-4832-9B1B-879AB1E14A68}" dt="2023-09-12T11:30:40.630" v="2328" actId="5793"/>
          <ac:spMkLst>
            <pc:docMk/>
            <pc:sldMk cId="2937212885" sldId="283"/>
            <ac:spMk id="2" creationId="{1D6ECB73-3F02-2038-B999-86CCDBF29CC1}"/>
          </ac:spMkLst>
        </pc:spChg>
        <pc:spChg chg="mod">
          <ac:chgData name="Mrs. F Ndamba" userId="a7be04d0-94f5-4430-8833-2ae148d8c8b7" providerId="ADAL" clId="{9F417D98-C7F1-4832-9B1B-879AB1E14A68}" dt="2023-09-12T11:36:46.317" v="2435" actId="20577"/>
          <ac:spMkLst>
            <pc:docMk/>
            <pc:sldMk cId="2937212885" sldId="283"/>
            <ac:spMk id="3" creationId="{08CE43AF-41BB-7FAD-7DD1-CBAC14C253A1}"/>
          </ac:spMkLst>
        </pc:spChg>
        <pc:picChg chg="add del mod">
          <ac:chgData name="Mrs. F Ndamba" userId="a7be04d0-94f5-4430-8833-2ae148d8c8b7" providerId="ADAL" clId="{9F417D98-C7F1-4832-9B1B-879AB1E14A68}" dt="2023-09-13T15:43:08.386" v="4142" actId="478"/>
          <ac:picMkLst>
            <pc:docMk/>
            <pc:sldMk cId="2937212885" sldId="283"/>
            <ac:picMk id="7170" creationId="{3DE1280D-9900-3446-81E0-24BDF4D6353E}"/>
          </ac:picMkLst>
        </pc:picChg>
        <pc:picChg chg="add mod">
          <ac:chgData name="Mrs. F Ndamba" userId="a7be04d0-94f5-4430-8833-2ae148d8c8b7" providerId="ADAL" clId="{9F417D98-C7F1-4832-9B1B-879AB1E14A68}" dt="2023-09-13T15:44:17.694" v="4152" actId="14100"/>
          <ac:picMkLst>
            <pc:docMk/>
            <pc:sldMk cId="2937212885" sldId="283"/>
            <ac:picMk id="7172" creationId="{6C204C09-3E35-87E4-8A7F-80D964F44923}"/>
          </ac:picMkLst>
        </pc:picChg>
        <pc:picChg chg="add mod">
          <ac:chgData name="Mrs. F Ndamba" userId="a7be04d0-94f5-4430-8833-2ae148d8c8b7" providerId="ADAL" clId="{9F417D98-C7F1-4832-9B1B-879AB1E14A68}" dt="2023-09-13T15:41:17.557" v="4133" actId="14100"/>
          <ac:picMkLst>
            <pc:docMk/>
            <pc:sldMk cId="2937212885" sldId="283"/>
            <ac:picMk id="7174" creationId="{E44AA5FC-8A95-015C-EADE-D64CF38DA9D3}"/>
          </ac:picMkLst>
        </pc:picChg>
        <pc:picChg chg="add mod">
          <ac:chgData name="Mrs. F Ndamba" userId="a7be04d0-94f5-4430-8833-2ae148d8c8b7" providerId="ADAL" clId="{9F417D98-C7F1-4832-9B1B-879AB1E14A68}" dt="2023-09-13T15:43:50.392" v="4145" actId="1076"/>
          <ac:picMkLst>
            <pc:docMk/>
            <pc:sldMk cId="2937212885" sldId="283"/>
            <ac:picMk id="7176" creationId="{6DEBE143-9941-BC14-EE61-8BB56C63BF01}"/>
          </ac:picMkLst>
        </pc:picChg>
        <pc:picChg chg="add mod">
          <ac:chgData name="Mrs. F Ndamba" userId="a7be04d0-94f5-4430-8833-2ae148d8c8b7" providerId="ADAL" clId="{9F417D98-C7F1-4832-9B1B-879AB1E14A68}" dt="2023-09-13T15:44:13.011" v="4151" actId="14100"/>
          <ac:picMkLst>
            <pc:docMk/>
            <pc:sldMk cId="2937212885" sldId="283"/>
            <ac:picMk id="7178" creationId="{FD2F6C46-280E-BD09-5180-758EE725AC15}"/>
          </ac:picMkLst>
        </pc:picChg>
        <pc:picChg chg="add mod">
          <ac:chgData name="Mrs. F Ndamba" userId="a7be04d0-94f5-4430-8833-2ae148d8c8b7" providerId="ADAL" clId="{9F417D98-C7F1-4832-9B1B-879AB1E14A68}" dt="2023-09-13T15:44:06.808" v="4150" actId="14100"/>
          <ac:picMkLst>
            <pc:docMk/>
            <pc:sldMk cId="2937212885" sldId="283"/>
            <ac:picMk id="7180" creationId="{956D057A-2E86-DD1E-AC93-09618F7C5CB7}"/>
          </ac:picMkLst>
        </pc:picChg>
      </pc:sldChg>
      <pc:sldChg chg="modSp new mod">
        <pc:chgData name="Mrs. F Ndamba" userId="a7be04d0-94f5-4430-8833-2ae148d8c8b7" providerId="ADAL" clId="{9F417D98-C7F1-4832-9B1B-879AB1E14A68}" dt="2023-09-13T15:46:55.817" v="4156" actId="20577"/>
        <pc:sldMkLst>
          <pc:docMk/>
          <pc:sldMk cId="3824474954" sldId="284"/>
        </pc:sldMkLst>
        <pc:spChg chg="mod">
          <ac:chgData name="Mrs. F Ndamba" userId="a7be04d0-94f5-4430-8833-2ae148d8c8b7" providerId="ADAL" clId="{9F417D98-C7F1-4832-9B1B-879AB1E14A68}" dt="2023-09-12T11:39:04.396" v="2484" actId="20577"/>
          <ac:spMkLst>
            <pc:docMk/>
            <pc:sldMk cId="3824474954" sldId="284"/>
            <ac:spMk id="2" creationId="{D0B2CF05-F8E1-5F15-5497-C77356D16046}"/>
          </ac:spMkLst>
        </pc:spChg>
        <pc:spChg chg="mod">
          <ac:chgData name="Mrs. F Ndamba" userId="a7be04d0-94f5-4430-8833-2ae148d8c8b7" providerId="ADAL" clId="{9F417D98-C7F1-4832-9B1B-879AB1E14A68}" dt="2023-09-13T15:46:55.817" v="4156" actId="20577"/>
          <ac:spMkLst>
            <pc:docMk/>
            <pc:sldMk cId="3824474954" sldId="284"/>
            <ac:spMk id="3" creationId="{D13E392A-A510-2FEB-043C-E69433FF318A}"/>
          </ac:spMkLst>
        </pc:spChg>
      </pc:sldChg>
      <pc:sldChg chg="addSp delSp modSp new mod">
        <pc:chgData name="Mrs. F Ndamba" userId="a7be04d0-94f5-4430-8833-2ae148d8c8b7" providerId="ADAL" clId="{9F417D98-C7F1-4832-9B1B-879AB1E14A68}" dt="2023-09-13T17:59:27.700" v="4377" actId="6549"/>
        <pc:sldMkLst>
          <pc:docMk/>
          <pc:sldMk cId="978833321" sldId="285"/>
        </pc:sldMkLst>
        <pc:spChg chg="mod">
          <ac:chgData name="Mrs. F Ndamba" userId="a7be04d0-94f5-4430-8833-2ae148d8c8b7" providerId="ADAL" clId="{9F417D98-C7F1-4832-9B1B-879AB1E14A68}" dt="2023-09-12T11:45:09.508" v="2858" actId="20577"/>
          <ac:spMkLst>
            <pc:docMk/>
            <pc:sldMk cId="978833321" sldId="285"/>
            <ac:spMk id="2" creationId="{3EE4997C-2ED7-082D-129B-A651DDE1C644}"/>
          </ac:spMkLst>
        </pc:spChg>
        <pc:spChg chg="mod">
          <ac:chgData name="Mrs. F Ndamba" userId="a7be04d0-94f5-4430-8833-2ae148d8c8b7" providerId="ADAL" clId="{9F417D98-C7F1-4832-9B1B-879AB1E14A68}" dt="2023-09-13T17:59:27.700" v="4377" actId="6549"/>
          <ac:spMkLst>
            <pc:docMk/>
            <pc:sldMk cId="978833321" sldId="285"/>
            <ac:spMk id="3" creationId="{5BCB92A5-0FCB-A283-9D46-BC839D7F35CC}"/>
          </ac:spMkLst>
        </pc:spChg>
        <pc:picChg chg="add del mod">
          <ac:chgData name="Mrs. F Ndamba" userId="a7be04d0-94f5-4430-8833-2ae148d8c8b7" providerId="ADAL" clId="{9F417D98-C7F1-4832-9B1B-879AB1E14A68}" dt="2023-09-13T15:48:49.539" v="4164"/>
          <ac:picMkLst>
            <pc:docMk/>
            <pc:sldMk cId="978833321" sldId="285"/>
            <ac:picMk id="8194" creationId="{C17AC9AC-0323-DD37-006E-B299E27F8E75}"/>
          </ac:picMkLst>
        </pc:picChg>
        <pc:picChg chg="add mod">
          <ac:chgData name="Mrs. F Ndamba" userId="a7be04d0-94f5-4430-8833-2ae148d8c8b7" providerId="ADAL" clId="{9F417D98-C7F1-4832-9B1B-879AB1E14A68}" dt="2023-09-13T15:50:56.253" v="4214" actId="1076"/>
          <ac:picMkLst>
            <pc:docMk/>
            <pc:sldMk cId="978833321" sldId="285"/>
            <ac:picMk id="8196" creationId="{D22FBF98-F153-4D6A-C2AF-598E7151FE3A}"/>
          </ac:picMkLst>
        </pc:picChg>
        <pc:picChg chg="add mod">
          <ac:chgData name="Mrs. F Ndamba" userId="a7be04d0-94f5-4430-8833-2ae148d8c8b7" providerId="ADAL" clId="{9F417D98-C7F1-4832-9B1B-879AB1E14A68}" dt="2023-09-13T15:52:12.901" v="4220" actId="14100"/>
          <ac:picMkLst>
            <pc:docMk/>
            <pc:sldMk cId="978833321" sldId="285"/>
            <ac:picMk id="8198" creationId="{07C38454-1CCF-9B0C-F23B-22441B9352A3}"/>
          </ac:picMkLst>
        </pc:picChg>
      </pc:sldChg>
      <pc:sldChg chg="addSp modSp new mod">
        <pc:chgData name="Mrs. F Ndamba" userId="a7be04d0-94f5-4430-8833-2ae148d8c8b7" providerId="ADAL" clId="{9F417D98-C7F1-4832-9B1B-879AB1E14A68}" dt="2023-09-13T15:54:34.997" v="4330" actId="14100"/>
        <pc:sldMkLst>
          <pc:docMk/>
          <pc:sldMk cId="3015587055" sldId="286"/>
        </pc:sldMkLst>
        <pc:spChg chg="mod">
          <ac:chgData name="Mrs. F Ndamba" userId="a7be04d0-94f5-4430-8833-2ae148d8c8b7" providerId="ADAL" clId="{9F417D98-C7F1-4832-9B1B-879AB1E14A68}" dt="2023-09-12T11:57:43.436" v="3478" actId="20577"/>
          <ac:spMkLst>
            <pc:docMk/>
            <pc:sldMk cId="3015587055" sldId="286"/>
            <ac:spMk id="2" creationId="{4C79D8A7-050E-BE97-DFF2-FD6D9BCCFAB1}"/>
          </ac:spMkLst>
        </pc:spChg>
        <pc:spChg chg="mod">
          <ac:chgData name="Mrs. F Ndamba" userId="a7be04d0-94f5-4430-8833-2ae148d8c8b7" providerId="ADAL" clId="{9F417D98-C7F1-4832-9B1B-879AB1E14A68}" dt="2023-09-13T15:54:25.062" v="4328" actId="5793"/>
          <ac:spMkLst>
            <pc:docMk/>
            <pc:sldMk cId="3015587055" sldId="286"/>
            <ac:spMk id="3" creationId="{83B3C801-AA82-EBFE-F0F9-8480B8557CF6}"/>
          </ac:spMkLst>
        </pc:spChg>
        <pc:picChg chg="add mod">
          <ac:chgData name="Mrs. F Ndamba" userId="a7be04d0-94f5-4430-8833-2ae148d8c8b7" providerId="ADAL" clId="{9F417D98-C7F1-4832-9B1B-879AB1E14A68}" dt="2023-09-13T15:54:34.997" v="4330" actId="14100"/>
          <ac:picMkLst>
            <pc:docMk/>
            <pc:sldMk cId="3015587055" sldId="286"/>
            <ac:picMk id="4" creationId="{BCD15C8A-EA85-6867-CC1C-372A14B30A86}"/>
          </ac:picMkLst>
        </pc:picChg>
      </pc:sldChg>
      <pc:sldChg chg="addSp delSp modSp new mod modClrScheme chgLayout">
        <pc:chgData name="Mrs. F Ndamba" userId="a7be04d0-94f5-4430-8833-2ae148d8c8b7" providerId="ADAL" clId="{9F417D98-C7F1-4832-9B1B-879AB1E14A68}" dt="2023-09-13T18:05:27.695" v="4384" actId="14100"/>
        <pc:sldMkLst>
          <pc:docMk/>
          <pc:sldMk cId="2210987164" sldId="287"/>
        </pc:sldMkLst>
        <pc:spChg chg="del mod ord">
          <ac:chgData name="Mrs. F Ndamba" userId="a7be04d0-94f5-4430-8833-2ae148d8c8b7" providerId="ADAL" clId="{9F417D98-C7F1-4832-9B1B-879AB1E14A68}" dt="2023-09-13T15:55:04.110" v="4332" actId="700"/>
          <ac:spMkLst>
            <pc:docMk/>
            <pc:sldMk cId="2210987164" sldId="287"/>
            <ac:spMk id="2" creationId="{E73B9ACA-C026-8C68-0E85-B7DF1B6B38F4}"/>
          </ac:spMkLst>
        </pc:spChg>
        <pc:spChg chg="del">
          <ac:chgData name="Mrs. F Ndamba" userId="a7be04d0-94f5-4430-8833-2ae148d8c8b7" providerId="ADAL" clId="{9F417D98-C7F1-4832-9B1B-879AB1E14A68}" dt="2023-09-13T15:55:04.110" v="4332" actId="700"/>
          <ac:spMkLst>
            <pc:docMk/>
            <pc:sldMk cId="2210987164" sldId="287"/>
            <ac:spMk id="3" creationId="{F781B0FF-A94D-BB95-67CC-0CBBF6DE5A44}"/>
          </ac:spMkLst>
        </pc:spChg>
        <pc:spChg chg="add mod ord">
          <ac:chgData name="Mrs. F Ndamba" userId="a7be04d0-94f5-4430-8833-2ae148d8c8b7" providerId="ADAL" clId="{9F417D98-C7F1-4832-9B1B-879AB1E14A68}" dt="2023-09-13T15:57:09.875" v="4340" actId="14100"/>
          <ac:spMkLst>
            <pc:docMk/>
            <pc:sldMk cId="2210987164" sldId="287"/>
            <ac:spMk id="4" creationId="{3EB69E0A-25D8-B77F-F25F-2DD813F70171}"/>
          </ac:spMkLst>
        </pc:spChg>
        <pc:picChg chg="add mod">
          <ac:chgData name="Mrs. F Ndamba" userId="a7be04d0-94f5-4430-8833-2ae148d8c8b7" providerId="ADAL" clId="{9F417D98-C7F1-4832-9B1B-879AB1E14A68}" dt="2023-09-13T18:05:27.695" v="4384" actId="14100"/>
          <ac:picMkLst>
            <pc:docMk/>
            <pc:sldMk cId="2210987164" sldId="287"/>
            <ac:picMk id="9218" creationId="{507A694C-047A-E2D1-6EF2-84A8AD0EA5B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279999" y="202247"/>
            <a:ext cx="7632001" cy="84836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888888"/>
                </a:solidFill>
                <a:latin typeface="Microsoft Sans Serif"/>
                <a:cs typeface="Microsoft Sans Serif"/>
              </a:defRPr>
            </a:lvl1pPr>
          </a:lstStyle>
          <a:p>
            <a:pPr marL="12700">
              <a:lnSpc>
                <a:spcPts val="1160"/>
              </a:lnSpc>
            </a:pPr>
            <a:r>
              <a:rPr spc="-120" dirty="0"/>
              <a:t>C</a:t>
            </a:r>
            <a:r>
              <a:rPr spc="-175" dirty="0"/>
              <a:t>L </a:t>
            </a:r>
            <a:r>
              <a:rPr spc="-120" dirty="0"/>
              <a:t>C</a:t>
            </a:r>
            <a:r>
              <a:rPr spc="-65" dirty="0"/>
              <a:t>A</a:t>
            </a:r>
            <a:r>
              <a:rPr spc="-225" dirty="0"/>
              <a:t>R</a:t>
            </a:r>
            <a:r>
              <a:rPr spc="-170" dirty="0"/>
              <a:t>B</a:t>
            </a:r>
            <a:r>
              <a:rPr spc="-10" dirty="0"/>
              <a:t>O</a:t>
            </a:r>
            <a:r>
              <a:rPr spc="-60" dirty="0"/>
              <a:t>N</a:t>
            </a:r>
            <a:r>
              <a:rPr spc="-75" dirty="0"/>
              <a:t>A</a:t>
            </a:r>
            <a:r>
              <a:rPr spc="-125" dirty="0"/>
              <a:t>TTO</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6" name="Holder 6"/>
          <p:cNvSpPr>
            <a:spLocks noGrp="1"/>
          </p:cNvSpPr>
          <p:nvPr>
            <p:ph type="sldNum" sz="quarter" idx="7"/>
          </p:nvPr>
        </p:nvSpPr>
        <p:spPr/>
        <p:txBody>
          <a:bodyPr lIns="0" tIns="0" rIns="0" bIns="0"/>
          <a:lstStyle>
            <a:lvl1pPr>
              <a:defRPr sz="1000" b="0" i="0">
                <a:solidFill>
                  <a:srgbClr val="888888"/>
                </a:solidFill>
                <a:latin typeface="Microsoft Sans Serif"/>
                <a:cs typeface="Microsoft Sans Serif"/>
              </a:defRPr>
            </a:lvl1pPr>
          </a:lstStyle>
          <a:p>
            <a:pPr marL="38100">
              <a:lnSpc>
                <a:spcPts val="1160"/>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Microsoft Sans Serif"/>
                <a:cs typeface="Microsoft Sans Serif"/>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888888"/>
                </a:solidFill>
                <a:latin typeface="Microsoft Sans Serif"/>
                <a:cs typeface="Microsoft Sans Serif"/>
              </a:defRPr>
            </a:lvl1pPr>
          </a:lstStyle>
          <a:p>
            <a:pPr marL="12700">
              <a:lnSpc>
                <a:spcPts val="1160"/>
              </a:lnSpc>
            </a:pPr>
            <a:r>
              <a:rPr spc="-120" dirty="0"/>
              <a:t>C</a:t>
            </a:r>
            <a:r>
              <a:rPr spc="-175" dirty="0"/>
              <a:t>L </a:t>
            </a:r>
            <a:r>
              <a:rPr spc="-120" dirty="0"/>
              <a:t>C</a:t>
            </a:r>
            <a:r>
              <a:rPr spc="-65" dirty="0"/>
              <a:t>A</a:t>
            </a:r>
            <a:r>
              <a:rPr spc="-225" dirty="0"/>
              <a:t>R</a:t>
            </a:r>
            <a:r>
              <a:rPr spc="-170" dirty="0"/>
              <a:t>B</a:t>
            </a:r>
            <a:r>
              <a:rPr spc="-10" dirty="0"/>
              <a:t>O</a:t>
            </a:r>
            <a:r>
              <a:rPr spc="-60" dirty="0"/>
              <a:t>N</a:t>
            </a:r>
            <a:r>
              <a:rPr spc="-75" dirty="0"/>
              <a:t>A</a:t>
            </a:r>
            <a:r>
              <a:rPr spc="-125" dirty="0"/>
              <a:t>TTO</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6" name="Holder 6"/>
          <p:cNvSpPr>
            <a:spLocks noGrp="1"/>
          </p:cNvSpPr>
          <p:nvPr>
            <p:ph type="sldNum" sz="quarter" idx="7"/>
          </p:nvPr>
        </p:nvSpPr>
        <p:spPr/>
        <p:txBody>
          <a:bodyPr lIns="0" tIns="0" rIns="0" bIns="0"/>
          <a:lstStyle>
            <a:lvl1pPr>
              <a:defRPr sz="1000" b="0" i="0">
                <a:solidFill>
                  <a:srgbClr val="888888"/>
                </a:solidFill>
                <a:latin typeface="Microsoft Sans Serif"/>
                <a:cs typeface="Microsoft Sans Serif"/>
              </a:defRPr>
            </a:lvl1pPr>
          </a:lstStyle>
          <a:p>
            <a:pPr marL="38100">
              <a:lnSpc>
                <a:spcPts val="1160"/>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Microsoft Sans Serif"/>
                <a:cs typeface="Microsoft Sans Serif"/>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rgbClr val="888888"/>
                </a:solidFill>
                <a:latin typeface="Microsoft Sans Serif"/>
                <a:cs typeface="Microsoft Sans Serif"/>
              </a:defRPr>
            </a:lvl1pPr>
          </a:lstStyle>
          <a:p>
            <a:pPr marL="12700">
              <a:lnSpc>
                <a:spcPts val="1160"/>
              </a:lnSpc>
            </a:pPr>
            <a:r>
              <a:rPr spc="-120" dirty="0"/>
              <a:t>C</a:t>
            </a:r>
            <a:r>
              <a:rPr spc="-175" dirty="0"/>
              <a:t>L </a:t>
            </a:r>
            <a:r>
              <a:rPr spc="-120" dirty="0"/>
              <a:t>C</a:t>
            </a:r>
            <a:r>
              <a:rPr spc="-65" dirty="0"/>
              <a:t>A</a:t>
            </a:r>
            <a:r>
              <a:rPr spc="-225" dirty="0"/>
              <a:t>R</a:t>
            </a:r>
            <a:r>
              <a:rPr spc="-170" dirty="0"/>
              <a:t>B</a:t>
            </a:r>
            <a:r>
              <a:rPr spc="-10" dirty="0"/>
              <a:t>O</a:t>
            </a:r>
            <a:r>
              <a:rPr spc="-60" dirty="0"/>
              <a:t>N</a:t>
            </a:r>
            <a:r>
              <a:rPr spc="-75" dirty="0"/>
              <a:t>A</a:t>
            </a:r>
            <a:r>
              <a:rPr spc="-125" dirty="0"/>
              <a:t>TTO</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7" name="Holder 7"/>
          <p:cNvSpPr>
            <a:spLocks noGrp="1"/>
          </p:cNvSpPr>
          <p:nvPr>
            <p:ph type="sldNum" sz="quarter" idx="7"/>
          </p:nvPr>
        </p:nvSpPr>
        <p:spPr/>
        <p:txBody>
          <a:bodyPr lIns="0" tIns="0" rIns="0" bIns="0"/>
          <a:lstStyle>
            <a:lvl1pPr>
              <a:defRPr sz="1000" b="0" i="0">
                <a:solidFill>
                  <a:srgbClr val="888888"/>
                </a:solidFill>
                <a:latin typeface="Microsoft Sans Serif"/>
                <a:cs typeface="Microsoft Sans Serif"/>
              </a:defRPr>
            </a:lvl1pPr>
          </a:lstStyle>
          <a:p>
            <a:pPr marL="38100">
              <a:lnSpc>
                <a:spcPts val="1160"/>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Microsoft Sans Serif"/>
                <a:cs typeface="Microsoft Sans Serif"/>
              </a:defRPr>
            </a:lvl1pPr>
          </a:lstStyle>
          <a:p>
            <a:endParaRPr/>
          </a:p>
        </p:txBody>
      </p:sp>
      <p:sp>
        <p:nvSpPr>
          <p:cNvPr id="3" name="Holder 3"/>
          <p:cNvSpPr>
            <a:spLocks noGrp="1"/>
          </p:cNvSpPr>
          <p:nvPr>
            <p:ph type="ftr" sz="quarter" idx="5"/>
          </p:nvPr>
        </p:nvSpPr>
        <p:spPr/>
        <p:txBody>
          <a:bodyPr lIns="0" tIns="0" rIns="0" bIns="0"/>
          <a:lstStyle>
            <a:lvl1pPr>
              <a:defRPr sz="1000" b="0" i="0">
                <a:solidFill>
                  <a:srgbClr val="888888"/>
                </a:solidFill>
                <a:latin typeface="Microsoft Sans Serif"/>
                <a:cs typeface="Microsoft Sans Serif"/>
              </a:defRPr>
            </a:lvl1pPr>
          </a:lstStyle>
          <a:p>
            <a:pPr marL="12700">
              <a:lnSpc>
                <a:spcPts val="1160"/>
              </a:lnSpc>
            </a:pPr>
            <a:r>
              <a:rPr spc="-120" dirty="0"/>
              <a:t>C</a:t>
            </a:r>
            <a:r>
              <a:rPr spc="-175" dirty="0"/>
              <a:t>L </a:t>
            </a:r>
            <a:r>
              <a:rPr spc="-120" dirty="0"/>
              <a:t>C</a:t>
            </a:r>
            <a:r>
              <a:rPr spc="-65" dirty="0"/>
              <a:t>A</a:t>
            </a:r>
            <a:r>
              <a:rPr spc="-225" dirty="0"/>
              <a:t>R</a:t>
            </a:r>
            <a:r>
              <a:rPr spc="-170" dirty="0"/>
              <a:t>B</a:t>
            </a:r>
            <a:r>
              <a:rPr spc="-10" dirty="0"/>
              <a:t>O</a:t>
            </a:r>
            <a:r>
              <a:rPr spc="-60" dirty="0"/>
              <a:t>N</a:t>
            </a:r>
            <a:r>
              <a:rPr spc="-75" dirty="0"/>
              <a:t>A</a:t>
            </a:r>
            <a:r>
              <a:rPr spc="-125" dirty="0"/>
              <a:t>TTO</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5" name="Holder 5"/>
          <p:cNvSpPr>
            <a:spLocks noGrp="1"/>
          </p:cNvSpPr>
          <p:nvPr>
            <p:ph type="sldNum" sz="quarter" idx="7"/>
          </p:nvPr>
        </p:nvSpPr>
        <p:spPr/>
        <p:txBody>
          <a:bodyPr lIns="0" tIns="0" rIns="0" bIns="0"/>
          <a:lstStyle>
            <a:lvl1pPr>
              <a:defRPr sz="1000" b="0" i="0">
                <a:solidFill>
                  <a:srgbClr val="888888"/>
                </a:solidFill>
                <a:latin typeface="Microsoft Sans Serif"/>
                <a:cs typeface="Microsoft Sans Serif"/>
              </a:defRPr>
            </a:lvl1pPr>
          </a:lstStyle>
          <a:p>
            <a:pPr marL="38100">
              <a:lnSpc>
                <a:spcPts val="1160"/>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rgbClr val="888888"/>
                </a:solidFill>
                <a:latin typeface="Microsoft Sans Serif"/>
                <a:cs typeface="Microsoft Sans Serif"/>
              </a:defRPr>
            </a:lvl1pPr>
          </a:lstStyle>
          <a:p>
            <a:pPr marL="12700">
              <a:lnSpc>
                <a:spcPts val="1160"/>
              </a:lnSpc>
            </a:pPr>
            <a:r>
              <a:rPr spc="-120" dirty="0"/>
              <a:t>C</a:t>
            </a:r>
            <a:r>
              <a:rPr spc="-175" dirty="0"/>
              <a:t>L </a:t>
            </a:r>
            <a:r>
              <a:rPr spc="-120" dirty="0"/>
              <a:t>C</a:t>
            </a:r>
            <a:r>
              <a:rPr spc="-65" dirty="0"/>
              <a:t>A</a:t>
            </a:r>
            <a:r>
              <a:rPr spc="-225" dirty="0"/>
              <a:t>R</a:t>
            </a:r>
            <a:r>
              <a:rPr spc="-170" dirty="0"/>
              <a:t>B</a:t>
            </a:r>
            <a:r>
              <a:rPr spc="-10" dirty="0"/>
              <a:t>O</a:t>
            </a:r>
            <a:r>
              <a:rPr spc="-60" dirty="0"/>
              <a:t>N</a:t>
            </a:r>
            <a:r>
              <a:rPr spc="-75" dirty="0"/>
              <a:t>A</a:t>
            </a:r>
            <a:r>
              <a:rPr spc="-125" dirty="0"/>
              <a:t>TTO</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4" name="Holder 4"/>
          <p:cNvSpPr>
            <a:spLocks noGrp="1"/>
          </p:cNvSpPr>
          <p:nvPr>
            <p:ph type="sldNum" sz="quarter" idx="7"/>
          </p:nvPr>
        </p:nvSpPr>
        <p:spPr/>
        <p:txBody>
          <a:bodyPr lIns="0" tIns="0" rIns="0" bIns="0"/>
          <a:lstStyle>
            <a:lvl1pPr>
              <a:defRPr sz="1000" b="0" i="0">
                <a:solidFill>
                  <a:srgbClr val="888888"/>
                </a:solidFill>
                <a:latin typeface="Microsoft Sans Serif"/>
                <a:cs typeface="Microsoft Sans Serif"/>
              </a:defRPr>
            </a:lvl1pPr>
          </a:lstStyle>
          <a:p>
            <a:pPr marL="38100">
              <a:lnSpc>
                <a:spcPts val="1160"/>
              </a:lnSpc>
            </a:pPr>
            <a:fld id="{81D60167-4931-47E6-BA6A-407CBD079E47}" type="slidenum">
              <a:rPr spc="-5" dirty="0"/>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sp>
        <p:nvSpPr>
          <p:cNvPr id="2" name="Holder 2"/>
          <p:cNvSpPr>
            <a:spLocks noGrp="1"/>
          </p:cNvSpPr>
          <p:nvPr>
            <p:ph type="title"/>
          </p:nvPr>
        </p:nvSpPr>
        <p:spPr>
          <a:xfrm>
            <a:off x="688340" y="243448"/>
            <a:ext cx="6587490" cy="951865"/>
          </a:xfrm>
          <a:prstGeom prst="rect">
            <a:avLst/>
          </a:prstGeom>
        </p:spPr>
        <p:txBody>
          <a:bodyPr wrap="square" lIns="0" tIns="0" rIns="0" bIns="0">
            <a:spAutoFit/>
          </a:bodyPr>
          <a:lstStyle>
            <a:lvl1pPr>
              <a:defRPr sz="3200" b="0" i="0">
                <a:solidFill>
                  <a:schemeClr val="tx1"/>
                </a:solidFill>
                <a:latin typeface="Microsoft Sans Serif"/>
                <a:cs typeface="Microsoft Sans Serif"/>
              </a:defRPr>
            </a:lvl1pPr>
          </a:lstStyle>
          <a:p>
            <a:endParaRPr/>
          </a:p>
        </p:txBody>
      </p:sp>
      <p:sp>
        <p:nvSpPr>
          <p:cNvPr id="3" name="Holder 3"/>
          <p:cNvSpPr>
            <a:spLocks noGrp="1"/>
          </p:cNvSpPr>
          <p:nvPr>
            <p:ph type="body" idx="1"/>
          </p:nvPr>
        </p:nvSpPr>
        <p:spPr>
          <a:xfrm>
            <a:off x="992496" y="2285016"/>
            <a:ext cx="10207007" cy="2369820"/>
          </a:xfrm>
          <a:prstGeom prst="rect">
            <a:avLst/>
          </a:prstGeom>
        </p:spPr>
        <p:txBody>
          <a:bodyPr wrap="square" lIns="0" tIns="0" rIns="0" bIns="0">
            <a:spAutoFit/>
          </a:bodyPr>
          <a:lstStyle>
            <a:lvl1pPr>
              <a:defRPr sz="20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a:xfrm>
            <a:off x="992513" y="5987647"/>
            <a:ext cx="935989" cy="164464"/>
          </a:xfrm>
          <a:prstGeom prst="rect">
            <a:avLst/>
          </a:prstGeom>
        </p:spPr>
        <p:txBody>
          <a:bodyPr wrap="square" lIns="0" tIns="0" rIns="0" bIns="0">
            <a:spAutoFit/>
          </a:bodyPr>
          <a:lstStyle>
            <a:lvl1pPr>
              <a:defRPr sz="1000" b="0" i="0">
                <a:solidFill>
                  <a:srgbClr val="888888"/>
                </a:solidFill>
                <a:latin typeface="Microsoft Sans Serif"/>
                <a:cs typeface="Microsoft Sans Serif"/>
              </a:defRPr>
            </a:lvl1pPr>
          </a:lstStyle>
          <a:p>
            <a:pPr marL="12700">
              <a:lnSpc>
                <a:spcPts val="1160"/>
              </a:lnSpc>
            </a:pPr>
            <a:r>
              <a:rPr spc="-120" dirty="0"/>
              <a:t>C</a:t>
            </a:r>
            <a:r>
              <a:rPr spc="-175" dirty="0"/>
              <a:t>L </a:t>
            </a:r>
            <a:r>
              <a:rPr spc="-120" dirty="0"/>
              <a:t>C</a:t>
            </a:r>
            <a:r>
              <a:rPr spc="-65" dirty="0"/>
              <a:t>A</a:t>
            </a:r>
            <a:r>
              <a:rPr spc="-225" dirty="0"/>
              <a:t>R</a:t>
            </a:r>
            <a:r>
              <a:rPr spc="-170" dirty="0"/>
              <a:t>B</a:t>
            </a:r>
            <a:r>
              <a:rPr spc="-10" dirty="0"/>
              <a:t>O</a:t>
            </a:r>
            <a:r>
              <a:rPr spc="-60" dirty="0"/>
              <a:t>N</a:t>
            </a:r>
            <a:r>
              <a:rPr spc="-75" dirty="0"/>
              <a:t>A</a:t>
            </a:r>
            <a:r>
              <a:rPr spc="-125" dirty="0"/>
              <a:t>TTO</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9/25/2023</a:t>
            </a:fld>
            <a:endParaRPr lang="en-US"/>
          </a:p>
        </p:txBody>
      </p:sp>
      <p:sp>
        <p:nvSpPr>
          <p:cNvPr id="6" name="Holder 6"/>
          <p:cNvSpPr>
            <a:spLocks noGrp="1"/>
          </p:cNvSpPr>
          <p:nvPr>
            <p:ph type="sldNum" sz="quarter" idx="7"/>
          </p:nvPr>
        </p:nvSpPr>
        <p:spPr>
          <a:xfrm>
            <a:off x="11008600" y="5987647"/>
            <a:ext cx="216534" cy="164464"/>
          </a:xfrm>
          <a:prstGeom prst="rect">
            <a:avLst/>
          </a:prstGeom>
        </p:spPr>
        <p:txBody>
          <a:bodyPr wrap="square" lIns="0" tIns="0" rIns="0" bIns="0">
            <a:spAutoFit/>
          </a:bodyPr>
          <a:lstStyle>
            <a:lvl1pPr>
              <a:defRPr sz="1000" b="0" i="0">
                <a:solidFill>
                  <a:srgbClr val="888888"/>
                </a:solidFill>
                <a:latin typeface="Microsoft Sans Serif"/>
                <a:cs typeface="Microsoft Sans Serif"/>
              </a:defRPr>
            </a:lvl1pPr>
          </a:lstStyle>
          <a:p>
            <a:pPr marL="38100">
              <a:lnSpc>
                <a:spcPts val="1160"/>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2000" cy="6858000"/>
          </a:xfrm>
          <a:prstGeom prst="rect">
            <a:avLst/>
          </a:prstGeom>
        </p:spPr>
      </p:pic>
      <p:grpSp>
        <p:nvGrpSpPr>
          <p:cNvPr id="3" name="object 3"/>
          <p:cNvGrpSpPr/>
          <p:nvPr/>
        </p:nvGrpSpPr>
        <p:grpSpPr>
          <a:xfrm>
            <a:off x="480059" y="359663"/>
            <a:ext cx="11711940" cy="5760085"/>
            <a:chOff x="480059" y="359663"/>
            <a:chExt cx="11711940" cy="5760085"/>
          </a:xfrm>
        </p:grpSpPr>
        <p:pic>
          <p:nvPicPr>
            <p:cNvPr id="4" name="object 4"/>
            <p:cNvPicPr/>
            <p:nvPr/>
          </p:nvPicPr>
          <p:blipFill>
            <a:blip r:embed="rId3" cstate="print"/>
            <a:stretch>
              <a:fillRect/>
            </a:stretch>
          </p:blipFill>
          <p:spPr>
            <a:xfrm>
              <a:off x="4792980" y="720090"/>
              <a:ext cx="7399019" cy="5399531"/>
            </a:xfrm>
            <a:prstGeom prst="rect">
              <a:avLst/>
            </a:prstGeom>
          </p:spPr>
        </p:pic>
        <p:sp>
          <p:nvSpPr>
            <p:cNvPr id="5" name="object 5"/>
            <p:cNvSpPr/>
            <p:nvPr/>
          </p:nvSpPr>
          <p:spPr>
            <a:xfrm>
              <a:off x="960120" y="720089"/>
              <a:ext cx="7200265" cy="5400040"/>
            </a:xfrm>
            <a:custGeom>
              <a:avLst/>
              <a:gdLst/>
              <a:ahLst/>
              <a:cxnLst/>
              <a:rect l="l" t="t" r="r" b="b"/>
              <a:pathLst>
                <a:path w="7200265" h="5400040">
                  <a:moveTo>
                    <a:pt x="7200138" y="0"/>
                  </a:moveTo>
                  <a:lnTo>
                    <a:pt x="0" y="0"/>
                  </a:lnTo>
                  <a:lnTo>
                    <a:pt x="0" y="1440180"/>
                  </a:lnTo>
                  <a:lnTo>
                    <a:pt x="0" y="5399544"/>
                  </a:lnTo>
                  <a:lnTo>
                    <a:pt x="7200138" y="5399544"/>
                  </a:lnTo>
                  <a:lnTo>
                    <a:pt x="7200138" y="1440180"/>
                  </a:lnTo>
                  <a:lnTo>
                    <a:pt x="7200138" y="0"/>
                  </a:lnTo>
                  <a:close/>
                </a:path>
              </a:pathLst>
            </a:custGeom>
            <a:solidFill>
              <a:srgbClr val="002E86"/>
            </a:solidFill>
          </p:spPr>
          <p:txBody>
            <a:bodyPr wrap="square" lIns="0" tIns="0" rIns="0" bIns="0" rtlCol="0"/>
            <a:lstStyle/>
            <a:p>
              <a:endParaRPr/>
            </a:p>
          </p:txBody>
        </p:sp>
        <p:sp>
          <p:nvSpPr>
            <p:cNvPr id="6" name="object 6"/>
            <p:cNvSpPr/>
            <p:nvPr/>
          </p:nvSpPr>
          <p:spPr>
            <a:xfrm>
              <a:off x="960120" y="720089"/>
              <a:ext cx="2399665" cy="1800225"/>
            </a:xfrm>
            <a:custGeom>
              <a:avLst/>
              <a:gdLst/>
              <a:ahLst/>
              <a:cxnLst/>
              <a:rect l="l" t="t" r="r" b="b"/>
              <a:pathLst>
                <a:path w="2399665" h="1800225">
                  <a:moveTo>
                    <a:pt x="2399525" y="0"/>
                  </a:moveTo>
                  <a:lnTo>
                    <a:pt x="0" y="0"/>
                  </a:lnTo>
                  <a:lnTo>
                    <a:pt x="0" y="1440180"/>
                  </a:lnTo>
                  <a:lnTo>
                    <a:pt x="0" y="1799844"/>
                  </a:lnTo>
                  <a:lnTo>
                    <a:pt x="2399525" y="1799844"/>
                  </a:lnTo>
                  <a:lnTo>
                    <a:pt x="2399525" y="1440180"/>
                  </a:lnTo>
                  <a:lnTo>
                    <a:pt x="2399525" y="0"/>
                  </a:lnTo>
                  <a:close/>
                </a:path>
              </a:pathLst>
            </a:custGeom>
            <a:solidFill>
              <a:srgbClr val="CF092C"/>
            </a:solidFill>
          </p:spPr>
          <p:txBody>
            <a:bodyPr wrap="square" lIns="0" tIns="0" rIns="0" bIns="0" rtlCol="0"/>
            <a:lstStyle/>
            <a:p>
              <a:endParaRPr/>
            </a:p>
          </p:txBody>
        </p:sp>
        <p:sp>
          <p:nvSpPr>
            <p:cNvPr id="7" name="object 7"/>
            <p:cNvSpPr/>
            <p:nvPr/>
          </p:nvSpPr>
          <p:spPr>
            <a:xfrm>
              <a:off x="480059" y="359663"/>
              <a:ext cx="2400300" cy="1800860"/>
            </a:xfrm>
            <a:custGeom>
              <a:avLst/>
              <a:gdLst/>
              <a:ahLst/>
              <a:cxnLst/>
              <a:rect l="l" t="t" r="r" b="b"/>
              <a:pathLst>
                <a:path w="2400300" h="1800860">
                  <a:moveTo>
                    <a:pt x="2400300" y="0"/>
                  </a:moveTo>
                  <a:lnTo>
                    <a:pt x="0" y="0"/>
                  </a:lnTo>
                  <a:lnTo>
                    <a:pt x="0" y="1800606"/>
                  </a:lnTo>
                  <a:lnTo>
                    <a:pt x="2400300" y="1800606"/>
                  </a:lnTo>
                  <a:lnTo>
                    <a:pt x="2400300" y="0"/>
                  </a:lnTo>
                  <a:close/>
                </a:path>
              </a:pathLst>
            </a:custGeom>
            <a:solidFill>
              <a:srgbClr val="B06D2F"/>
            </a:solidFill>
          </p:spPr>
          <p:txBody>
            <a:bodyPr wrap="square" lIns="0" tIns="0" rIns="0" bIns="0" rtlCol="0"/>
            <a:lstStyle/>
            <a:p>
              <a:endParaRPr/>
            </a:p>
          </p:txBody>
        </p:sp>
        <p:sp>
          <p:nvSpPr>
            <p:cNvPr id="8" name="object 8"/>
            <p:cNvSpPr/>
            <p:nvPr/>
          </p:nvSpPr>
          <p:spPr>
            <a:xfrm>
              <a:off x="960120" y="720084"/>
              <a:ext cx="1920239" cy="1440180"/>
            </a:xfrm>
            <a:custGeom>
              <a:avLst/>
              <a:gdLst/>
              <a:ahLst/>
              <a:cxnLst/>
              <a:rect l="l" t="t" r="r" b="b"/>
              <a:pathLst>
                <a:path w="1920239" h="1440180">
                  <a:moveTo>
                    <a:pt x="1920243" y="1440181"/>
                  </a:moveTo>
                  <a:lnTo>
                    <a:pt x="0" y="1440181"/>
                  </a:lnTo>
                  <a:lnTo>
                    <a:pt x="0" y="0"/>
                  </a:lnTo>
                  <a:lnTo>
                    <a:pt x="1920243" y="0"/>
                  </a:lnTo>
                  <a:lnTo>
                    <a:pt x="1920243" y="1440181"/>
                  </a:lnTo>
                  <a:close/>
                </a:path>
              </a:pathLst>
            </a:custGeom>
            <a:solidFill>
              <a:srgbClr val="FDFDFD"/>
            </a:solidFill>
          </p:spPr>
          <p:txBody>
            <a:bodyPr wrap="square" lIns="0" tIns="0" rIns="0" bIns="0" rtlCol="0"/>
            <a:lstStyle/>
            <a:p>
              <a:endParaRPr/>
            </a:p>
          </p:txBody>
        </p:sp>
        <p:pic>
          <p:nvPicPr>
            <p:cNvPr id="9" name="object 9"/>
            <p:cNvPicPr/>
            <p:nvPr/>
          </p:nvPicPr>
          <p:blipFill>
            <a:blip r:embed="rId4" cstate="print"/>
            <a:stretch>
              <a:fillRect/>
            </a:stretch>
          </p:blipFill>
          <p:spPr>
            <a:xfrm>
              <a:off x="1227601" y="1729014"/>
              <a:ext cx="1388071" cy="229181"/>
            </a:xfrm>
            <a:prstGeom prst="rect">
              <a:avLst/>
            </a:prstGeom>
          </p:spPr>
        </p:pic>
        <p:pic>
          <p:nvPicPr>
            <p:cNvPr id="10" name="object 10"/>
            <p:cNvPicPr/>
            <p:nvPr/>
          </p:nvPicPr>
          <p:blipFill>
            <a:blip r:embed="rId5" cstate="print"/>
            <a:stretch>
              <a:fillRect/>
            </a:stretch>
          </p:blipFill>
          <p:spPr>
            <a:xfrm>
              <a:off x="1595373" y="870966"/>
              <a:ext cx="648325" cy="771522"/>
            </a:xfrm>
            <a:prstGeom prst="rect">
              <a:avLst/>
            </a:prstGeom>
          </p:spPr>
        </p:pic>
      </p:grpSp>
      <p:sp>
        <p:nvSpPr>
          <p:cNvPr id="11" name="object 11"/>
          <p:cNvSpPr txBox="1">
            <a:spLocks noGrp="1"/>
          </p:cNvSpPr>
          <p:nvPr>
            <p:ph type="title"/>
          </p:nvPr>
        </p:nvSpPr>
        <p:spPr>
          <a:xfrm>
            <a:off x="1334046" y="2754259"/>
            <a:ext cx="5981065" cy="695062"/>
          </a:xfrm>
          <a:prstGeom prst="rect">
            <a:avLst/>
          </a:prstGeom>
        </p:spPr>
        <p:txBody>
          <a:bodyPr vert="horz" wrap="square" lIns="0" tIns="53975" rIns="0" bIns="0" rtlCol="0">
            <a:spAutoFit/>
          </a:bodyPr>
          <a:lstStyle/>
          <a:p>
            <a:pPr marL="12700" marR="5080">
              <a:lnSpc>
                <a:spcPts val="2590"/>
              </a:lnSpc>
              <a:spcBef>
                <a:spcPts val="425"/>
              </a:spcBef>
            </a:pPr>
            <a:r>
              <a:rPr lang="en-US" sz="2000" b="1" dirty="0">
                <a:solidFill>
                  <a:schemeClr val="bg1"/>
                </a:solidFill>
              </a:rPr>
              <a:t>Moving with the times- Embracing technology in delivering social work services in healthcare settings</a:t>
            </a:r>
            <a:endParaRPr sz="2000" b="1" dirty="0">
              <a:solidFill>
                <a:schemeClr val="bg1"/>
              </a:solidFill>
            </a:endParaRPr>
          </a:p>
        </p:txBody>
      </p:sp>
      <p:sp>
        <p:nvSpPr>
          <p:cNvPr id="12" name="object 12"/>
          <p:cNvSpPr txBox="1"/>
          <p:nvPr/>
        </p:nvSpPr>
        <p:spPr>
          <a:xfrm>
            <a:off x="1145539" y="4252528"/>
            <a:ext cx="6347460" cy="1423467"/>
          </a:xfrm>
          <a:prstGeom prst="rect">
            <a:avLst/>
          </a:prstGeom>
        </p:spPr>
        <p:txBody>
          <a:bodyPr vert="horz" wrap="square" lIns="0" tIns="139700" rIns="0" bIns="0" rtlCol="0">
            <a:spAutoFit/>
          </a:bodyPr>
          <a:lstStyle/>
          <a:p>
            <a:pPr marL="12700">
              <a:lnSpc>
                <a:spcPct val="100000"/>
              </a:lnSpc>
              <a:spcBef>
                <a:spcPts val="600"/>
              </a:spcBef>
              <a:spcAft>
                <a:spcPts val="600"/>
              </a:spcAft>
            </a:pPr>
            <a:r>
              <a:rPr lang="en-US" sz="2000" dirty="0">
                <a:solidFill>
                  <a:srgbClr val="FFFFFF"/>
                </a:solidFill>
                <a:latin typeface="Microsoft Sans Serif" panose="020B0604020202020204" pitchFamily="34" charset="0"/>
                <a:ea typeface="Microsoft Sans Serif" panose="020B0604020202020204" pitchFamily="34" charset="0"/>
                <a:cs typeface="Microsoft Sans Serif" panose="020B0604020202020204" pitchFamily="34" charset="0"/>
              </a:rPr>
              <a:t>MRS FELISTUS  NDAMBA</a:t>
            </a:r>
            <a:endParaRPr sz="20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12700">
              <a:lnSpc>
                <a:spcPct val="100000"/>
              </a:lnSpc>
              <a:spcBef>
                <a:spcPts val="600"/>
              </a:spcBef>
              <a:spcAft>
                <a:spcPts val="600"/>
              </a:spcAft>
            </a:pPr>
            <a:r>
              <a:rPr sz="2000" dirty="0">
                <a:solidFill>
                  <a:srgbClr val="FFFFFF"/>
                </a:solidFill>
                <a:latin typeface="Microsoft Sans Serif" panose="020B0604020202020204" pitchFamily="34" charset="0"/>
                <a:ea typeface="Microsoft Sans Serif" panose="020B0604020202020204" pitchFamily="34" charset="0"/>
                <a:cs typeface="Microsoft Sans Serif" panose="020B0604020202020204" pitchFamily="34" charset="0"/>
              </a:rPr>
              <a:t>DEPT. OF SOCIAL WORK &amp; CRIMINOLOGY</a:t>
            </a:r>
            <a:endParaRPr sz="20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12700">
              <a:lnSpc>
                <a:spcPct val="100000"/>
              </a:lnSpc>
              <a:spcBef>
                <a:spcPts val="970"/>
              </a:spcBef>
            </a:pPr>
            <a:r>
              <a:rPr lang="en-US" sz="2000" b="1" dirty="0">
                <a:solidFill>
                  <a:srgbClr val="FFFFFF"/>
                </a:solidFill>
                <a:latin typeface="Microsoft Sans Serif" panose="020B0604020202020204" pitchFamily="34" charset="0"/>
                <a:ea typeface="Microsoft Sans Serif" panose="020B0604020202020204" pitchFamily="34" charset="0"/>
                <a:cs typeface="Microsoft Sans Serif" panose="020B0604020202020204" pitchFamily="34" charset="0"/>
              </a:rPr>
              <a:t>ASASWEI CONFERENCE 2023</a:t>
            </a:r>
            <a:endParaRPr sz="20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ECB73-3F02-2038-B999-86CCDBF29CC1}"/>
              </a:ext>
            </a:extLst>
          </p:cNvPr>
          <p:cNvSpPr>
            <a:spLocks noGrp="1"/>
          </p:cNvSpPr>
          <p:nvPr>
            <p:ph type="title"/>
          </p:nvPr>
        </p:nvSpPr>
        <p:spPr>
          <a:xfrm>
            <a:off x="2286000" y="243449"/>
            <a:ext cx="7315200" cy="594752"/>
          </a:xfrm>
        </p:spPr>
        <p:txBody>
          <a:bodyPr/>
          <a:lstStyle/>
          <a:p>
            <a:r>
              <a:rPr lang="en-US" dirty="0"/>
              <a:t>Findings on social work services </a:t>
            </a:r>
            <a:r>
              <a:rPr lang="en-US" dirty="0" err="1"/>
              <a:t>cont</a:t>
            </a:r>
            <a:r>
              <a:rPr lang="en-US" dirty="0"/>
              <a:t>…</a:t>
            </a:r>
            <a:endParaRPr lang="en-ZA" dirty="0"/>
          </a:p>
        </p:txBody>
      </p:sp>
      <p:sp>
        <p:nvSpPr>
          <p:cNvPr id="3" name="Text Placeholder 2">
            <a:extLst>
              <a:ext uri="{FF2B5EF4-FFF2-40B4-BE49-F238E27FC236}">
                <a16:creationId xmlns:a16="http://schemas.microsoft.com/office/drawing/2014/main" id="{08CE43AF-41BB-7FAD-7DD1-CBAC14C253A1}"/>
              </a:ext>
            </a:extLst>
          </p:cNvPr>
          <p:cNvSpPr>
            <a:spLocks noGrp="1"/>
          </p:cNvSpPr>
          <p:nvPr>
            <p:ph type="body" idx="1"/>
          </p:nvPr>
        </p:nvSpPr>
        <p:spPr>
          <a:xfrm>
            <a:off x="992496" y="990600"/>
            <a:ext cx="10207007" cy="4514056"/>
          </a:xfrm>
        </p:spPr>
        <p:txBody>
          <a:bodyPr/>
          <a:lstStyle/>
          <a:p>
            <a:pPr>
              <a:lnSpc>
                <a:spcPct val="150000"/>
              </a:lnSpc>
              <a:spcAft>
                <a:spcPts val="800"/>
              </a:spcAft>
            </a:pPr>
            <a:r>
              <a:rPr lang="en-GB" sz="2000" b="1" dirty="0">
                <a:effectLst/>
                <a:latin typeface="Microsoft Sans Serif" panose="020B0604020202020204" pitchFamily="34" charset="0"/>
                <a:ea typeface="Microsoft Sans Serif" panose="020B0604020202020204" pitchFamily="34" charset="0"/>
                <a:cs typeface="Microsoft Sans Serif" panose="020B0604020202020204" pitchFamily="34" charset="0"/>
              </a:rPr>
              <a:t>Discharge planning and follow-up visit- </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to check if the patient is adjusting well</a:t>
            </a: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a:lnSpc>
                <a:spcPct val="150000"/>
              </a:lnSpc>
              <a:spcAft>
                <a:spcPts val="800"/>
              </a:spcAft>
            </a:pPr>
            <a:r>
              <a:rPr lang="en-GB" sz="20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[I] am just based here and one thing we are thinking about is follow ups. If the patient completes their treatment they still come back for follow-up every 3 months, every 6 months and yearly, and at their last day of treatment, we have a conversation with both the caregiver and patient that we are still available for them around cancer issues. </a:t>
            </a:r>
          </a:p>
          <a:p>
            <a:pPr>
              <a:lnSpc>
                <a:spcPct val="150000"/>
              </a:lnSpc>
              <a:spcAft>
                <a:spcPts val="800"/>
              </a:spcAft>
            </a:pPr>
            <a:endParaRPr lang="en-GB" sz="20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a:lnSpc>
                <a:spcPct val="150000"/>
              </a:lnSpc>
              <a:spcAft>
                <a:spcPts val="800"/>
              </a:spcAft>
            </a:pPr>
            <a:r>
              <a:rPr lang="en-GB" b="1" dirty="0">
                <a:effectLst/>
                <a:latin typeface="Microsoft Sans Serif" panose="020B0604020202020204" pitchFamily="34" charset="0"/>
                <a:ea typeface="Microsoft Sans Serif" panose="020B0604020202020204" pitchFamily="34" charset="0"/>
                <a:cs typeface="Microsoft Sans Serif" panose="020B0604020202020204" pitchFamily="34" charset="0"/>
              </a:rPr>
              <a:t>Facilitate support groups</a:t>
            </a:r>
            <a:endParaRPr lang="en-ZA" b="1"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a:lnSpc>
                <a:spcPct val="150000"/>
              </a:lnSpc>
              <a:spcAft>
                <a:spcPts val="800"/>
              </a:spcAft>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Courier New" panose="02070309020205020404" pitchFamily="49" charset="0"/>
              <a:buChar char="o"/>
            </a:pPr>
            <a:endParaRPr lang="en-ZA" dirty="0"/>
          </a:p>
        </p:txBody>
      </p:sp>
    </p:spTree>
    <p:extLst>
      <p:ext uri="{BB962C8B-B14F-4D97-AF65-F5344CB8AC3E}">
        <p14:creationId xmlns:p14="http://schemas.microsoft.com/office/powerpoint/2010/main" val="3784082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D5802-73D3-56A6-4C10-3F22996CB100}"/>
              </a:ext>
            </a:extLst>
          </p:cNvPr>
          <p:cNvSpPr>
            <a:spLocks noGrp="1"/>
          </p:cNvSpPr>
          <p:nvPr>
            <p:ph type="title"/>
          </p:nvPr>
        </p:nvSpPr>
        <p:spPr>
          <a:xfrm>
            <a:off x="1905000" y="457200"/>
            <a:ext cx="8610600" cy="492443"/>
          </a:xfrm>
        </p:spPr>
        <p:txBody>
          <a:bodyPr/>
          <a:lstStyle/>
          <a:p>
            <a:r>
              <a:rPr lang="en-US" dirty="0"/>
              <a:t>Findings on social work services </a:t>
            </a:r>
            <a:r>
              <a:rPr lang="en-US" dirty="0" err="1"/>
              <a:t>cont</a:t>
            </a:r>
            <a:r>
              <a:rPr lang="en-US" dirty="0"/>
              <a:t>…</a:t>
            </a:r>
            <a:endParaRPr lang="en-ZA" dirty="0"/>
          </a:p>
        </p:txBody>
      </p:sp>
      <p:sp>
        <p:nvSpPr>
          <p:cNvPr id="3" name="Text Placeholder 2">
            <a:extLst>
              <a:ext uri="{FF2B5EF4-FFF2-40B4-BE49-F238E27FC236}">
                <a16:creationId xmlns:a16="http://schemas.microsoft.com/office/drawing/2014/main" id="{4E1F2619-47F8-13AC-E9C3-4FA57E87388E}"/>
              </a:ext>
            </a:extLst>
          </p:cNvPr>
          <p:cNvSpPr>
            <a:spLocks noGrp="1"/>
          </p:cNvSpPr>
          <p:nvPr>
            <p:ph type="body" idx="1"/>
          </p:nvPr>
        </p:nvSpPr>
        <p:spPr>
          <a:xfrm>
            <a:off x="992496" y="1447800"/>
            <a:ext cx="10207007" cy="2676502"/>
          </a:xfrm>
        </p:spPr>
        <p:txBody>
          <a:bodyPr/>
          <a:lstStyle/>
          <a:p>
            <a:r>
              <a:rPr lang="en-GB" b="1" dirty="0">
                <a:effectLst/>
                <a:latin typeface="Microsoft Sans Serif" panose="020B0604020202020204" pitchFamily="34" charset="0"/>
                <a:ea typeface="Microsoft Sans Serif" panose="020B0604020202020204" pitchFamily="34" charset="0"/>
                <a:cs typeface="Microsoft Sans Serif" panose="020B0604020202020204" pitchFamily="34" charset="0"/>
              </a:rPr>
              <a:t>Limited knowledge of social workers in healthcare- </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not referred to social workers for further assistance</a:t>
            </a:r>
          </a:p>
          <a:p>
            <a:endPar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there are no social workers at the hospital… I don’t know what social workers do, can you help explaining to me.</a:t>
            </a:r>
          </a:p>
          <a:p>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457200" algn="just">
              <a:lnSpc>
                <a:spcPct val="107000"/>
              </a:lnSpc>
              <a:spcAft>
                <a:spcPts val="800"/>
              </a:spcAft>
            </a:pPr>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 no, we have never encountered a social worker there at XZ Hospital.</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 </a:t>
            </a: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2555614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F257B-1248-674E-FF38-DEF5554B4729}"/>
              </a:ext>
            </a:extLst>
          </p:cNvPr>
          <p:cNvSpPr>
            <a:spLocks noGrp="1"/>
          </p:cNvSpPr>
          <p:nvPr>
            <p:ph type="title"/>
          </p:nvPr>
        </p:nvSpPr>
        <p:spPr>
          <a:xfrm>
            <a:off x="1524000" y="243448"/>
            <a:ext cx="7848600" cy="492443"/>
          </a:xfrm>
        </p:spPr>
        <p:txBody>
          <a:bodyPr/>
          <a:lstStyle/>
          <a:p>
            <a:r>
              <a:rPr lang="en-US" dirty="0"/>
              <a:t>Conclusions</a:t>
            </a:r>
            <a:endParaRPr lang="en-ZA" dirty="0"/>
          </a:p>
        </p:txBody>
      </p:sp>
      <p:sp>
        <p:nvSpPr>
          <p:cNvPr id="3" name="Text Placeholder 2">
            <a:extLst>
              <a:ext uri="{FF2B5EF4-FFF2-40B4-BE49-F238E27FC236}">
                <a16:creationId xmlns:a16="http://schemas.microsoft.com/office/drawing/2014/main" id="{E21BCE8E-9CF3-B05D-7EB1-A0C316064ABA}"/>
              </a:ext>
            </a:extLst>
          </p:cNvPr>
          <p:cNvSpPr>
            <a:spLocks noGrp="1"/>
          </p:cNvSpPr>
          <p:nvPr>
            <p:ph type="body" idx="1"/>
          </p:nvPr>
        </p:nvSpPr>
        <p:spPr>
          <a:xfrm>
            <a:off x="992496" y="1219200"/>
            <a:ext cx="10207007" cy="5232202"/>
          </a:xfrm>
        </p:spPr>
        <p:txBody>
          <a:bodyPr/>
          <a:lstStyle/>
          <a:p>
            <a:pPr marL="342900" indent="-342900">
              <a:buFontTx/>
              <a:buChar char="-"/>
            </a:pPr>
            <a:r>
              <a:rPr lang="en-US" dirty="0"/>
              <a:t>Providing care to  a cancer patient is strenuous and stressful</a:t>
            </a:r>
          </a:p>
          <a:p>
            <a:pPr marL="342900" indent="-342900">
              <a:buFontTx/>
              <a:buChar char="-"/>
            </a:pPr>
            <a:endParaRPr lang="en-US" dirty="0"/>
          </a:p>
          <a:p>
            <a:pPr marL="342900" indent="-342900">
              <a:buFontTx/>
              <a:buChar char="-"/>
            </a:pPr>
            <a:r>
              <a:rPr lang="en-US" dirty="0"/>
              <a:t>Caregiving impacts the caregivers socially, economically, psychologically and emotionally</a:t>
            </a:r>
          </a:p>
          <a:p>
            <a:pPr marL="342900" indent="-342900">
              <a:buFontTx/>
              <a:buChar char="-"/>
            </a:pPr>
            <a:endParaRPr lang="en-US" dirty="0"/>
          </a:p>
          <a:p>
            <a:pPr marL="342900" indent="-342900">
              <a:buFontTx/>
              <a:buChar char="-"/>
            </a:pPr>
            <a:r>
              <a:rPr lang="en-US" dirty="0"/>
              <a:t>Social workers play a vital role in helping caregivers adjust to and cope with caregiving demands</a:t>
            </a:r>
          </a:p>
          <a:p>
            <a:pPr marL="342900" indent="-342900">
              <a:buFontTx/>
              <a:buChar char="-"/>
            </a:pPr>
            <a:endParaRPr lang="en-US" dirty="0"/>
          </a:p>
          <a:p>
            <a:pPr marL="342900" indent="-342900">
              <a:buFontTx/>
              <a:buChar char="-"/>
            </a:pPr>
            <a:r>
              <a:rPr lang="en-US" dirty="0"/>
              <a:t>Counselling and psychoeducation is provided to caregivers to help with knowledge dissemination and treatment adherence.</a:t>
            </a:r>
          </a:p>
          <a:p>
            <a:pPr marL="342900" indent="-342900">
              <a:buFontTx/>
              <a:buChar char="-"/>
            </a:pPr>
            <a:endParaRPr lang="en-US" dirty="0"/>
          </a:p>
          <a:p>
            <a:pPr marL="342900" indent="-342900">
              <a:buFontTx/>
              <a:buChar char="-"/>
            </a:pPr>
            <a:r>
              <a:rPr lang="en-US" dirty="0"/>
              <a:t>Social workers’ availability and their roles in healthcare settings are not known by most caregivers.</a:t>
            </a:r>
          </a:p>
          <a:p>
            <a:pPr marL="342900" indent="-342900">
              <a:buFontTx/>
              <a:buChar char="-"/>
            </a:pPr>
            <a:endParaRPr lang="en-US" dirty="0"/>
          </a:p>
          <a:p>
            <a:pPr marL="342900" indent="-342900">
              <a:buFontTx/>
              <a:buChar char="-"/>
            </a:pPr>
            <a:r>
              <a:rPr lang="en-US" dirty="0"/>
              <a:t>Services are provided to patients and their families through face to face or telephonic calls</a:t>
            </a:r>
          </a:p>
          <a:p>
            <a:pPr marL="342900" indent="-342900">
              <a:buFontTx/>
              <a:buChar char="-"/>
            </a:pPr>
            <a:endParaRPr lang="en-ZA" dirty="0"/>
          </a:p>
        </p:txBody>
      </p:sp>
    </p:spTree>
    <p:extLst>
      <p:ext uri="{BB962C8B-B14F-4D97-AF65-F5344CB8AC3E}">
        <p14:creationId xmlns:p14="http://schemas.microsoft.com/office/powerpoint/2010/main" val="2453436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CF05-F8E1-5F15-5497-C77356D16046}"/>
              </a:ext>
            </a:extLst>
          </p:cNvPr>
          <p:cNvSpPr>
            <a:spLocks noGrp="1"/>
          </p:cNvSpPr>
          <p:nvPr>
            <p:ph type="title"/>
          </p:nvPr>
        </p:nvSpPr>
        <p:spPr>
          <a:xfrm>
            <a:off x="2971800" y="243448"/>
            <a:ext cx="7086600" cy="492443"/>
          </a:xfrm>
        </p:spPr>
        <p:txBody>
          <a:bodyPr/>
          <a:lstStyle/>
          <a:p>
            <a:r>
              <a:rPr lang="en-US" dirty="0"/>
              <a:t>Recommendations</a:t>
            </a:r>
            <a:endParaRPr lang="en-ZA" dirty="0"/>
          </a:p>
        </p:txBody>
      </p:sp>
      <p:sp>
        <p:nvSpPr>
          <p:cNvPr id="3" name="Text Placeholder 2">
            <a:extLst>
              <a:ext uri="{FF2B5EF4-FFF2-40B4-BE49-F238E27FC236}">
                <a16:creationId xmlns:a16="http://schemas.microsoft.com/office/drawing/2014/main" id="{D13E392A-A510-2FEB-043C-E69433FF318A}"/>
              </a:ext>
            </a:extLst>
          </p:cNvPr>
          <p:cNvSpPr>
            <a:spLocks noGrp="1"/>
          </p:cNvSpPr>
          <p:nvPr>
            <p:ph type="body" idx="1"/>
          </p:nvPr>
        </p:nvSpPr>
        <p:spPr>
          <a:xfrm>
            <a:off x="992496" y="1371600"/>
            <a:ext cx="10207007" cy="5539978"/>
          </a:xfrm>
        </p:spPr>
        <p:txBody>
          <a:bodyPr/>
          <a:lstStyle/>
          <a:p>
            <a:pPr marL="342900" indent="-342900">
              <a:buFont typeface="Courier New" panose="02070309020205020404" pitchFamily="49" charset="0"/>
              <a:buChar char="o"/>
            </a:pPr>
            <a:endParaRPr lang="en-US" dirty="0"/>
          </a:p>
          <a:p>
            <a:pPr marL="342900" indent="-342900">
              <a:buFont typeface="Courier New" panose="02070309020205020404" pitchFamily="49" charset="0"/>
              <a:buChar char="o"/>
            </a:pPr>
            <a:r>
              <a:rPr lang="en-ZA" kern="0" dirty="0">
                <a:effectLst/>
                <a:latin typeface="Microsoft Sans Serif" panose="020B0604020202020204" pitchFamily="34" charset="0"/>
                <a:ea typeface="Microsoft Sans Serif" panose="020B0604020202020204" pitchFamily="34" charset="0"/>
                <a:cs typeface="Microsoft Sans Serif" panose="020B0604020202020204" pitchFamily="34" charset="0"/>
              </a:rPr>
              <a:t>Social workers should use different types of technology to reach out to patients and caregivers.</a:t>
            </a:r>
          </a:p>
          <a:p>
            <a:endParaRPr lang="en-ZA" kern="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indent="-342900">
              <a:buFont typeface="Courier New" panose="02070309020205020404" pitchFamily="49" charset="0"/>
              <a:buChar char="o"/>
            </a:pPr>
            <a:r>
              <a:rPr lang="en-US" dirty="0">
                <a:latin typeface="Microsoft Sans Serif" panose="020B0604020202020204" pitchFamily="34" charset="0"/>
                <a:ea typeface="Microsoft Sans Serif" panose="020B0604020202020204" pitchFamily="34" charset="0"/>
                <a:cs typeface="Microsoft Sans Serif" panose="020B0604020202020204" pitchFamily="34" charset="0"/>
              </a:rPr>
              <a:t>Provide psychosocial support to enhance caregiver’s well-being- using online platforms such as Microsoft Teams, Zoom or Google Meet.</a:t>
            </a:r>
          </a:p>
          <a:p>
            <a:pPr marL="342900" indent="-342900">
              <a:buFont typeface="Courier New" panose="02070309020205020404" pitchFamily="49" charset="0"/>
              <a:buChar char="o"/>
            </a:pPr>
            <a:endParaRPr lang="en-US"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indent="-342900">
              <a:buFont typeface="Courier New" panose="02070309020205020404" pitchFamily="49" charset="0"/>
              <a:buChar char="o"/>
            </a:pPr>
            <a:r>
              <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rPr>
              <a:t>Provide face-to-face or virtual caregiving training  and facilitate </a:t>
            </a:r>
            <a:r>
              <a:rPr lang="en-ZA" dirty="0">
                <a:latin typeface="Microsoft Sans Serif" panose="020B0604020202020204" pitchFamily="34" charset="0"/>
                <a:ea typeface="Microsoft Sans Serif" panose="020B0604020202020204" pitchFamily="34" charset="0"/>
                <a:cs typeface="Microsoft Sans Serif" panose="020B0604020202020204" pitchFamily="34" charset="0"/>
              </a:rPr>
              <a:t>support groups </a:t>
            </a:r>
            <a:r>
              <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rPr>
              <a:t>to improve caregiver capacity. Use virtual platforms such as Skype, Zoom, Google Meet, Microsoft Teams or WhatsApp video conferencing for networking with caregivers. </a:t>
            </a:r>
          </a:p>
          <a:p>
            <a:pPr marL="342900" indent="-342900">
              <a:buFont typeface="Courier New" panose="02070309020205020404" pitchFamily="49" charset="0"/>
              <a:buChar char="o"/>
            </a:pPr>
            <a:endPar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indent="-342900">
              <a:buFont typeface="Courier New" panose="02070309020205020404" pitchFamily="49" charset="0"/>
              <a:buChar char="o"/>
            </a:pPr>
            <a:r>
              <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rPr>
              <a:t>Use hyperflex learning for caregivers who cannot attend training sessions physically.</a:t>
            </a:r>
          </a:p>
          <a:p>
            <a:pPr marL="342900" indent="-342900">
              <a:buFont typeface="Courier New" panose="02070309020205020404" pitchFamily="49" charset="0"/>
              <a:buChar char="o"/>
            </a:pPr>
            <a:endPar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indent="-342900">
              <a:buFont typeface="Courier New" panose="02070309020205020404" pitchFamily="49" charset="0"/>
              <a:buChar char="o"/>
            </a:pPr>
            <a:r>
              <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rPr>
              <a:t>Share information (cancer </a:t>
            </a:r>
            <a:r>
              <a:rPr lang="en-ZA" dirty="0">
                <a:latin typeface="Microsoft Sans Serif" panose="020B0604020202020204" pitchFamily="34" charset="0"/>
                <a:ea typeface="Microsoft Sans Serif" panose="020B0604020202020204" pitchFamily="34" charset="0"/>
                <a:cs typeface="Microsoft Sans Serif" panose="020B0604020202020204" pitchFamily="34" charset="0"/>
              </a:rPr>
              <a:t>and caregiving) </a:t>
            </a:r>
            <a:r>
              <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rPr>
              <a:t>through webcasts, podcasts, PowerPoint presentations, video clips and audio-recordings in caregivers’ languages.</a:t>
            </a:r>
          </a:p>
          <a:p>
            <a:pPr marL="342900" indent="-342900">
              <a:buFont typeface="Courier New" panose="02070309020205020404" pitchFamily="49" charset="0"/>
              <a:buChar char="o"/>
            </a:pPr>
            <a:endParaRPr lang="en-US" dirty="0"/>
          </a:p>
          <a:p>
            <a:pPr marL="342900" indent="-342900">
              <a:buFont typeface="Courier New" panose="02070309020205020404" pitchFamily="49" charset="0"/>
              <a:buChar char="o"/>
            </a:pPr>
            <a:endParaRPr lang="en-US" dirty="0"/>
          </a:p>
          <a:p>
            <a:pPr marL="342900" indent="-342900">
              <a:buFont typeface="Courier New" panose="02070309020205020404" pitchFamily="49" charset="0"/>
              <a:buChar char="o"/>
            </a:pPr>
            <a:endParaRPr lang="en-ZA" dirty="0"/>
          </a:p>
        </p:txBody>
      </p:sp>
    </p:spTree>
    <p:extLst>
      <p:ext uri="{BB962C8B-B14F-4D97-AF65-F5344CB8AC3E}">
        <p14:creationId xmlns:p14="http://schemas.microsoft.com/office/powerpoint/2010/main" val="3824474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997C-2ED7-082D-129B-A651DDE1C644}"/>
              </a:ext>
            </a:extLst>
          </p:cNvPr>
          <p:cNvSpPr>
            <a:spLocks noGrp="1"/>
          </p:cNvSpPr>
          <p:nvPr>
            <p:ph type="title"/>
          </p:nvPr>
        </p:nvSpPr>
        <p:spPr>
          <a:xfrm>
            <a:off x="2286000" y="243448"/>
            <a:ext cx="7010400" cy="492443"/>
          </a:xfrm>
        </p:spPr>
        <p:txBody>
          <a:bodyPr/>
          <a:lstStyle/>
          <a:p>
            <a:r>
              <a:rPr lang="en-US" dirty="0"/>
              <a:t>Recommendations </a:t>
            </a:r>
            <a:r>
              <a:rPr lang="en-US" dirty="0" err="1"/>
              <a:t>cont</a:t>
            </a:r>
            <a:r>
              <a:rPr lang="en-US" dirty="0"/>
              <a:t>…</a:t>
            </a:r>
            <a:endParaRPr lang="en-ZA" dirty="0"/>
          </a:p>
        </p:txBody>
      </p:sp>
      <p:sp>
        <p:nvSpPr>
          <p:cNvPr id="3" name="Text Placeholder 2">
            <a:extLst>
              <a:ext uri="{FF2B5EF4-FFF2-40B4-BE49-F238E27FC236}">
                <a16:creationId xmlns:a16="http://schemas.microsoft.com/office/drawing/2014/main" id="{5BCB92A5-0FCB-A283-9D46-BC839D7F35CC}"/>
              </a:ext>
            </a:extLst>
          </p:cNvPr>
          <p:cNvSpPr>
            <a:spLocks noGrp="1"/>
          </p:cNvSpPr>
          <p:nvPr>
            <p:ph type="body" idx="1"/>
          </p:nvPr>
        </p:nvSpPr>
        <p:spPr>
          <a:xfrm>
            <a:off x="992496" y="990600"/>
            <a:ext cx="10207007" cy="4308872"/>
          </a:xfrm>
        </p:spPr>
        <p:txBody>
          <a:bodyPr/>
          <a:lstStyle/>
          <a:p>
            <a:pPr marL="342900" indent="-342900" algn="just">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a:p>
            <a:pPr marL="342900" indent="-342900">
              <a:buFont typeface="Courier New" panose="02070309020205020404" pitchFamily="49" charset="0"/>
              <a:buChar char="o"/>
            </a:pPr>
            <a:r>
              <a:rPr lang="en-ZA" kern="0" dirty="0">
                <a:effectLst/>
                <a:latin typeface="Microsoft Sans Serif" panose="020B0604020202020204" pitchFamily="34" charset="0"/>
                <a:ea typeface="Microsoft Sans Serif" panose="020B0604020202020204" pitchFamily="34" charset="0"/>
                <a:cs typeface="Microsoft Sans Serif" panose="020B0604020202020204" pitchFamily="34" charset="0"/>
              </a:rPr>
              <a:t>Promote social work services through various marketing platforms to ensure visibility and access -using pamphlets at hospitals and </a:t>
            </a:r>
            <a:r>
              <a:rPr lang="en-ZA" kern="0">
                <a:effectLst/>
                <a:latin typeface="Microsoft Sans Serif" panose="020B0604020202020204" pitchFamily="34" charset="0"/>
                <a:ea typeface="Microsoft Sans Serif" panose="020B0604020202020204" pitchFamily="34" charset="0"/>
                <a:cs typeface="Microsoft Sans Serif" panose="020B0604020202020204" pitchFamily="34" charset="0"/>
              </a:rPr>
              <a:t>hospices in </a:t>
            </a:r>
            <a:r>
              <a:rPr lang="en-ZA" kern="0" dirty="0">
                <a:effectLst/>
                <a:latin typeface="Microsoft Sans Serif" panose="020B0604020202020204" pitchFamily="34" charset="0"/>
                <a:ea typeface="Microsoft Sans Serif" panose="020B0604020202020204" pitchFamily="34" charset="0"/>
                <a:cs typeface="Microsoft Sans Serif" panose="020B0604020202020204" pitchFamily="34" charset="0"/>
              </a:rPr>
              <a:t>common languages in the area.</a:t>
            </a:r>
          </a:p>
          <a:p>
            <a:pPr marL="342900" indent="-342900">
              <a:buFont typeface="Courier New" panose="02070309020205020404" pitchFamily="49" charset="0"/>
              <a:buChar char="o"/>
            </a:pPr>
            <a:endParaRPr lang="en-ZA" kern="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indent="-342900" algn="just">
              <a:buFont typeface="Courier New" panose="02070309020205020404" pitchFamily="49" charset="0"/>
              <a:buChar char="o"/>
            </a:pPr>
            <a:r>
              <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rPr>
              <a:t>Utilise social media platforms such as local radio stations and Twitter to disseminate information on social work services.</a:t>
            </a:r>
          </a:p>
          <a:p>
            <a:pPr marL="342900" indent="-342900" algn="just">
              <a:buFont typeface="Courier New" panose="02070309020205020404" pitchFamily="49" charset="0"/>
              <a:buChar char="o"/>
            </a:pPr>
            <a:endPar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indent="-342900" algn="just">
              <a:buFont typeface="Courier New" panose="02070309020205020404" pitchFamily="49" charset="0"/>
              <a:buChar char="o"/>
            </a:pPr>
            <a:r>
              <a:rPr lang="en-ZA" dirty="0">
                <a:effectLst/>
                <a:latin typeface="Microsoft Sans Serif" panose="020B0604020202020204" pitchFamily="34" charset="0"/>
                <a:ea typeface="Microsoft Sans Serif" panose="020B0604020202020204" pitchFamily="34" charset="0"/>
                <a:cs typeface="Microsoft Sans Serif" panose="020B0604020202020204" pitchFamily="34" charset="0"/>
              </a:rPr>
              <a:t>The DoH must work together with social workers to improve policies and procedures of working by using technology in consultation with the professional body SACSSP. This entails using telephones, video calls, emails, mobile devices (cell phones and tablets) and social media (Facebook, WhatsApp, Twitter, Instagram) by social workers offering services to caregivers of cancer patients.</a:t>
            </a:r>
          </a:p>
          <a:p>
            <a:pPr marL="342900" indent="-342900">
              <a:buFont typeface="Courier New" panose="02070309020205020404" pitchFamily="49" charset="0"/>
              <a:buChar char="o"/>
            </a:pPr>
            <a:endParaRPr lang="en-ZA" dirty="0"/>
          </a:p>
        </p:txBody>
      </p:sp>
    </p:spTree>
    <p:extLst>
      <p:ext uri="{BB962C8B-B14F-4D97-AF65-F5344CB8AC3E}">
        <p14:creationId xmlns:p14="http://schemas.microsoft.com/office/powerpoint/2010/main" val="978833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0CEF4-31B6-9D80-3AFE-02566C5F2A84}"/>
              </a:ext>
            </a:extLst>
          </p:cNvPr>
          <p:cNvSpPr>
            <a:spLocks noGrp="1"/>
          </p:cNvSpPr>
          <p:nvPr>
            <p:ph type="title"/>
          </p:nvPr>
        </p:nvSpPr>
        <p:spPr>
          <a:xfrm>
            <a:off x="1600200" y="243449"/>
            <a:ext cx="5675630" cy="492443"/>
          </a:xfrm>
        </p:spPr>
        <p:txBody>
          <a:bodyPr/>
          <a:lstStyle/>
          <a:p>
            <a:r>
              <a:rPr lang="en-US" dirty="0"/>
              <a:t>References</a:t>
            </a:r>
            <a:endParaRPr lang="en-ZA" dirty="0"/>
          </a:p>
        </p:txBody>
      </p:sp>
      <p:sp>
        <p:nvSpPr>
          <p:cNvPr id="3" name="Text Placeholder 2">
            <a:extLst>
              <a:ext uri="{FF2B5EF4-FFF2-40B4-BE49-F238E27FC236}">
                <a16:creationId xmlns:a16="http://schemas.microsoft.com/office/drawing/2014/main" id="{75214F4F-BF16-39E9-3352-6DEB80CAFE8C}"/>
              </a:ext>
            </a:extLst>
          </p:cNvPr>
          <p:cNvSpPr>
            <a:spLocks noGrp="1"/>
          </p:cNvSpPr>
          <p:nvPr>
            <p:ph type="body" idx="1"/>
          </p:nvPr>
        </p:nvSpPr>
        <p:spPr>
          <a:xfrm>
            <a:off x="992496" y="990600"/>
            <a:ext cx="10207007" cy="5570756"/>
          </a:xfrm>
        </p:spPr>
        <p:txBody>
          <a:bodyPr/>
          <a:lstStyle/>
          <a:p>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Adelman, R., Tmanova, L.L., Delgado, D., Dion, S. &amp; Lachs, M.S. 2014. Caregiver burden a clinical review.</a:t>
            </a:r>
            <a:r>
              <a:rPr lang="en-US" sz="18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n-ZA" sz="18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Journal of the American Medical Association</a:t>
            </a:r>
            <a:r>
              <a:rPr lang="en-US" sz="18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(JAMA)</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311(10):1052-1060.</a:t>
            </a:r>
          </a:p>
          <a:p>
            <a:endPar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r>
              <a:rPr lang="en-ZA"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Browne, T. 2012. </a:t>
            </a:r>
            <a:r>
              <a:rPr lang="en-ZA" sz="18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Handbook of health social work. </a:t>
            </a:r>
            <a:r>
              <a:rPr lang="en-ZA"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2</a:t>
            </a:r>
            <a:r>
              <a:rPr lang="en-ZA" sz="1800" baseline="300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nd</a:t>
            </a:r>
            <a:r>
              <a:rPr lang="en-ZA"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ed. Hoboken, New Jersey, USA: John Wiley &amp; Sons.</a:t>
            </a:r>
          </a:p>
          <a:p>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Glauber, R. &amp; Day, M.D. 2018. Gender, spousal caregiving, and depression: Does paid work matter? </a:t>
            </a:r>
            <a:r>
              <a:rPr lang="en-US" sz="18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Journal of Marriage and Family, </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80:537-554.</a:t>
            </a: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r>
              <a:rPr lang="en-ZA"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Peres, J. 2016. Time and place: The role of social workers in improving end-of-life care. </a:t>
            </a:r>
            <a:r>
              <a:rPr lang="en-ZA" sz="18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Journal of Social Work in End-of-Life &amp; Palliative Care, </a:t>
            </a:r>
            <a:r>
              <a:rPr lang="en-ZA"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12(3):183-194.</a:t>
            </a: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Revenson, T.A., </a:t>
            </a:r>
            <a:r>
              <a:rPr lang="en-US" sz="1800" dirty="0" err="1">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Griva</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K., </a:t>
            </a:r>
            <a:r>
              <a:rPr lang="en-US" sz="1800" dirty="0" err="1">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Luszczynska</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A., </a:t>
            </a:r>
            <a:r>
              <a:rPr lang="en-US" sz="1800" dirty="0" err="1">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Morriso</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V., </a:t>
            </a:r>
            <a:r>
              <a:rPr lang="en-US" sz="1800" dirty="0" err="1">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Panagopoulou</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E.V., Vilchinsky, N. &amp; </a:t>
            </a:r>
            <a:r>
              <a:rPr lang="en-US" sz="1800" dirty="0" err="1">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Hagedoorn</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M. 2016. </a:t>
            </a:r>
            <a:r>
              <a:rPr lang="en-US" sz="1800" i="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Caregiving in the illness context. </a:t>
            </a:r>
            <a:r>
              <a:rPr lang="en-ZA"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London Borough of Camden</a:t>
            </a:r>
            <a:r>
              <a:rPr lang="en-US" sz="1800"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 UK: Palgrave </a:t>
            </a:r>
            <a:r>
              <a:rPr lang="en-US"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MacMillan.</a:t>
            </a:r>
          </a:p>
          <a:p>
            <a:endParaRPr lang="en-US"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r>
              <a:rPr lang="en-US"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Rolland, J.S. 2012. Families, health and illness. In </a:t>
            </a:r>
            <a:r>
              <a:rPr lang="en-US" sz="1800" dirty="0" err="1">
                <a:effectLst/>
                <a:latin typeface="Microsoft Sans Serif" panose="020B0604020202020204" pitchFamily="34" charset="0"/>
                <a:ea typeface="Microsoft Sans Serif" panose="020B0604020202020204" pitchFamily="34" charset="0"/>
                <a:cs typeface="Microsoft Sans Serif" panose="020B0604020202020204" pitchFamily="34" charset="0"/>
              </a:rPr>
              <a:t>Gehlert</a:t>
            </a:r>
            <a:r>
              <a:rPr lang="en-US"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S. &amp; Browne, T. (Eds), </a:t>
            </a:r>
            <a:r>
              <a:rPr lang="en-US"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Handbook of health social work. </a:t>
            </a:r>
            <a:r>
              <a:rPr lang="en-US"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2</a:t>
            </a:r>
            <a:r>
              <a:rPr lang="en-US" sz="1800" baseline="300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nd</a:t>
            </a:r>
            <a:r>
              <a:rPr lang="en-US"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ed. New York, NYC: John Wiley &amp; Sons, Inc.</a:t>
            </a: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ZA" sz="1800" dirty="0">
              <a:effectLst/>
              <a:latin typeface="Arial" panose="020B0604020202020204" pitchFamily="34" charset="0"/>
              <a:ea typeface="Calibri" panose="020F0502020204030204" pitchFamily="34" charset="0"/>
            </a:endParaRPr>
          </a:p>
          <a:p>
            <a:endParaRPr lang="en-ZA" dirty="0"/>
          </a:p>
        </p:txBody>
      </p:sp>
    </p:spTree>
    <p:extLst>
      <p:ext uri="{BB962C8B-B14F-4D97-AF65-F5344CB8AC3E}">
        <p14:creationId xmlns:p14="http://schemas.microsoft.com/office/powerpoint/2010/main" val="1763644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B69E0A-25D8-B77F-F25F-2DD813F70171}"/>
              </a:ext>
            </a:extLst>
          </p:cNvPr>
          <p:cNvSpPr>
            <a:spLocks noGrp="1"/>
          </p:cNvSpPr>
          <p:nvPr>
            <p:ph type="title"/>
          </p:nvPr>
        </p:nvSpPr>
        <p:spPr>
          <a:xfrm>
            <a:off x="-6527307" y="243448"/>
            <a:ext cx="16585707" cy="6852038"/>
          </a:xfrm>
        </p:spPr>
        <p:txBody>
          <a:bodyPr/>
          <a:lstStyle/>
          <a:p>
            <a:endParaRPr lang="en-ZA" dirty="0"/>
          </a:p>
        </p:txBody>
      </p:sp>
      <p:pic>
        <p:nvPicPr>
          <p:cNvPr id="9218" name="Picture 2" descr="Indigenous languages celebrated by Pendoring Advertising Awards">
            <a:extLst>
              <a:ext uri="{FF2B5EF4-FFF2-40B4-BE49-F238E27FC236}">
                <a16:creationId xmlns:a16="http://schemas.microsoft.com/office/drawing/2014/main" id="{507A694C-047A-E2D1-6EF2-84A8AD0EA5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1" y="457200"/>
            <a:ext cx="64008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98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91729" y="19858"/>
            <a:ext cx="2807335" cy="574040"/>
          </a:xfrm>
          <a:prstGeom prst="rect">
            <a:avLst/>
          </a:prstGeom>
        </p:spPr>
        <p:txBody>
          <a:bodyPr vert="horz" wrap="square" lIns="0" tIns="12700" rIns="0" bIns="0" rtlCol="0">
            <a:spAutoFit/>
          </a:bodyPr>
          <a:lstStyle/>
          <a:p>
            <a:pPr marL="12700">
              <a:lnSpc>
                <a:spcPct val="100000"/>
              </a:lnSpc>
              <a:spcBef>
                <a:spcPts val="100"/>
              </a:spcBef>
            </a:pPr>
            <a:r>
              <a:rPr lang="en-US" sz="3600" dirty="0"/>
              <a:t>OVERVIEW</a:t>
            </a:r>
            <a:endParaRPr sz="3600" dirty="0"/>
          </a:p>
        </p:txBody>
      </p:sp>
      <p:sp>
        <p:nvSpPr>
          <p:cNvPr id="3" name="object 3"/>
          <p:cNvSpPr txBox="1"/>
          <p:nvPr/>
        </p:nvSpPr>
        <p:spPr>
          <a:xfrm>
            <a:off x="992513" y="836701"/>
            <a:ext cx="13527893" cy="3404137"/>
          </a:xfrm>
          <a:prstGeom prst="rect">
            <a:avLst/>
          </a:prstGeom>
        </p:spPr>
        <p:txBody>
          <a:bodyPr vert="horz" wrap="square" lIns="0" tIns="12700" rIns="0" bIns="0" rtlCol="0">
            <a:spAutoFit/>
          </a:bodyPr>
          <a:lstStyle/>
          <a:p>
            <a:pPr marL="355600" marR="5080" indent="-342900">
              <a:lnSpc>
                <a:spcPct val="120000"/>
              </a:lnSpc>
              <a:spcBef>
                <a:spcPts val="100"/>
              </a:spcBef>
              <a:buFont typeface="Courier New" panose="02070309020205020404" pitchFamily="49" charset="0"/>
              <a:buChar char="o"/>
            </a:pPr>
            <a:r>
              <a:rPr lang="en-US" sz="2000" dirty="0">
                <a:latin typeface="Microsoft Sans Serif"/>
                <a:cs typeface="Microsoft Sans Serif"/>
              </a:rPr>
              <a:t>Presentation focus</a:t>
            </a:r>
          </a:p>
          <a:p>
            <a:pPr marL="355600" marR="5080" indent="-342900">
              <a:lnSpc>
                <a:spcPct val="120000"/>
              </a:lnSpc>
              <a:spcBef>
                <a:spcPts val="100"/>
              </a:spcBef>
              <a:buFont typeface="Courier New" panose="02070309020205020404" pitchFamily="49" charset="0"/>
              <a:buChar char="o"/>
            </a:pPr>
            <a:r>
              <a:rPr lang="en-US" sz="2000" dirty="0">
                <a:latin typeface="Microsoft Sans Serif"/>
                <a:cs typeface="Microsoft Sans Serif"/>
              </a:rPr>
              <a:t>Caregivers and their task</a:t>
            </a:r>
          </a:p>
          <a:p>
            <a:pPr marL="355600" marR="5080" indent="-342900">
              <a:lnSpc>
                <a:spcPct val="120000"/>
              </a:lnSpc>
              <a:spcBef>
                <a:spcPts val="100"/>
              </a:spcBef>
              <a:buFont typeface="Courier New" panose="02070309020205020404" pitchFamily="49" charset="0"/>
              <a:buChar char="o"/>
            </a:pPr>
            <a:r>
              <a:rPr lang="en-US" sz="2000" dirty="0">
                <a:latin typeface="Microsoft Sans Serif"/>
                <a:cs typeface="Microsoft Sans Serif"/>
              </a:rPr>
              <a:t>Social workers in healthcare</a:t>
            </a:r>
          </a:p>
          <a:p>
            <a:pPr marL="355600" marR="5080" indent="-342900">
              <a:lnSpc>
                <a:spcPct val="120000"/>
              </a:lnSpc>
              <a:spcBef>
                <a:spcPts val="100"/>
              </a:spcBef>
              <a:buFont typeface="Courier New" panose="02070309020205020404" pitchFamily="49" charset="0"/>
              <a:buChar char="o"/>
            </a:pPr>
            <a:r>
              <a:rPr lang="en-US" sz="2000" dirty="0">
                <a:latin typeface="Microsoft Sans Serif"/>
                <a:cs typeface="Microsoft Sans Serif"/>
              </a:rPr>
              <a:t>Research approach</a:t>
            </a:r>
          </a:p>
          <a:p>
            <a:pPr marL="355600" marR="5080" indent="-342900">
              <a:lnSpc>
                <a:spcPct val="120000"/>
              </a:lnSpc>
              <a:spcBef>
                <a:spcPts val="100"/>
              </a:spcBef>
              <a:buFont typeface="Courier New" panose="02070309020205020404" pitchFamily="49" charset="0"/>
              <a:buChar char="o"/>
            </a:pPr>
            <a:r>
              <a:rPr lang="en-US" sz="2000" dirty="0">
                <a:latin typeface="Microsoft Sans Serif"/>
                <a:cs typeface="Microsoft Sans Serif"/>
              </a:rPr>
              <a:t>Findings</a:t>
            </a:r>
          </a:p>
          <a:p>
            <a:pPr marL="355600" marR="5080" indent="-342900">
              <a:lnSpc>
                <a:spcPct val="120000"/>
              </a:lnSpc>
              <a:spcBef>
                <a:spcPts val="100"/>
              </a:spcBef>
              <a:buFont typeface="Courier New" panose="02070309020205020404" pitchFamily="49" charset="0"/>
              <a:buChar char="o"/>
            </a:pPr>
            <a:r>
              <a:rPr lang="en-US" sz="2000" dirty="0">
                <a:latin typeface="Microsoft Sans Serif"/>
                <a:cs typeface="Microsoft Sans Serif"/>
              </a:rPr>
              <a:t>Conclusions</a:t>
            </a:r>
          </a:p>
          <a:p>
            <a:pPr marL="355600" marR="5080" indent="-342900">
              <a:lnSpc>
                <a:spcPct val="120000"/>
              </a:lnSpc>
              <a:spcBef>
                <a:spcPts val="100"/>
              </a:spcBef>
              <a:buFont typeface="Courier New" panose="02070309020205020404" pitchFamily="49" charset="0"/>
              <a:buChar char="o"/>
            </a:pPr>
            <a:r>
              <a:rPr lang="en-US" sz="2000" dirty="0">
                <a:latin typeface="Microsoft Sans Serif"/>
                <a:cs typeface="Microsoft Sans Serif"/>
              </a:rPr>
              <a:t>Recommendations</a:t>
            </a:r>
          </a:p>
          <a:p>
            <a:pPr marL="355600" marR="5080" indent="-342900">
              <a:lnSpc>
                <a:spcPct val="120000"/>
              </a:lnSpc>
              <a:spcBef>
                <a:spcPts val="100"/>
              </a:spcBef>
              <a:buFont typeface="Courier New" panose="02070309020205020404" pitchFamily="49" charset="0"/>
              <a:buChar char="o"/>
            </a:pPr>
            <a:endParaRPr lang="en-US" sz="2000" dirty="0">
              <a:latin typeface="Microsoft Sans Serif"/>
              <a:cs typeface="Microsoft Sans Serif"/>
            </a:endParaRPr>
          </a:p>
          <a:p>
            <a:pPr marL="12700" marR="5080">
              <a:lnSpc>
                <a:spcPct val="120000"/>
              </a:lnSpc>
              <a:spcBef>
                <a:spcPts val="100"/>
              </a:spcBef>
            </a:pPr>
            <a:endParaRPr lang="en-US" sz="2000" spc="-270" dirty="0">
              <a:latin typeface="Microsoft Sans Serif"/>
              <a:cs typeface="Microsoft Sans Serif"/>
            </a:endParaRPr>
          </a:p>
        </p:txBody>
      </p:sp>
      <p:sp>
        <p:nvSpPr>
          <p:cNvPr id="5" name="object 5"/>
          <p:cNvSpPr txBox="1">
            <a:spLocks noGrp="1"/>
          </p:cNvSpPr>
          <p:nvPr>
            <p:ph type="ftr" sz="quarter" idx="5"/>
          </p:nvPr>
        </p:nvSpPr>
        <p:spPr>
          <a:xfrm>
            <a:off x="992513" y="5987647"/>
            <a:ext cx="935989" cy="153888"/>
          </a:xfrm>
          <a:prstGeom prst="rect">
            <a:avLst/>
          </a:prstGeom>
        </p:spPr>
        <p:txBody>
          <a:bodyPr vert="horz" wrap="square" lIns="0" tIns="0" rIns="0" bIns="0" rtlCol="0">
            <a:spAutoFit/>
          </a:bodyPr>
          <a:lstStyle/>
          <a:p>
            <a:pPr marL="12700">
              <a:lnSpc>
                <a:spcPts val="1160"/>
              </a:lnSpc>
            </a:pPr>
            <a:r>
              <a:rPr lang="en-US" spc="-120" dirty="0"/>
              <a:t>F Ndamba</a:t>
            </a:r>
            <a:endParaRPr spc="-125" dirty="0"/>
          </a:p>
        </p:txBody>
      </p:sp>
      <p:sp>
        <p:nvSpPr>
          <p:cNvPr id="6" name="object 6"/>
          <p:cNvSpPr txBox="1"/>
          <p:nvPr/>
        </p:nvSpPr>
        <p:spPr>
          <a:xfrm>
            <a:off x="11078716" y="5987647"/>
            <a:ext cx="146685" cy="164465"/>
          </a:xfrm>
          <a:prstGeom prst="rect">
            <a:avLst/>
          </a:prstGeom>
        </p:spPr>
        <p:txBody>
          <a:bodyPr vert="horz" wrap="square" lIns="0" tIns="0" rIns="0" bIns="0" rtlCol="0">
            <a:spAutoFit/>
          </a:bodyPr>
          <a:lstStyle/>
          <a:p>
            <a:pPr marL="38100">
              <a:lnSpc>
                <a:spcPts val="1160"/>
              </a:lnSpc>
            </a:pPr>
            <a:fld id="{81D60167-4931-47E6-BA6A-407CBD079E47}" type="slidenum">
              <a:rPr sz="1000" spc="-5" dirty="0">
                <a:solidFill>
                  <a:srgbClr val="888888"/>
                </a:solidFill>
                <a:latin typeface="Microsoft Sans Serif"/>
                <a:cs typeface="Microsoft Sans Serif"/>
              </a:rPr>
              <a:t>2</a:t>
            </a:fld>
            <a:endParaRPr sz="1000">
              <a:latin typeface="Microsoft Sans Serif"/>
              <a:cs typeface="Microsoft Sans Serif"/>
            </a:endParaRPr>
          </a:p>
        </p:txBody>
      </p:sp>
      <p:pic>
        <p:nvPicPr>
          <p:cNvPr id="1026" name="Picture 2" descr="Melanoma Monday: People of color and skin cancer">
            <a:extLst>
              <a:ext uri="{FF2B5EF4-FFF2-40B4-BE49-F238E27FC236}">
                <a16:creationId xmlns:a16="http://schemas.microsoft.com/office/drawing/2014/main" id="{177B2B87-E03C-927A-4535-114156D263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886200"/>
            <a:ext cx="28575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54,413 Cancer Treatment Stock Photos - Free &amp; Royalty-Free ...">
            <a:extLst>
              <a:ext uri="{FF2B5EF4-FFF2-40B4-BE49-F238E27FC236}">
                <a16:creationId xmlns:a16="http://schemas.microsoft.com/office/drawing/2014/main" id="{C97FFFA2-C41E-C2BA-2A02-2E0A5C334C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8284" y="2651779"/>
            <a:ext cx="2743200" cy="21350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50 Family Caregiver Quotes To Get You Through Tough Days - Parade:  Entertainment, Recipes, Health, Life, Holidays">
            <a:extLst>
              <a:ext uri="{FF2B5EF4-FFF2-40B4-BE49-F238E27FC236}">
                <a16:creationId xmlns:a16="http://schemas.microsoft.com/office/drawing/2014/main" id="{A016587F-1D09-7E18-B4B9-510F9AEA36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502" y="990600"/>
            <a:ext cx="4267200" cy="480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50E39-5D04-E772-76B9-F9BF40244DD2}"/>
              </a:ext>
            </a:extLst>
          </p:cNvPr>
          <p:cNvSpPr>
            <a:spLocks noGrp="1"/>
          </p:cNvSpPr>
          <p:nvPr>
            <p:ph type="title"/>
          </p:nvPr>
        </p:nvSpPr>
        <p:spPr>
          <a:xfrm>
            <a:off x="1752600" y="243448"/>
            <a:ext cx="6477000" cy="492443"/>
          </a:xfrm>
        </p:spPr>
        <p:txBody>
          <a:bodyPr/>
          <a:lstStyle/>
          <a:p>
            <a:r>
              <a:rPr lang="en-US" dirty="0"/>
              <a:t>Presentation focus</a:t>
            </a:r>
            <a:endParaRPr lang="en-ZA" dirty="0"/>
          </a:p>
        </p:txBody>
      </p:sp>
      <p:sp>
        <p:nvSpPr>
          <p:cNvPr id="3" name="Text Placeholder 2">
            <a:extLst>
              <a:ext uri="{FF2B5EF4-FFF2-40B4-BE49-F238E27FC236}">
                <a16:creationId xmlns:a16="http://schemas.microsoft.com/office/drawing/2014/main" id="{62C261CA-54A8-7DAE-6B77-858615A3B0FE}"/>
              </a:ext>
            </a:extLst>
          </p:cNvPr>
          <p:cNvSpPr>
            <a:spLocks noGrp="1"/>
          </p:cNvSpPr>
          <p:nvPr>
            <p:ph type="body" idx="1"/>
          </p:nvPr>
        </p:nvSpPr>
        <p:spPr>
          <a:xfrm>
            <a:off x="985836" y="990600"/>
            <a:ext cx="10437503" cy="5783534"/>
          </a:xfrm>
        </p:spPr>
        <p:txBody>
          <a:bodyPr/>
          <a:lstStyle/>
          <a:p>
            <a:r>
              <a:rPr lang="en-US" dirty="0"/>
              <a:t>The presentation discusses the impact of caregiving on caregivers of cancer patients, social work services and provides recommendations thereof which encourages embracing technology in rendering social work services in healthcare settings.</a:t>
            </a:r>
          </a:p>
          <a:p>
            <a:endParaRPr lang="en-US" dirty="0"/>
          </a:p>
          <a:p>
            <a:endParaRPr lang="en-US" dirty="0"/>
          </a:p>
          <a:p>
            <a:endParaRPr lang="en-ZA" dirty="0"/>
          </a:p>
          <a:p>
            <a:endParaRPr lang="en-ZA" dirty="0"/>
          </a:p>
          <a:p>
            <a:endParaRPr lang="en-ZA" dirty="0"/>
          </a:p>
          <a:p>
            <a:endParaRPr lang="en-ZA" dirty="0"/>
          </a:p>
          <a:p>
            <a:endParaRPr lang="en-ZA" dirty="0"/>
          </a:p>
          <a:p>
            <a:endParaRPr lang="en-ZA" dirty="0"/>
          </a:p>
          <a:p>
            <a:endParaRPr lang="en-ZA" dirty="0"/>
          </a:p>
          <a:p>
            <a:endParaRPr lang="en-ZA" dirty="0"/>
          </a:p>
          <a:p>
            <a:endParaRPr lang="en-ZA" dirty="0"/>
          </a:p>
          <a:p>
            <a:endParaRPr lang="en-ZA" dirty="0"/>
          </a:p>
        </p:txBody>
      </p:sp>
      <p:pic>
        <p:nvPicPr>
          <p:cNvPr id="1028" name="Picture 4" descr="Digital technology in social work practice | The Knowledge Exchange Blog">
            <a:extLst>
              <a:ext uri="{FF2B5EF4-FFF2-40B4-BE49-F238E27FC236}">
                <a16:creationId xmlns:a16="http://schemas.microsoft.com/office/drawing/2014/main" id="{8886AD00-36C8-603B-25AA-9F3D202A4B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2895600"/>
            <a:ext cx="3871236" cy="3352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ow Social Work Benefits From Technology">
            <a:extLst>
              <a:ext uri="{FF2B5EF4-FFF2-40B4-BE49-F238E27FC236}">
                <a16:creationId xmlns:a16="http://schemas.microsoft.com/office/drawing/2014/main" id="{9667EBA6-142A-C1CE-267E-BBE6EAF269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64" y="3947552"/>
            <a:ext cx="48006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igital innovation in social care and social work - OpenLearn - Open  University">
            <a:extLst>
              <a:ext uri="{FF2B5EF4-FFF2-40B4-BE49-F238E27FC236}">
                <a16:creationId xmlns:a16="http://schemas.microsoft.com/office/drawing/2014/main" id="{E8544F62-C49D-0190-C943-3E684E72D2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2889" y="2209800"/>
            <a:ext cx="3000375"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494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E41B9-4117-F92B-0127-683C8E34E796}"/>
              </a:ext>
            </a:extLst>
          </p:cNvPr>
          <p:cNvSpPr>
            <a:spLocks noGrp="1"/>
          </p:cNvSpPr>
          <p:nvPr>
            <p:ph type="title"/>
          </p:nvPr>
        </p:nvSpPr>
        <p:spPr>
          <a:xfrm>
            <a:off x="1676400" y="304800"/>
            <a:ext cx="5715000" cy="685800"/>
          </a:xfrm>
        </p:spPr>
        <p:txBody>
          <a:bodyPr/>
          <a:lstStyle/>
          <a:p>
            <a:r>
              <a:rPr lang="en-US" sz="2800" b="1" kern="1200" dirty="0">
                <a:latin typeface="Arial"/>
                <a:ea typeface="+mn-ea"/>
                <a:cs typeface="Arial"/>
              </a:rPr>
              <a:t>Caregivers and their tasks</a:t>
            </a:r>
            <a:endParaRPr lang="en-ZA" sz="2800" b="1" kern="1200" dirty="0">
              <a:latin typeface="Arial"/>
              <a:ea typeface="+mn-ea"/>
              <a:cs typeface="Arial"/>
            </a:endParaRPr>
          </a:p>
        </p:txBody>
      </p:sp>
      <p:sp>
        <p:nvSpPr>
          <p:cNvPr id="3" name="Text Placeholder 2">
            <a:extLst>
              <a:ext uri="{FF2B5EF4-FFF2-40B4-BE49-F238E27FC236}">
                <a16:creationId xmlns:a16="http://schemas.microsoft.com/office/drawing/2014/main" id="{96FFD226-E8E3-E20F-E0CF-4307D03BE21F}"/>
              </a:ext>
            </a:extLst>
          </p:cNvPr>
          <p:cNvSpPr>
            <a:spLocks noGrp="1"/>
          </p:cNvSpPr>
          <p:nvPr>
            <p:ph type="body" idx="1"/>
          </p:nvPr>
        </p:nvSpPr>
        <p:spPr>
          <a:xfrm>
            <a:off x="3733800" y="1828800"/>
            <a:ext cx="8001000" cy="3600986"/>
          </a:xfrm>
        </p:spPr>
        <p:txBody>
          <a:bodyPr/>
          <a:lstStyle/>
          <a:p>
            <a:r>
              <a:rPr lang="en-US" dirty="0"/>
              <a:t>- Blood relatives, partners, friends, neighbours and extended support community</a:t>
            </a:r>
          </a:p>
          <a:p>
            <a:endParaRPr lang="en-US" b="1" dirty="0"/>
          </a:p>
          <a:p>
            <a:r>
              <a:rPr lang="en-US" b="1" dirty="0"/>
              <a:t>Tasks:</a:t>
            </a:r>
          </a:p>
          <a:p>
            <a:pPr marL="342900" indent="-342900">
              <a:buFont typeface="Courier New" panose="02070309020205020404" pitchFamily="49" charset="0"/>
              <a:buChar char="o"/>
            </a:pPr>
            <a:r>
              <a:rPr lang="en-US" dirty="0"/>
              <a:t>Primary source of support- physical, emotional and psychological</a:t>
            </a:r>
          </a:p>
          <a:p>
            <a:pPr marL="342900" indent="-342900">
              <a:buFont typeface="Courier New" panose="02070309020205020404" pitchFamily="49" charset="0"/>
              <a:buChar char="o"/>
            </a:pPr>
            <a:r>
              <a:rPr lang="en-US" dirty="0"/>
              <a:t>Practical care of the patient (</a:t>
            </a:r>
            <a:r>
              <a:rPr lang="en-ZA" sz="1800" dirty="0">
                <a:effectLst/>
                <a:latin typeface="Arial" panose="020B0604020202020204" pitchFamily="34" charset="0"/>
                <a:ea typeface="Calibri" panose="020F0502020204030204" pitchFamily="34" charset="0"/>
              </a:rPr>
              <a:t>Revenson, </a:t>
            </a:r>
            <a:r>
              <a:rPr lang="en-ZA" sz="1800" dirty="0" err="1">
                <a:effectLst/>
                <a:latin typeface="Arial" panose="020B0604020202020204" pitchFamily="34" charset="0"/>
                <a:ea typeface="Calibri" panose="020F0502020204030204" pitchFamily="34" charset="0"/>
              </a:rPr>
              <a:t>Griva</a:t>
            </a:r>
            <a:r>
              <a:rPr lang="en-ZA" sz="1800" dirty="0">
                <a:effectLst/>
                <a:latin typeface="Arial" panose="020B0604020202020204" pitchFamily="34" charset="0"/>
                <a:ea typeface="Calibri" panose="020F0502020204030204" pitchFamily="34" charset="0"/>
              </a:rPr>
              <a:t>, </a:t>
            </a:r>
            <a:r>
              <a:rPr lang="en-ZA" sz="1800" dirty="0" err="1">
                <a:effectLst/>
                <a:latin typeface="Arial" panose="020B0604020202020204" pitchFamily="34" charset="0"/>
                <a:ea typeface="Calibri" panose="020F0502020204030204" pitchFamily="34" charset="0"/>
              </a:rPr>
              <a:t>Luszczynska</a:t>
            </a:r>
            <a:r>
              <a:rPr lang="en-ZA" sz="1800" dirty="0">
                <a:effectLst/>
                <a:latin typeface="Arial" panose="020B0604020202020204" pitchFamily="34" charset="0"/>
                <a:ea typeface="Calibri" panose="020F0502020204030204" pitchFamily="34" charset="0"/>
              </a:rPr>
              <a:t>, Morrison, </a:t>
            </a:r>
            <a:r>
              <a:rPr lang="en-ZA" sz="1800" dirty="0" err="1">
                <a:effectLst/>
                <a:latin typeface="Arial" panose="020B0604020202020204" pitchFamily="34" charset="0"/>
                <a:ea typeface="Calibri" panose="020F0502020204030204" pitchFamily="34" charset="0"/>
              </a:rPr>
              <a:t>Panagopoulou</a:t>
            </a:r>
            <a:r>
              <a:rPr lang="en-ZA" sz="1800" dirty="0">
                <a:effectLst/>
                <a:latin typeface="Arial" panose="020B0604020202020204" pitchFamily="34" charset="0"/>
                <a:ea typeface="Calibri" panose="020F0502020204030204" pitchFamily="34" charset="0"/>
              </a:rPr>
              <a:t>, Vilchinsky &amp; </a:t>
            </a:r>
            <a:r>
              <a:rPr lang="en-ZA" sz="1800" dirty="0" err="1">
                <a:effectLst/>
                <a:latin typeface="Arial" panose="020B0604020202020204" pitchFamily="34" charset="0"/>
                <a:ea typeface="Calibri" panose="020F0502020204030204" pitchFamily="34" charset="0"/>
              </a:rPr>
              <a:t>Hagedoorn</a:t>
            </a:r>
            <a:r>
              <a:rPr lang="en-US" sz="1800" kern="0" dirty="0">
                <a:solidFill>
                  <a:srgbClr val="000000"/>
                </a:solidFill>
                <a:effectLst/>
                <a:latin typeface="Arial" panose="020B0604020202020204" pitchFamily="34" charset="0"/>
                <a:ea typeface="Calibri" panose="020F0502020204030204" pitchFamily="34" charset="0"/>
              </a:rPr>
              <a:t>, 2016:5)</a:t>
            </a:r>
            <a:endParaRPr lang="en-US" dirty="0"/>
          </a:p>
          <a:p>
            <a:pPr marL="342900" indent="-342900">
              <a:buFont typeface="Courier New" panose="02070309020205020404" pitchFamily="49" charset="0"/>
              <a:buChar char="o"/>
            </a:pPr>
            <a:r>
              <a:rPr lang="en-US" dirty="0"/>
              <a:t>Day to day basic activities</a:t>
            </a:r>
          </a:p>
          <a:p>
            <a:pPr marL="342900" indent="-342900">
              <a:buFont typeface="Courier New" panose="02070309020205020404" pitchFamily="49" charset="0"/>
              <a:buChar char="o"/>
            </a:pPr>
            <a:r>
              <a:rPr lang="en-US" dirty="0"/>
              <a:t>Medically skilled caregiving tasks (</a:t>
            </a:r>
            <a:r>
              <a:rPr lang="en-ZA" sz="1800" dirty="0">
                <a:effectLst/>
                <a:latin typeface="Arial" panose="020B0604020202020204" pitchFamily="34" charset="0"/>
                <a:ea typeface="Calibri" panose="020F0502020204030204" pitchFamily="34" charset="0"/>
              </a:rPr>
              <a:t>Adelman, Tmanova, Delgado, Dion &amp; Lachs</a:t>
            </a:r>
            <a:r>
              <a:rPr lang="en-ZA" sz="1800" kern="0" dirty="0">
                <a:effectLst/>
                <a:latin typeface="Arial" panose="020B0604020202020204" pitchFamily="34" charset="0"/>
                <a:ea typeface="Calibri" panose="020F0502020204030204" pitchFamily="34" charset="0"/>
              </a:rPr>
              <a:t>, 2014:1053;</a:t>
            </a:r>
            <a:r>
              <a:rPr lang="en-US" sz="1800" kern="0" dirty="0">
                <a:solidFill>
                  <a:srgbClr val="000000"/>
                </a:solidFill>
                <a:effectLst/>
                <a:latin typeface="Arial" panose="020B0604020202020204" pitchFamily="34" charset="0"/>
                <a:ea typeface="Calibri" panose="020F0502020204030204" pitchFamily="34" charset="0"/>
              </a:rPr>
              <a:t> </a:t>
            </a:r>
            <a:r>
              <a:rPr lang="en-US" sz="1800" kern="0" dirty="0">
                <a:effectLst/>
                <a:latin typeface="Arial" panose="020B0604020202020204" pitchFamily="34" charset="0"/>
                <a:ea typeface="Calibri" panose="020F0502020204030204" pitchFamily="34" charset="0"/>
              </a:rPr>
              <a:t>Glauber &amp; Day, 2018:538</a:t>
            </a:r>
            <a:r>
              <a:rPr lang="en-GB" sz="1800" kern="0" dirty="0">
                <a:effectLst/>
                <a:latin typeface="Arial" panose="020B0604020202020204" pitchFamily="34" charset="0"/>
                <a:ea typeface="Calibri" panose="020F0502020204030204" pitchFamily="34" charset="0"/>
              </a:rPr>
              <a:t>)</a:t>
            </a:r>
            <a:endParaRPr lang="en-US" dirty="0"/>
          </a:p>
          <a:p>
            <a:pPr marL="342900" indent="-342900">
              <a:buFont typeface="Courier New" panose="02070309020205020404" pitchFamily="49" charset="0"/>
              <a:buChar char="o"/>
            </a:pPr>
            <a:r>
              <a:rPr lang="en-US" dirty="0"/>
              <a:t>Little information and insufficient preparation</a:t>
            </a:r>
          </a:p>
          <a:p>
            <a:pPr marL="342900" indent="-342900">
              <a:buFont typeface="Courier New" panose="02070309020205020404" pitchFamily="49" charset="0"/>
              <a:buChar char="o"/>
            </a:pPr>
            <a:r>
              <a:rPr lang="en-ZA" sz="1800" dirty="0">
                <a:effectLst/>
                <a:latin typeface="Arial" panose="020B0604020202020204" pitchFamily="34" charset="0"/>
                <a:ea typeface="Calibri" panose="020F0502020204030204" pitchFamily="34" charset="0"/>
              </a:rPr>
              <a:t>Stressful to care for a cancer patient. </a:t>
            </a:r>
          </a:p>
        </p:txBody>
      </p:sp>
      <p:pic>
        <p:nvPicPr>
          <p:cNvPr id="4098" name="Picture 2" descr="How to give a Bed Bath in the Home - Tips for Caregivers - YouTube">
            <a:extLst>
              <a:ext uri="{FF2B5EF4-FFF2-40B4-BE49-F238E27FC236}">
                <a16:creationId xmlns:a16="http://schemas.microsoft.com/office/drawing/2014/main" id="{0C7799BF-6C25-35DF-3729-8A5AA55891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0427" y="40141"/>
            <a:ext cx="35814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62 Nirmal Hriday Stock Photos, High-Res Pictures, and Images - Getty Images">
            <a:extLst>
              <a:ext uri="{FF2B5EF4-FFF2-40B4-BE49-F238E27FC236}">
                <a16:creationId xmlns:a16="http://schemas.microsoft.com/office/drawing/2014/main" id="{800161EB-8FDF-C84C-4378-E1B330720F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066800"/>
            <a:ext cx="30480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Cancer Pain Medications">
            <a:extLst>
              <a:ext uri="{FF2B5EF4-FFF2-40B4-BE49-F238E27FC236}">
                <a16:creationId xmlns:a16="http://schemas.microsoft.com/office/drawing/2014/main" id="{F77EE68A-E722-555C-084F-212BC8E607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25" y="3549736"/>
            <a:ext cx="3305175" cy="2276475"/>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South African Currency Stock Photo - Download Image Now - South African  Currency, South Africa, Paper Currency - iStock">
            <a:extLst>
              <a:ext uri="{FF2B5EF4-FFF2-40B4-BE49-F238E27FC236}">
                <a16:creationId xmlns:a16="http://schemas.microsoft.com/office/drawing/2014/main" id="{1BF60DA9-6D8F-2A2F-8903-01AD1A35BA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67800" y="5152787"/>
            <a:ext cx="3000375" cy="1665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939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AFD4A-1D13-F4DC-7282-E6AD67022C4C}"/>
              </a:ext>
            </a:extLst>
          </p:cNvPr>
          <p:cNvSpPr>
            <a:spLocks noGrp="1"/>
          </p:cNvSpPr>
          <p:nvPr>
            <p:ph type="title"/>
          </p:nvPr>
        </p:nvSpPr>
        <p:spPr>
          <a:xfrm>
            <a:off x="2514600" y="243448"/>
            <a:ext cx="5943600" cy="492443"/>
          </a:xfrm>
        </p:spPr>
        <p:txBody>
          <a:bodyPr/>
          <a:lstStyle/>
          <a:p>
            <a:r>
              <a:rPr lang="en-US" dirty="0"/>
              <a:t>Social work services</a:t>
            </a:r>
            <a:endParaRPr lang="en-ZA" dirty="0"/>
          </a:p>
        </p:txBody>
      </p:sp>
      <p:sp>
        <p:nvSpPr>
          <p:cNvPr id="3" name="Text Placeholder 2">
            <a:extLst>
              <a:ext uri="{FF2B5EF4-FFF2-40B4-BE49-F238E27FC236}">
                <a16:creationId xmlns:a16="http://schemas.microsoft.com/office/drawing/2014/main" id="{86D6DCD6-83FE-44A6-7E58-EBEC69B664C9}"/>
              </a:ext>
            </a:extLst>
          </p:cNvPr>
          <p:cNvSpPr>
            <a:spLocks noGrp="1"/>
          </p:cNvSpPr>
          <p:nvPr>
            <p:ph type="body" idx="1"/>
          </p:nvPr>
        </p:nvSpPr>
        <p:spPr>
          <a:xfrm>
            <a:off x="992496" y="1066800"/>
            <a:ext cx="10207007" cy="5847755"/>
          </a:xfrm>
        </p:spPr>
        <p:txBody>
          <a:bodyPr/>
          <a:lstStyle/>
          <a:p>
            <a:pPr marL="342900" indent="-342900">
              <a:buFontTx/>
              <a:buChar char="-"/>
            </a:pPr>
            <a:r>
              <a:rPr lang="en-US" dirty="0"/>
              <a:t>Strategically positioned to work in healthcare settings- hospitals, hospices </a:t>
            </a:r>
            <a:r>
              <a:rPr lang="en-US" dirty="0" err="1"/>
              <a:t>etc</a:t>
            </a:r>
            <a:endParaRPr lang="en-US" dirty="0"/>
          </a:p>
          <a:p>
            <a:pPr marL="342900" indent="-342900">
              <a:buFontTx/>
              <a:buChar char="-"/>
            </a:pPr>
            <a:endParaRPr lang="en-US" dirty="0"/>
          </a:p>
          <a:p>
            <a:pPr marL="342900" indent="-342900">
              <a:buFontTx/>
              <a:buChar char="-"/>
            </a:pPr>
            <a:r>
              <a:rPr lang="en-ZA" dirty="0">
                <a:effectLst/>
                <a:latin typeface="Arial" panose="020B0604020202020204" pitchFamily="34" charset="0"/>
                <a:ea typeface="Calibri" panose="020F0502020204030204" pitchFamily="34" charset="0"/>
              </a:rPr>
              <a:t>“Social workers are essential in the delivery and design of optimal health care” (Browne, 2012:24). </a:t>
            </a:r>
          </a:p>
          <a:p>
            <a:pPr marL="342900" indent="-342900">
              <a:buFontTx/>
              <a:buChar char="-"/>
            </a:pPr>
            <a:endParaRPr lang="en-US" dirty="0"/>
          </a:p>
          <a:p>
            <a:pPr marL="342900" indent="-342900">
              <a:buFontTx/>
              <a:buChar char="-"/>
            </a:pPr>
            <a:r>
              <a:rPr lang="en-US" dirty="0"/>
              <a:t>Seen as ports of entry for patients and families in healthcare- </a:t>
            </a:r>
            <a:r>
              <a:rPr lang="en-ZA" kern="0" dirty="0">
                <a:effectLst/>
                <a:latin typeface="Arial" panose="020B0604020202020204" pitchFamily="34" charset="0"/>
                <a:ea typeface="Calibri" panose="020F0502020204030204" pitchFamily="34" charset="0"/>
              </a:rPr>
              <a:t>meeting their social, economic, psychological and emotional needs. </a:t>
            </a:r>
          </a:p>
          <a:p>
            <a:pPr marL="342900" indent="-342900">
              <a:buFontTx/>
              <a:buChar char="-"/>
            </a:pPr>
            <a:endParaRPr lang="en-ZA" kern="0" dirty="0">
              <a:effectLst/>
              <a:latin typeface="Arial" panose="020B0604020202020204" pitchFamily="34" charset="0"/>
              <a:ea typeface="Calibri" panose="020F0502020204030204" pitchFamily="34" charset="0"/>
            </a:endParaRPr>
          </a:p>
          <a:p>
            <a:pPr marL="342900" indent="-342900">
              <a:buFontTx/>
              <a:buChar char="-"/>
            </a:pPr>
            <a:r>
              <a:rPr lang="en-ZA" dirty="0">
                <a:latin typeface="Arial" panose="020B0604020202020204" pitchFamily="34" charset="0"/>
              </a:rPr>
              <a:t>Ensure </a:t>
            </a:r>
            <a:r>
              <a:rPr lang="en-ZA" kern="0" dirty="0">
                <a:effectLst/>
                <a:latin typeface="Arial" panose="020B0604020202020204" pitchFamily="34" charset="0"/>
                <a:ea typeface="Calibri" panose="020F0502020204030204" pitchFamily="34" charset="0"/>
              </a:rPr>
              <a:t>that the patient and his/her family receive the best care and support as possible.</a:t>
            </a:r>
          </a:p>
          <a:p>
            <a:pPr marL="342900" indent="-342900">
              <a:buFontTx/>
              <a:buChar char="-"/>
            </a:pPr>
            <a:endParaRPr lang="en-ZA" dirty="0">
              <a:latin typeface="Arial" panose="020B0604020202020204" pitchFamily="34" charset="0"/>
              <a:ea typeface="Calibri" panose="020F0502020204030204" pitchFamily="34" charset="0"/>
            </a:endParaRPr>
          </a:p>
          <a:p>
            <a:pPr marL="342900" indent="-342900">
              <a:buFontTx/>
              <a:buChar char="-"/>
            </a:pPr>
            <a:r>
              <a:rPr lang="en-ZA" dirty="0">
                <a:effectLst/>
                <a:latin typeface="Arial" panose="020B0604020202020204" pitchFamily="34" charset="0"/>
                <a:ea typeface="Calibri" panose="020F0502020204030204" pitchFamily="34" charset="0"/>
              </a:rPr>
              <a:t>social workers have invaluable contribution to make towards the provision of holistic care and support to cancer patients and their families (Peres, 2016:189). </a:t>
            </a:r>
          </a:p>
          <a:p>
            <a:pPr marL="342900" indent="-342900">
              <a:buFontTx/>
              <a:buChar char="-"/>
            </a:pPr>
            <a:endParaRPr lang="en-ZA" dirty="0">
              <a:effectLst/>
              <a:latin typeface="Arial" panose="020B0604020202020204" pitchFamily="34" charset="0"/>
              <a:ea typeface="Calibri" panose="020F0502020204030204" pitchFamily="34" charset="0"/>
            </a:endParaRPr>
          </a:p>
          <a:p>
            <a:pPr marL="342900" indent="-342900">
              <a:buFontTx/>
              <a:buChar char="-"/>
            </a:pPr>
            <a:r>
              <a:rPr lang="en-ZA" dirty="0">
                <a:effectLst/>
                <a:latin typeface="Arial" panose="020B0604020202020204" pitchFamily="34" charset="0"/>
                <a:ea typeface="Calibri" panose="020F0502020204030204" pitchFamily="34" charset="0"/>
              </a:rPr>
              <a:t>So</a:t>
            </a:r>
            <a:r>
              <a:rPr lang="en-ZA" dirty="0">
                <a:latin typeface="Arial" panose="020B0604020202020204" pitchFamily="34" charset="0"/>
                <a:ea typeface="Calibri" panose="020F0502020204030204" pitchFamily="34" charset="0"/>
              </a:rPr>
              <a:t>cial work</a:t>
            </a:r>
            <a:r>
              <a:rPr lang="en-ZA" dirty="0">
                <a:effectLst/>
                <a:latin typeface="Arial" panose="020B0604020202020204" pitchFamily="34" charset="0"/>
                <a:ea typeface="Calibri" panose="020F0502020204030204" pitchFamily="34" charset="0"/>
              </a:rPr>
              <a:t> intervention is offered to help families to adjust to and cope with the demands of the illness as well as assisting families to navigate the health care system (Rolland, 2012:318)</a:t>
            </a:r>
          </a:p>
          <a:p>
            <a:pPr marL="342900" indent="-342900">
              <a:buFontTx/>
              <a:buChar char="-"/>
            </a:pPr>
            <a:endParaRPr lang="en-ZA" dirty="0">
              <a:effectLst/>
              <a:latin typeface="Arial" panose="020B0604020202020204" pitchFamily="34" charset="0"/>
              <a:ea typeface="Calibri" panose="020F0502020204030204" pitchFamily="34" charset="0"/>
            </a:endParaRPr>
          </a:p>
          <a:p>
            <a:pPr marL="342900" indent="-342900">
              <a:buFontTx/>
              <a:buChar char="-"/>
            </a:pPr>
            <a:r>
              <a:rPr lang="en-ZA" dirty="0">
                <a:latin typeface="Arial" panose="020B0604020202020204" pitchFamily="34" charset="0"/>
              </a:rPr>
              <a:t>Advocacy role- MDT</a:t>
            </a:r>
          </a:p>
          <a:p>
            <a:pPr marL="342900" indent="-342900">
              <a:buFontTx/>
              <a:buChar char="-"/>
            </a:pPr>
            <a:endParaRPr lang="en-ZA" dirty="0"/>
          </a:p>
        </p:txBody>
      </p:sp>
    </p:spTree>
    <p:extLst>
      <p:ext uri="{BB962C8B-B14F-4D97-AF65-F5344CB8AC3E}">
        <p14:creationId xmlns:p14="http://schemas.microsoft.com/office/powerpoint/2010/main" val="225268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4809" y="58072"/>
            <a:ext cx="6861809" cy="574040"/>
          </a:xfrm>
          <a:prstGeom prst="rect">
            <a:avLst/>
          </a:prstGeom>
        </p:spPr>
        <p:txBody>
          <a:bodyPr vert="horz" wrap="square" lIns="0" tIns="12700" rIns="0" bIns="0" rtlCol="0">
            <a:spAutoFit/>
          </a:bodyPr>
          <a:lstStyle/>
          <a:p>
            <a:pPr marL="12700">
              <a:lnSpc>
                <a:spcPct val="100000"/>
              </a:lnSpc>
              <a:spcBef>
                <a:spcPts val="100"/>
              </a:spcBef>
            </a:pPr>
            <a:r>
              <a:rPr lang="en-US" sz="3600" dirty="0"/>
              <a:t>Research methodology</a:t>
            </a:r>
            <a:endParaRPr sz="3600" dirty="0"/>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1160"/>
              </a:lnSpc>
            </a:pPr>
            <a:r>
              <a:rPr spc="-120" dirty="0"/>
              <a:t>C</a:t>
            </a:r>
            <a:r>
              <a:rPr spc="-175" dirty="0"/>
              <a:t>L </a:t>
            </a:r>
            <a:r>
              <a:rPr spc="-120" dirty="0"/>
              <a:t>C</a:t>
            </a:r>
            <a:r>
              <a:rPr spc="-65" dirty="0"/>
              <a:t>A</a:t>
            </a:r>
            <a:r>
              <a:rPr spc="-225" dirty="0"/>
              <a:t>R</a:t>
            </a:r>
            <a:r>
              <a:rPr spc="-170" dirty="0"/>
              <a:t>B</a:t>
            </a:r>
            <a:r>
              <a:rPr spc="-10" dirty="0"/>
              <a:t>O</a:t>
            </a:r>
            <a:r>
              <a:rPr spc="-60" dirty="0"/>
              <a:t>N</a:t>
            </a:r>
            <a:r>
              <a:rPr spc="-75" dirty="0"/>
              <a:t>A</a:t>
            </a:r>
            <a:r>
              <a:rPr spc="-125" dirty="0"/>
              <a:t>TTO</a:t>
            </a:r>
          </a:p>
        </p:txBody>
      </p:sp>
      <p:sp>
        <p:nvSpPr>
          <p:cNvPr id="5" name="object 5"/>
          <p:cNvSpPr txBox="1"/>
          <p:nvPr/>
        </p:nvSpPr>
        <p:spPr>
          <a:xfrm>
            <a:off x="11078716" y="5987647"/>
            <a:ext cx="146685" cy="164465"/>
          </a:xfrm>
          <a:prstGeom prst="rect">
            <a:avLst/>
          </a:prstGeom>
        </p:spPr>
        <p:txBody>
          <a:bodyPr vert="horz" wrap="square" lIns="0" tIns="0" rIns="0" bIns="0" rtlCol="0">
            <a:spAutoFit/>
          </a:bodyPr>
          <a:lstStyle/>
          <a:p>
            <a:pPr marL="38100">
              <a:lnSpc>
                <a:spcPts val="1160"/>
              </a:lnSpc>
            </a:pPr>
            <a:fld id="{81D60167-4931-47E6-BA6A-407CBD079E47}" type="slidenum">
              <a:rPr sz="1000" spc="-5" dirty="0">
                <a:solidFill>
                  <a:srgbClr val="888888"/>
                </a:solidFill>
                <a:latin typeface="Microsoft Sans Serif"/>
                <a:cs typeface="Microsoft Sans Serif"/>
              </a:rPr>
              <a:t>6</a:t>
            </a:fld>
            <a:endParaRPr sz="1000">
              <a:latin typeface="Microsoft Sans Serif"/>
              <a:cs typeface="Microsoft Sans Serif"/>
            </a:endParaRPr>
          </a:p>
        </p:txBody>
      </p:sp>
      <p:sp>
        <p:nvSpPr>
          <p:cNvPr id="3" name="object 3"/>
          <p:cNvSpPr txBox="1"/>
          <p:nvPr/>
        </p:nvSpPr>
        <p:spPr>
          <a:xfrm>
            <a:off x="688340" y="1064141"/>
            <a:ext cx="6788150" cy="3942105"/>
          </a:xfrm>
          <a:prstGeom prst="rect">
            <a:avLst/>
          </a:prstGeom>
        </p:spPr>
        <p:txBody>
          <a:bodyPr vert="horz" wrap="square" lIns="0" tIns="170180" rIns="0" bIns="0" rtlCol="0">
            <a:spAutoFit/>
          </a:bodyPr>
          <a:lstStyle/>
          <a:p>
            <a:pPr marL="355600" indent="-342900">
              <a:lnSpc>
                <a:spcPct val="100000"/>
              </a:lnSpc>
              <a:spcBef>
                <a:spcPts val="1340"/>
              </a:spcBef>
              <a:buFont typeface="Courier New" panose="02070309020205020404" pitchFamily="49" charset="0"/>
              <a:buChar char="o"/>
            </a:pPr>
            <a:r>
              <a:rPr lang="en-US" sz="2000" dirty="0">
                <a:latin typeface="Microsoft Sans Serif"/>
                <a:cs typeface="Microsoft Sans Serif"/>
              </a:rPr>
              <a:t>Qualitative approach</a:t>
            </a:r>
          </a:p>
          <a:p>
            <a:pPr marL="355600" indent="-342900">
              <a:lnSpc>
                <a:spcPct val="100000"/>
              </a:lnSpc>
              <a:spcBef>
                <a:spcPts val="1340"/>
              </a:spcBef>
              <a:buFont typeface="Courier New" panose="02070309020205020404" pitchFamily="49" charset="0"/>
              <a:buChar char="o"/>
            </a:pPr>
            <a:r>
              <a:rPr lang="en-US" sz="2000" dirty="0">
                <a:latin typeface="Microsoft Sans Serif"/>
                <a:cs typeface="Microsoft Sans Serif"/>
              </a:rPr>
              <a:t>Designs- phenomenological, exploratory, descriptive and contextual</a:t>
            </a:r>
          </a:p>
          <a:p>
            <a:pPr marL="355600" indent="-342900">
              <a:lnSpc>
                <a:spcPct val="100000"/>
              </a:lnSpc>
              <a:spcBef>
                <a:spcPts val="1340"/>
              </a:spcBef>
              <a:buFont typeface="Courier New" panose="02070309020205020404" pitchFamily="49" charset="0"/>
              <a:buChar char="o"/>
            </a:pPr>
            <a:r>
              <a:rPr lang="en-US" sz="2000" dirty="0">
                <a:latin typeface="Microsoft Sans Serif"/>
                <a:cs typeface="Microsoft Sans Serif"/>
              </a:rPr>
              <a:t>Population-  caregivers residing in Gauteng proving and social workers working in healthcare settings</a:t>
            </a:r>
          </a:p>
          <a:p>
            <a:pPr marL="355600" indent="-342900">
              <a:lnSpc>
                <a:spcPct val="100000"/>
              </a:lnSpc>
              <a:spcBef>
                <a:spcPts val="1340"/>
              </a:spcBef>
              <a:buFont typeface="Courier New" panose="02070309020205020404" pitchFamily="49" charset="0"/>
              <a:buChar char="o"/>
            </a:pPr>
            <a:r>
              <a:rPr lang="en-US" sz="2000" dirty="0">
                <a:latin typeface="Microsoft Sans Serif"/>
                <a:cs typeface="Microsoft Sans Serif"/>
              </a:rPr>
              <a:t>Sampling methods- purposive and snowball</a:t>
            </a:r>
          </a:p>
          <a:p>
            <a:pPr marL="355600" indent="-342900">
              <a:lnSpc>
                <a:spcPct val="100000"/>
              </a:lnSpc>
              <a:spcBef>
                <a:spcPts val="1340"/>
              </a:spcBef>
              <a:buFont typeface="Courier New" panose="02070309020205020404" pitchFamily="49" charset="0"/>
              <a:buChar char="o"/>
            </a:pPr>
            <a:r>
              <a:rPr lang="en-US" sz="2000" dirty="0">
                <a:latin typeface="Microsoft Sans Serif"/>
                <a:cs typeface="Microsoft Sans Serif"/>
              </a:rPr>
              <a:t>Face to face interview- interview schedule</a:t>
            </a:r>
          </a:p>
          <a:p>
            <a:pPr marL="355600" indent="-342900">
              <a:lnSpc>
                <a:spcPct val="100000"/>
              </a:lnSpc>
              <a:spcBef>
                <a:spcPts val="1340"/>
              </a:spcBef>
              <a:buFont typeface="Courier New" panose="02070309020205020404" pitchFamily="49" charset="0"/>
              <a:buChar char="o"/>
            </a:pPr>
            <a:r>
              <a:rPr lang="en-US" sz="2000" dirty="0">
                <a:latin typeface="Microsoft Sans Serif"/>
                <a:cs typeface="Microsoft Sans Serif"/>
              </a:rPr>
              <a:t>Data analysis- </a:t>
            </a:r>
            <a:r>
              <a:rPr lang="en-US" sz="2000" dirty="0" err="1">
                <a:latin typeface="Microsoft Sans Serif"/>
                <a:cs typeface="Microsoft Sans Serif"/>
              </a:rPr>
              <a:t>Tesch’s</a:t>
            </a:r>
            <a:r>
              <a:rPr lang="en-US" sz="2000" dirty="0">
                <a:latin typeface="Microsoft Sans Serif"/>
                <a:cs typeface="Microsoft Sans Serif"/>
              </a:rPr>
              <a:t> stepwise plan</a:t>
            </a:r>
          </a:p>
          <a:p>
            <a:pPr marL="355600" indent="-342900">
              <a:lnSpc>
                <a:spcPct val="100000"/>
              </a:lnSpc>
              <a:spcBef>
                <a:spcPts val="1340"/>
              </a:spcBef>
              <a:buFont typeface="Courier New" panose="02070309020205020404" pitchFamily="49" charset="0"/>
              <a:buChar char="o"/>
            </a:pPr>
            <a:endParaRPr sz="2000" dirty="0">
              <a:latin typeface="Microsoft Sans Serif"/>
              <a:cs typeface="Microsoft Sans Serif"/>
            </a:endParaRPr>
          </a:p>
        </p:txBody>
      </p:sp>
      <p:pic>
        <p:nvPicPr>
          <p:cNvPr id="5122" name="Picture 2" descr="Research Methodology: Church Growth Strategies - Kmacims | Education Annex">
            <a:extLst>
              <a:ext uri="{FF2B5EF4-FFF2-40B4-BE49-F238E27FC236}">
                <a16:creationId xmlns:a16="http://schemas.microsoft.com/office/drawing/2014/main" id="{09892A7D-3622-235D-9E97-A922103A14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490" y="1219200"/>
            <a:ext cx="4715511" cy="43322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A5D25-B9D6-B68E-6973-06C4653B0A15}"/>
              </a:ext>
            </a:extLst>
          </p:cNvPr>
          <p:cNvSpPr>
            <a:spLocks noGrp="1"/>
          </p:cNvSpPr>
          <p:nvPr>
            <p:ph type="title"/>
          </p:nvPr>
        </p:nvSpPr>
        <p:spPr>
          <a:xfrm>
            <a:off x="2667000" y="228600"/>
            <a:ext cx="6587490" cy="492443"/>
          </a:xfrm>
        </p:spPr>
        <p:txBody>
          <a:bodyPr/>
          <a:lstStyle/>
          <a:p>
            <a:r>
              <a:rPr lang="en-US" dirty="0"/>
              <a:t>Findings on the impact of caregiving</a:t>
            </a:r>
            <a:endParaRPr lang="en-ZA" dirty="0"/>
          </a:p>
        </p:txBody>
      </p:sp>
      <p:sp>
        <p:nvSpPr>
          <p:cNvPr id="3" name="Text Placeholder 2">
            <a:extLst>
              <a:ext uri="{FF2B5EF4-FFF2-40B4-BE49-F238E27FC236}">
                <a16:creationId xmlns:a16="http://schemas.microsoft.com/office/drawing/2014/main" id="{C38A053F-B0D5-9B70-7A55-AFC4623AC3C2}"/>
              </a:ext>
            </a:extLst>
          </p:cNvPr>
          <p:cNvSpPr>
            <a:spLocks noGrp="1"/>
          </p:cNvSpPr>
          <p:nvPr>
            <p:ph type="body" idx="1"/>
          </p:nvPr>
        </p:nvSpPr>
        <p:spPr>
          <a:xfrm>
            <a:off x="533400" y="1374115"/>
            <a:ext cx="11582400" cy="9992479"/>
          </a:xfrm>
        </p:spPr>
        <p:txBody>
          <a:bodyPr/>
          <a:lstStyle/>
          <a:p>
            <a:r>
              <a:rPr lang="en-GB" b="1" dirty="0">
                <a:latin typeface="Arial" panose="020B0604020202020204" pitchFamily="34" charset="0"/>
                <a:ea typeface="Calibri" panose="020F0502020204030204" pitchFamily="34" charset="0"/>
                <a:cs typeface="Times New Roman" panose="02020603050405020304" pitchFamily="18" charset="0"/>
              </a:rPr>
              <a:t>Physical strain and fatigue- </a:t>
            </a:r>
            <a:r>
              <a:rPr lang="en-GB" sz="1800" dirty="0">
                <a:latin typeface="Arial" panose="020B0604020202020204" pitchFamily="34" charset="0"/>
                <a:ea typeface="Calibri" panose="020F0502020204030204" pitchFamily="34" charset="0"/>
                <a:cs typeface="Times New Roman" panose="02020603050405020304" pitchFamily="18" charset="0"/>
              </a:rPr>
              <a:t>caring is often intense, hard, laborious and exhausting</a:t>
            </a:r>
          </a:p>
          <a:p>
            <a:pPr>
              <a:lnSpc>
                <a:spcPct val="150000"/>
              </a:lnSpc>
              <a:spcAft>
                <a:spcPts val="800"/>
              </a:spcAft>
            </a:pPr>
            <a:r>
              <a:rPr lang="en-GB" sz="1800" i="1" dirty="0">
                <a:effectLst/>
                <a:latin typeface="Arial" panose="020B0604020202020204" pitchFamily="34" charset="0"/>
                <a:ea typeface="Calibri" panose="020F0502020204030204" pitchFamily="34" charset="0"/>
                <a:cs typeface="Times New Roman" panose="02020603050405020304" pitchFamily="18" charset="0"/>
              </a:rPr>
              <a:t>Physically itself it’s draining because l have a problem with my hip, shoulder and knee, because l will be cleaning and lifting him up. I don’t tell him</a:t>
            </a:r>
          </a:p>
          <a:p>
            <a:pPr>
              <a:lnSpc>
                <a:spcPct val="150000"/>
              </a:lnSpc>
              <a:spcAft>
                <a:spcPts val="800"/>
              </a:spcAft>
            </a:pPr>
            <a:r>
              <a:rPr lang="en-GB" sz="1800" i="1" dirty="0">
                <a:effectLst/>
                <a:latin typeface="Arial" panose="020B0604020202020204" pitchFamily="34" charset="0"/>
                <a:ea typeface="Calibri" panose="020F0502020204030204" pitchFamily="34" charset="0"/>
                <a:cs typeface="Times New Roman" panose="02020603050405020304" pitchFamily="18" charset="0"/>
              </a:rPr>
              <a:t>Physically I am good but l get tired but l have refused to take energy booster because of my age. I would rather do what is of my limitations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b="1" dirty="0"/>
              <a:t>Psychological and mental strain- </a:t>
            </a:r>
            <a:r>
              <a:rPr lang="en-ZA" b="1" dirty="0">
                <a:latin typeface="Calibri" panose="020F0502020204030204" pitchFamily="34" charset="0"/>
                <a:cs typeface="Times New Roman" panose="02020603050405020304" pitchFamily="18" charset="0"/>
              </a:rPr>
              <a:t> </a:t>
            </a:r>
            <a:r>
              <a:rPr lang="en-ZA" sz="1800" dirty="0">
                <a:latin typeface="Calibri" panose="020F0502020204030204" pitchFamily="34" charset="0"/>
                <a:cs typeface="Times New Roman" panose="02020603050405020304" pitchFamily="18" charset="0"/>
              </a:rPr>
              <a:t>l</a:t>
            </a:r>
            <a:r>
              <a:rPr lang="en-ZA" sz="1800" kern="0" dirty="0">
                <a:effectLst/>
                <a:latin typeface="Calibri" panose="020F0502020204030204" pitchFamily="34" charset="0"/>
                <a:ea typeface="Calibri" panose="020F0502020204030204" pitchFamily="34" charset="0"/>
                <a:cs typeface="Times New Roman" panose="02020603050405020304" pitchFamily="18" charset="0"/>
              </a:rPr>
              <a:t>eads to distress, anxiety, depression, somatic complaints, worry, loneliness, anger, feelings of helplessness </a:t>
            </a:r>
          </a:p>
          <a:p>
            <a:pPr>
              <a:lnSpc>
                <a:spcPct val="150000"/>
              </a:lnSpc>
              <a:spcAft>
                <a:spcPts val="800"/>
              </a:spcAft>
            </a:pPr>
            <a:r>
              <a:rPr lang="en-GB" sz="1800" i="1" dirty="0">
                <a:effectLst/>
                <a:latin typeface="Arial" panose="020B0604020202020204" pitchFamily="34" charset="0"/>
                <a:ea typeface="Calibri" panose="020F0502020204030204" pitchFamily="34" charset="0"/>
                <a:cs typeface="Times New Roman" panose="02020603050405020304" pitchFamily="18" charset="0"/>
              </a:rPr>
              <a:t>I am going to use the word daunting, it’s daunting. It very time consuming and it’s an alone moment. The fact you don’t know what to do you feel unsure because you don’t know if you are doing enough….</a:t>
            </a:r>
          </a:p>
          <a:p>
            <a:pPr>
              <a:lnSpc>
                <a:spcPct val="150000"/>
              </a:lnSpc>
              <a:spcAft>
                <a:spcPts val="800"/>
              </a:spcAft>
            </a:pPr>
            <a:endParaRPr lang="en-GB" sz="1800" i="1"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i="1" dirty="0">
                <a:effectLst/>
                <a:latin typeface="Arial" panose="020B0604020202020204" pitchFamily="34" charset="0"/>
                <a:ea typeface="Calibri" panose="020F0502020204030204" pitchFamily="34" charset="0"/>
                <a:cs typeface="Times New Roman" panose="02020603050405020304" pitchFamily="18" charset="0"/>
              </a:rPr>
              <a:t>…when my husband is not feeling well, </a:t>
            </a:r>
            <a:r>
              <a:rPr lang="en-GB" sz="1800" i="1" dirty="0" err="1">
                <a:effectLst/>
                <a:latin typeface="Arial" panose="020B0604020202020204" pitchFamily="34" charset="0"/>
                <a:ea typeface="Calibri" panose="020F0502020204030204" pitchFamily="34" charset="0"/>
                <a:cs typeface="Times New Roman" panose="02020603050405020304" pitchFamily="18" charset="0"/>
              </a:rPr>
              <a:t>i</a:t>
            </a:r>
            <a:r>
              <a:rPr lang="en-GB" sz="1800" i="1" dirty="0">
                <a:effectLst/>
                <a:latin typeface="Arial" panose="020B0604020202020204" pitchFamily="34" charset="0"/>
                <a:ea typeface="Calibri" panose="020F0502020204030204" pitchFamily="34" charset="0"/>
                <a:cs typeface="Times New Roman" panose="02020603050405020304" pitchFamily="18" charset="0"/>
              </a:rPr>
              <a:t> get scared and thinks my husband will go to the hospital, so it’s very stressful and it saddens me. I am scared </a:t>
            </a:r>
            <a:r>
              <a:rPr lang="en-GB" sz="1800" i="1" dirty="0" err="1">
                <a:effectLst/>
                <a:latin typeface="Arial" panose="020B0604020202020204" pitchFamily="34" charset="0"/>
                <a:ea typeface="Calibri" panose="020F0502020204030204" pitchFamily="34" charset="0"/>
                <a:cs typeface="Times New Roman" panose="02020603050405020304" pitchFamily="18" charset="0"/>
              </a:rPr>
              <a:t>i</a:t>
            </a:r>
            <a:r>
              <a:rPr lang="en-GB" sz="1800" i="1" dirty="0">
                <a:effectLst/>
                <a:latin typeface="Arial" panose="020B0604020202020204" pitchFamily="34" charset="0"/>
                <a:ea typeface="Calibri" panose="020F0502020204030204" pitchFamily="34" charset="0"/>
                <a:cs typeface="Times New Roman" panose="02020603050405020304" pitchFamily="18" charset="0"/>
              </a:rPr>
              <a:t> might lose him.</a:t>
            </a: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ZA" sz="1800" kern="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US" sz="1800" dirty="0"/>
          </a:p>
          <a:p>
            <a:pPr>
              <a:lnSpc>
                <a:spcPct val="150000"/>
              </a:lnSpc>
              <a:spcAft>
                <a:spcPts val="800"/>
              </a:spcAft>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GB" sz="1800" i="1" dirty="0">
              <a:latin typeface="Arial" panose="020B060402020202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GB" sz="1800" i="1" dirty="0">
              <a:latin typeface="Arial" panose="020B060402020202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GB" sz="1800" i="1" dirty="0">
              <a:latin typeface="Arial" panose="020B060402020202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Courier New" panose="02070309020205020404" pitchFamily="49" charset="0"/>
              <a:buChar char="o"/>
            </a:pPr>
            <a:endParaRPr lang="en-ZA" dirty="0"/>
          </a:p>
        </p:txBody>
      </p:sp>
    </p:spTree>
    <p:extLst>
      <p:ext uri="{BB962C8B-B14F-4D97-AF65-F5344CB8AC3E}">
        <p14:creationId xmlns:p14="http://schemas.microsoft.com/office/powerpoint/2010/main" val="310144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AAE4-1019-D45E-CB94-AF57CFF9EDE6}"/>
              </a:ext>
            </a:extLst>
          </p:cNvPr>
          <p:cNvSpPr>
            <a:spLocks noGrp="1"/>
          </p:cNvSpPr>
          <p:nvPr>
            <p:ph type="title"/>
          </p:nvPr>
        </p:nvSpPr>
        <p:spPr>
          <a:xfrm>
            <a:off x="1600200" y="304800"/>
            <a:ext cx="8839200" cy="492443"/>
          </a:xfrm>
        </p:spPr>
        <p:txBody>
          <a:bodyPr/>
          <a:lstStyle/>
          <a:p>
            <a:r>
              <a:rPr lang="en-US" dirty="0"/>
              <a:t>Findings on the impact of caregiving…..</a:t>
            </a:r>
            <a:endParaRPr lang="en-ZA" dirty="0"/>
          </a:p>
        </p:txBody>
      </p:sp>
      <p:sp>
        <p:nvSpPr>
          <p:cNvPr id="3" name="Text Placeholder 2">
            <a:extLst>
              <a:ext uri="{FF2B5EF4-FFF2-40B4-BE49-F238E27FC236}">
                <a16:creationId xmlns:a16="http://schemas.microsoft.com/office/drawing/2014/main" id="{D3D2603F-0E6A-39B0-1396-4DBA89025C39}"/>
              </a:ext>
            </a:extLst>
          </p:cNvPr>
          <p:cNvSpPr>
            <a:spLocks noGrp="1"/>
          </p:cNvSpPr>
          <p:nvPr>
            <p:ph type="body" idx="1"/>
          </p:nvPr>
        </p:nvSpPr>
        <p:spPr>
          <a:xfrm>
            <a:off x="533400" y="1066800"/>
            <a:ext cx="10820400" cy="4924425"/>
          </a:xfrm>
        </p:spPr>
        <p:txBody>
          <a:bodyPr/>
          <a:lstStyle/>
          <a:p>
            <a:endParaRPr lang="en-US" dirty="0"/>
          </a:p>
          <a:p>
            <a:r>
              <a:rPr lang="en-US" b="1" dirty="0">
                <a:latin typeface="Microsoft Sans Serif" panose="020B0604020202020204" pitchFamily="34" charset="0"/>
                <a:ea typeface="Microsoft Sans Serif" panose="020B0604020202020204" pitchFamily="34" charset="0"/>
                <a:cs typeface="Microsoft Sans Serif" panose="020B0604020202020204" pitchFamily="34" charset="0"/>
              </a:rPr>
              <a:t>Social isolation</a:t>
            </a:r>
            <a:r>
              <a:rPr lang="en-US"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n-US" sz="1800" dirty="0">
                <a:latin typeface="Microsoft Sans Serif" panose="020B0604020202020204" pitchFamily="34" charset="0"/>
                <a:ea typeface="Microsoft Sans Serif" panose="020B0604020202020204" pitchFamily="34" charset="0"/>
                <a:cs typeface="Microsoft Sans Serif" panose="020B0604020202020204" pitchFamily="34" charset="0"/>
              </a:rPr>
              <a:t>restricted leisure activities and time for family limited social and family support.</a:t>
            </a:r>
          </a:p>
          <a:p>
            <a:pPr algn="just"/>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No l am not going to those places anymore, l can’t leave him like this, so whenever l plan to visit l go with him</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a:t>
            </a:r>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 yeah, we go together to church.</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a:t>
            </a:r>
          </a:p>
          <a:p>
            <a:pPr algn="just"/>
            <a:endParaRPr lang="en-US" dirty="0">
              <a:latin typeface="Microsoft Sans Serif" panose="020B0604020202020204" pitchFamily="34" charset="0"/>
              <a:ea typeface="Microsoft Sans Serif" panose="020B0604020202020204" pitchFamily="34" charset="0"/>
              <a:cs typeface="Microsoft Sans Serif" panose="020B0604020202020204" pitchFamily="34" charset="0"/>
            </a:endParaRPr>
          </a:p>
          <a:p>
            <a:r>
              <a:rPr lang="en-US" b="1" dirty="0">
                <a:latin typeface="Microsoft Sans Serif" panose="020B0604020202020204" pitchFamily="34" charset="0"/>
                <a:ea typeface="Microsoft Sans Serif" panose="020B0604020202020204" pitchFamily="34" charset="0"/>
                <a:cs typeface="Microsoft Sans Serif" panose="020B0604020202020204" pitchFamily="34" charset="0"/>
              </a:rPr>
              <a:t>Self-neglect-</a:t>
            </a:r>
            <a:r>
              <a:rPr lang="en-US"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n-ZA" sz="1800" dirty="0">
                <a:latin typeface="Microsoft Sans Serif" panose="020B0604020202020204" pitchFamily="34" charset="0"/>
                <a:ea typeface="Microsoft Sans Serif" panose="020B0604020202020204" pitchFamily="34" charset="0"/>
                <a:cs typeface="Microsoft Sans Serif" panose="020B0604020202020204" pitchFamily="34" charset="0"/>
              </a:rPr>
              <a:t>c</a:t>
            </a:r>
            <a:r>
              <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aregivers often neglect the importance of self-care.</a:t>
            </a:r>
          </a:p>
          <a:p>
            <a:pPr algn="just"/>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a:t>
            </a:r>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he is important and l think that’s how l even neglect my healthy because my first priority is him</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a:t>
            </a:r>
          </a:p>
          <a:p>
            <a:pPr algn="just"/>
            <a:endParaRPr lang="en-GB"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r>
              <a:rPr lang="en-GB" b="1" dirty="0">
                <a:effectLst/>
                <a:latin typeface="Microsoft Sans Serif" panose="020B0604020202020204" pitchFamily="34" charset="0"/>
                <a:ea typeface="Microsoft Sans Serif" panose="020B0604020202020204" pitchFamily="34" charset="0"/>
                <a:cs typeface="Microsoft Sans Serif" panose="020B0604020202020204" pitchFamily="34" charset="0"/>
              </a:rPr>
              <a:t>Conflictual family relationships– </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caregivers become angry and frustrated at family members for not supporting them</a:t>
            </a:r>
          </a:p>
          <a:p>
            <a:pPr algn="just"/>
            <a:r>
              <a:rPr lang="en-GB" sz="1800" i="1" kern="0" dirty="0">
                <a:effectLst/>
                <a:latin typeface="Microsoft Sans Serif" panose="020B0604020202020204" pitchFamily="34" charset="0"/>
                <a:ea typeface="Microsoft Sans Serif" panose="020B0604020202020204" pitchFamily="34" charset="0"/>
                <a:cs typeface="Microsoft Sans Serif" panose="020B0604020202020204" pitchFamily="34" charset="0"/>
              </a:rPr>
              <a:t>…It’s frustrating, feels like am alone because my family was not in the picture to provide support, people were just expecting me to take on all the responsibilities, because she is my mother, it became difficult </a:t>
            </a:r>
            <a:endParaRPr lang="en-GB" sz="1800" i="1" kern="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endPar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algn="just"/>
            <a:r>
              <a:rPr lang="en-GB" sz="1800" i="1" kern="0" dirty="0">
                <a:effectLst/>
                <a:latin typeface="Microsoft Sans Serif" panose="020B0604020202020204" pitchFamily="34" charset="0"/>
                <a:ea typeface="Microsoft Sans Serif" panose="020B0604020202020204" pitchFamily="34" charset="0"/>
                <a:cs typeface="Microsoft Sans Serif" panose="020B0604020202020204" pitchFamily="34" charset="0"/>
              </a:rPr>
              <a:t>…before l was feeling angry because there was no one there for us, we were all alone and was thinking of taking her to old age home…</a:t>
            </a: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US" dirty="0">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ZA" dirty="0"/>
          </a:p>
        </p:txBody>
      </p:sp>
    </p:spTree>
    <p:extLst>
      <p:ext uri="{BB962C8B-B14F-4D97-AF65-F5344CB8AC3E}">
        <p14:creationId xmlns:p14="http://schemas.microsoft.com/office/powerpoint/2010/main" val="863967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B7264-65A5-A52B-32C3-A325761513C7}"/>
              </a:ext>
            </a:extLst>
          </p:cNvPr>
          <p:cNvSpPr>
            <a:spLocks noGrp="1"/>
          </p:cNvSpPr>
          <p:nvPr>
            <p:ph type="title"/>
          </p:nvPr>
        </p:nvSpPr>
        <p:spPr>
          <a:xfrm>
            <a:off x="1600200" y="304800"/>
            <a:ext cx="8763000" cy="492443"/>
          </a:xfrm>
        </p:spPr>
        <p:txBody>
          <a:bodyPr/>
          <a:lstStyle/>
          <a:p>
            <a:r>
              <a:rPr lang="en-US" dirty="0"/>
              <a:t>Findings on social work services</a:t>
            </a:r>
            <a:endParaRPr lang="en-ZA" dirty="0"/>
          </a:p>
        </p:txBody>
      </p:sp>
      <p:sp>
        <p:nvSpPr>
          <p:cNvPr id="3" name="Text Placeholder 2">
            <a:extLst>
              <a:ext uri="{FF2B5EF4-FFF2-40B4-BE49-F238E27FC236}">
                <a16:creationId xmlns:a16="http://schemas.microsoft.com/office/drawing/2014/main" id="{59BBDBBD-DEBF-AFC9-6773-4078853834AA}"/>
              </a:ext>
            </a:extLst>
          </p:cNvPr>
          <p:cNvSpPr>
            <a:spLocks noGrp="1"/>
          </p:cNvSpPr>
          <p:nvPr>
            <p:ph type="body" idx="1"/>
          </p:nvPr>
        </p:nvSpPr>
        <p:spPr>
          <a:xfrm>
            <a:off x="304800" y="1066800"/>
            <a:ext cx="10780403" cy="7032694"/>
          </a:xfrm>
        </p:spPr>
        <p:txBody>
          <a:bodyPr/>
          <a:lstStyle/>
          <a:p>
            <a:pPr>
              <a:lnSpc>
                <a:spcPct val="150000"/>
              </a:lnSpc>
              <a:spcAft>
                <a:spcPts val="800"/>
              </a:spcAft>
            </a:pPr>
            <a:r>
              <a:rPr lang="en-ZA" b="1" dirty="0">
                <a:effectLst/>
                <a:latin typeface="Microsoft Sans Serif" panose="020B0604020202020204" pitchFamily="34" charset="0"/>
                <a:ea typeface="Microsoft Sans Serif" panose="020B0604020202020204" pitchFamily="34" charset="0"/>
                <a:cs typeface="Microsoft Sans Serif" panose="020B0604020202020204" pitchFamily="34" charset="0"/>
              </a:rPr>
              <a:t>Counselling and emotional support </a:t>
            </a:r>
            <a:r>
              <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–using telephonic calls and house visits</a:t>
            </a:r>
          </a:p>
          <a:p>
            <a:pPr>
              <a:lnSpc>
                <a:spcPct val="150000"/>
              </a:lnSpc>
              <a:spcAft>
                <a:spcPts val="800"/>
              </a:spcAft>
            </a:pPr>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…They </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[social workers]</a:t>
            </a:r>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 check both of us the family. They also ask me questions, how am I coping, how am I doing with mama, how is she….</a:t>
            </a:r>
          </a:p>
          <a:p>
            <a:pPr>
              <a:lnSpc>
                <a:spcPct val="150000"/>
              </a:lnSpc>
              <a:spcAft>
                <a:spcPts val="800"/>
              </a:spcAft>
            </a:pP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a:lnSpc>
                <a:spcPct val="150000"/>
              </a:lnSpc>
              <a:spcAft>
                <a:spcPts val="800"/>
              </a:spcAft>
            </a:pPr>
            <a:r>
              <a:rPr lang="en-GB" b="1" dirty="0">
                <a:effectLst/>
                <a:latin typeface="Microsoft Sans Serif" panose="020B0604020202020204" pitchFamily="34" charset="0"/>
                <a:ea typeface="Microsoft Sans Serif" panose="020B0604020202020204" pitchFamily="34" charset="0"/>
                <a:cs typeface="Microsoft Sans Serif" panose="020B0604020202020204" pitchFamily="34" charset="0"/>
              </a:rPr>
              <a:t>Explaining the condition to patients and family in simple language</a:t>
            </a:r>
          </a:p>
          <a:p>
            <a:pPr>
              <a:lnSpc>
                <a:spcPct val="150000"/>
              </a:lnSpc>
              <a:spcAft>
                <a:spcPts val="800"/>
              </a:spcAft>
            </a:pPr>
            <a:endParaRPr lang="en-ZA"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lnSpc>
                <a:spcPct val="150000"/>
              </a:lnSpc>
              <a:spcAft>
                <a:spcPts val="800"/>
              </a:spcAft>
            </a:pPr>
            <a:r>
              <a:rPr lang="en-ZA" b="1" dirty="0">
                <a:latin typeface="Microsoft Sans Serif" panose="020B0604020202020204" pitchFamily="34" charset="0"/>
                <a:ea typeface="Microsoft Sans Serif" panose="020B0604020202020204" pitchFamily="34" charset="0"/>
                <a:cs typeface="Microsoft Sans Serif" panose="020B0604020202020204" pitchFamily="34" charset="0"/>
              </a:rPr>
              <a:t>Psychoeducation</a:t>
            </a:r>
          </a:p>
          <a:p>
            <a:pPr>
              <a:lnSpc>
                <a:spcPct val="150000"/>
              </a:lnSpc>
              <a:spcAft>
                <a:spcPts val="800"/>
              </a:spcAft>
            </a:pPr>
            <a:r>
              <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rPr>
              <a:t>Yes, psychosocial education in terms of how to take care of the patient, making sure the patient takes the medication as required and in terms of understanding the stage of cancer.</a:t>
            </a:r>
          </a:p>
          <a:p>
            <a:pPr>
              <a:lnSpc>
                <a:spcPct val="150000"/>
              </a:lnSpc>
              <a:spcAft>
                <a:spcPts val="800"/>
              </a:spcAft>
            </a:pPr>
            <a:endParaRPr lang="en-GB" sz="1800" i="1"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a:lnSpc>
                <a:spcPct val="150000"/>
              </a:lnSpc>
              <a:spcAft>
                <a:spcPts val="800"/>
              </a:spcAft>
            </a:pPr>
            <a:r>
              <a:rPr lang="en-GB" b="1" dirty="0">
                <a:solidFill>
                  <a:srgbClr val="000000"/>
                </a:solidFill>
                <a:effectLst/>
                <a:latin typeface="Microsoft Sans Serif" panose="020B0604020202020204" pitchFamily="34" charset="0"/>
                <a:ea typeface="Microsoft Sans Serif" panose="020B0604020202020204" pitchFamily="34" charset="0"/>
                <a:cs typeface="Microsoft Sans Serif" panose="020B0604020202020204" pitchFamily="34" charset="0"/>
              </a:rPr>
              <a:t>Linking caregivers with available resources- </a:t>
            </a:r>
            <a:r>
              <a:rPr lang="en-GB" sz="18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SASSA, DSD, DHA</a:t>
            </a:r>
            <a:endParaRPr lang="en-ZA" sz="1800" dirty="0">
              <a:effectLst/>
              <a:latin typeface="Microsoft Sans Serif" panose="020B0604020202020204" pitchFamily="34" charset="0"/>
              <a:ea typeface="Microsoft Sans Serif" panose="020B0604020202020204" pitchFamily="34" charset="0"/>
              <a:cs typeface="Microsoft Sans Serif" panose="020B0604020202020204" pitchFamily="34" charset="0"/>
            </a:endParaRPr>
          </a:p>
          <a:p>
            <a:pPr>
              <a:lnSpc>
                <a:spcPct val="150000"/>
              </a:lnSpc>
              <a:spcAft>
                <a:spcPts val="800"/>
              </a:spcAft>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ZA" sz="18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5471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670</TotalTime>
  <Words>1529</Words>
  <Application>Microsoft Office PowerPoint</Application>
  <PresentationFormat>Widescreen</PresentationFormat>
  <Paragraphs>151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Courier New</vt:lpstr>
      <vt:lpstr>Microsoft Sans Serif</vt:lpstr>
      <vt:lpstr>Office Theme</vt:lpstr>
      <vt:lpstr>Moving with the times- Embracing technology in delivering social work services in healthcare settings</vt:lpstr>
      <vt:lpstr>OVERVIEW</vt:lpstr>
      <vt:lpstr>Presentation focus</vt:lpstr>
      <vt:lpstr>Caregivers and their tasks</vt:lpstr>
      <vt:lpstr>Social work services</vt:lpstr>
      <vt:lpstr>Research methodology</vt:lpstr>
      <vt:lpstr>Findings on the impact of caregiving</vt:lpstr>
      <vt:lpstr>Findings on the impact of caregiving…..</vt:lpstr>
      <vt:lpstr>Findings on social work services</vt:lpstr>
      <vt:lpstr>Findings on social work services cont…</vt:lpstr>
      <vt:lpstr>Findings on social work services cont…</vt:lpstr>
      <vt:lpstr>Conclusions</vt:lpstr>
      <vt:lpstr>Recommendations</vt:lpstr>
      <vt:lpstr>Recommendations cont…</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DHET NSF Grant Financial Compliance</dc:title>
  <dc:creator>felistas</dc:creator>
  <cp:lastModifiedBy>Mrs. F Ndamba</cp:lastModifiedBy>
  <cp:revision>1</cp:revision>
  <dcterms:created xsi:type="dcterms:W3CDTF">2023-09-12T08:08:43Z</dcterms:created>
  <dcterms:modified xsi:type="dcterms:W3CDTF">2023-09-25T14:54:50Z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2020-12-02T00:00:00Z</vt:filetime>
  </property>
  <property fmtid="{D5CDD505-2E9C-101B-9397-08002B2CF9AE}" pid="3" name="Creator">
    <vt:lpwstr>Acrobat PDFMaker 20 for PowerPoint</vt:lpwstr>
  </property>
  <property fmtid="{D5CDD505-2E9C-101B-9397-08002B2CF9AE}" pid="4" name="LastSaved">
    <vt:filetime>2023-09-12T00:00:00Z</vt:filetime>
  </property>
</Properties>
</file>