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4"/>
  </p:sldMasterIdLst>
  <p:notesMasterIdLst>
    <p:notesMasterId r:id="rId24"/>
  </p:notesMasterIdLst>
  <p:sldIdLst>
    <p:sldId id="256" r:id="rId5"/>
    <p:sldId id="257" r:id="rId6"/>
    <p:sldId id="272" r:id="rId7"/>
    <p:sldId id="258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59" r:id="rId21"/>
    <p:sldId id="273" r:id="rId22"/>
    <p:sldId id="274" r:id="rId23"/>
  </p:sldIdLst>
  <p:sldSz cx="762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2FA19-4397-4F4B-AE1B-554CB7B5D11D}" v="7" dt="2023-09-22T20:33:25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512" y="64"/>
      </p:cViewPr>
      <p:guideLst>
        <p:guide orient="horz" pos="1800"/>
        <p:guide pos="24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lank, Elizabeth" userId="24a78cdf-7add-46c2-bcd8-37c8830f5df8" providerId="ADAL" clId="{C062FA19-4397-4F4B-AE1B-554CB7B5D11D}"/>
    <pc:docChg chg="undo custSel addSld delSld modSld sldOrd modMainMaster">
      <pc:chgData name="Erlank, Elizabeth" userId="24a78cdf-7add-46c2-bcd8-37c8830f5df8" providerId="ADAL" clId="{C062FA19-4397-4F4B-AE1B-554CB7B5D11D}" dt="2023-09-25T17:44:26.256" v="1763" actId="20577"/>
      <pc:docMkLst>
        <pc:docMk/>
      </pc:docMkLst>
      <pc:sldChg chg="modSp mod">
        <pc:chgData name="Erlank, Elizabeth" userId="24a78cdf-7add-46c2-bcd8-37c8830f5df8" providerId="ADAL" clId="{C062FA19-4397-4F4B-AE1B-554CB7B5D11D}" dt="2023-09-22T20:40:54.522" v="80" actId="207"/>
        <pc:sldMkLst>
          <pc:docMk/>
          <pc:sldMk cId="1354427602" sldId="256"/>
        </pc:sldMkLst>
        <pc:spChg chg="mod">
          <ac:chgData name="Erlank, Elizabeth" userId="24a78cdf-7add-46c2-bcd8-37c8830f5df8" providerId="ADAL" clId="{C062FA19-4397-4F4B-AE1B-554CB7B5D11D}" dt="2023-09-22T20:40:54.522" v="80" actId="207"/>
          <ac:spMkLst>
            <pc:docMk/>
            <pc:sldMk cId="1354427602" sldId="256"/>
            <ac:spMk id="2" creationId="{00000000-0000-0000-0000-000000000000}"/>
          </ac:spMkLst>
        </pc:spChg>
        <pc:spChg chg="mod">
          <ac:chgData name="Erlank, Elizabeth" userId="24a78cdf-7add-46c2-bcd8-37c8830f5df8" providerId="ADAL" clId="{C062FA19-4397-4F4B-AE1B-554CB7B5D11D}" dt="2023-09-22T20:33:25.325" v="52" actId="27636"/>
          <ac:spMkLst>
            <pc:docMk/>
            <pc:sldMk cId="1354427602" sldId="256"/>
            <ac:spMk id="3" creationId="{00000000-0000-0000-0000-000000000000}"/>
          </ac:spMkLst>
        </pc:spChg>
      </pc:sldChg>
      <pc:sldChg chg="addSp delSp modSp mod setBg">
        <pc:chgData name="Erlank, Elizabeth" userId="24a78cdf-7add-46c2-bcd8-37c8830f5df8" providerId="ADAL" clId="{C062FA19-4397-4F4B-AE1B-554CB7B5D11D}" dt="2023-09-23T16:02:24.397" v="1317" actId="255"/>
        <pc:sldMkLst>
          <pc:docMk/>
          <pc:sldMk cId="412755743" sldId="257"/>
        </pc:sldMkLst>
        <pc:spChg chg="del mod">
          <ac:chgData name="Erlank, Elizabeth" userId="24a78cdf-7add-46c2-bcd8-37c8830f5df8" providerId="ADAL" clId="{C062FA19-4397-4F4B-AE1B-554CB7B5D11D}" dt="2023-09-22T20:36:20.377" v="61" actId="478"/>
          <ac:spMkLst>
            <pc:docMk/>
            <pc:sldMk cId="412755743" sldId="257"/>
            <ac:spMk id="2" creationId="{00000000-0000-0000-0000-000000000000}"/>
          </ac:spMkLst>
        </pc:spChg>
        <pc:spChg chg="add del mod">
          <ac:chgData name="Erlank, Elizabeth" userId="24a78cdf-7add-46c2-bcd8-37c8830f5df8" providerId="ADAL" clId="{C062FA19-4397-4F4B-AE1B-554CB7B5D11D}" dt="2023-09-22T20:37:17.614" v="69" actId="26606"/>
          <ac:spMkLst>
            <pc:docMk/>
            <pc:sldMk cId="412755743" sldId="257"/>
            <ac:spMk id="3" creationId="{00000000-0000-0000-0000-000000000000}"/>
          </ac:spMkLst>
        </pc:spChg>
        <pc:spChg chg="add mod">
          <ac:chgData name="Erlank, Elizabeth" userId="24a78cdf-7add-46c2-bcd8-37c8830f5df8" providerId="ADAL" clId="{C062FA19-4397-4F4B-AE1B-554CB7B5D11D}" dt="2023-09-23T16:02:24.397" v="1317" actId="255"/>
          <ac:spMkLst>
            <pc:docMk/>
            <pc:sldMk cId="412755743" sldId="257"/>
            <ac:spMk id="4" creationId="{97AF889A-C211-EDDE-C452-4896E7682C27}"/>
          </ac:spMkLst>
        </pc:spChg>
        <pc:spChg chg="add del">
          <ac:chgData name="Erlank, Elizabeth" userId="24a78cdf-7add-46c2-bcd8-37c8830f5df8" providerId="ADAL" clId="{C062FA19-4397-4F4B-AE1B-554CB7B5D11D}" dt="2023-09-22T20:36:33.506" v="63" actId="26606"/>
          <ac:spMkLst>
            <pc:docMk/>
            <pc:sldMk cId="412755743" sldId="257"/>
            <ac:spMk id="1028" creationId="{E446B7E6-8568-417F-959E-DB3D1E70F648}"/>
          </ac:spMkLst>
        </pc:spChg>
        <pc:spChg chg="add">
          <ac:chgData name="Erlank, Elizabeth" userId="24a78cdf-7add-46c2-bcd8-37c8830f5df8" providerId="ADAL" clId="{C062FA19-4397-4F4B-AE1B-554CB7B5D11D}" dt="2023-09-22T20:37:17.614" v="69" actId="26606"/>
          <ac:spMkLst>
            <pc:docMk/>
            <pc:sldMk cId="412755743" sldId="257"/>
            <ac:spMk id="1029" creationId="{E446B7E6-8568-417F-959E-DB3D1E70F648}"/>
          </ac:spMkLst>
        </pc:spChg>
        <pc:spChg chg="add del">
          <ac:chgData name="Erlank, Elizabeth" userId="24a78cdf-7add-46c2-bcd8-37c8830f5df8" providerId="ADAL" clId="{C062FA19-4397-4F4B-AE1B-554CB7B5D11D}" dt="2023-09-22T20:36:03.803" v="58" actId="26606"/>
          <ac:spMkLst>
            <pc:docMk/>
            <pc:sldMk cId="412755743" sldId="257"/>
            <ac:spMk id="1031" creationId="{3994EE40-F54F-48E5-826B-B45158209684}"/>
          </ac:spMkLst>
        </pc:spChg>
        <pc:picChg chg="add mod ord">
          <ac:chgData name="Erlank, Elizabeth" userId="24a78cdf-7add-46c2-bcd8-37c8830f5df8" providerId="ADAL" clId="{C062FA19-4397-4F4B-AE1B-554CB7B5D11D}" dt="2023-09-22T20:41:35.382" v="87" actId="14100"/>
          <ac:picMkLst>
            <pc:docMk/>
            <pc:sldMk cId="412755743" sldId="257"/>
            <ac:picMk id="1026" creationId="{5A02A874-0C22-D387-2305-27779A95227A}"/>
          </ac:picMkLst>
        </pc:picChg>
      </pc:sldChg>
      <pc:sldChg chg="addSp delSp modSp mod setBg">
        <pc:chgData name="Erlank, Elizabeth" userId="24a78cdf-7add-46c2-bcd8-37c8830f5df8" providerId="ADAL" clId="{C062FA19-4397-4F4B-AE1B-554CB7B5D11D}" dt="2023-09-22T21:08:25.528" v="167" actId="1076"/>
        <pc:sldMkLst>
          <pc:docMk/>
          <pc:sldMk cId="1618744891" sldId="258"/>
        </pc:sldMkLst>
        <pc:spChg chg="add del mod">
          <ac:chgData name="Erlank, Elizabeth" userId="24a78cdf-7add-46c2-bcd8-37c8830f5df8" providerId="ADAL" clId="{C062FA19-4397-4F4B-AE1B-554CB7B5D11D}" dt="2023-09-22T20:54:39.440" v="143" actId="26606"/>
          <ac:spMkLst>
            <pc:docMk/>
            <pc:sldMk cId="1618744891" sldId="258"/>
            <ac:spMk id="2" creationId="{00000000-0000-0000-0000-000000000000}"/>
          </ac:spMkLst>
        </pc:spChg>
        <pc:spChg chg="add del mod">
          <ac:chgData name="Erlank, Elizabeth" userId="24a78cdf-7add-46c2-bcd8-37c8830f5df8" providerId="ADAL" clId="{C062FA19-4397-4F4B-AE1B-554CB7B5D11D}" dt="2023-09-22T20:54:39.440" v="143" actId="26606"/>
          <ac:spMkLst>
            <pc:docMk/>
            <pc:sldMk cId="1618744891" sldId="258"/>
            <ac:spMk id="3" creationId="{00000000-0000-0000-0000-000000000000}"/>
          </ac:spMkLst>
        </pc:spChg>
        <pc:spChg chg="add del mod ord">
          <ac:chgData name="Erlank, Elizabeth" userId="24a78cdf-7add-46c2-bcd8-37c8830f5df8" providerId="ADAL" clId="{C062FA19-4397-4F4B-AE1B-554CB7B5D11D}" dt="2023-09-22T20:54:43.612" v="144" actId="478"/>
          <ac:spMkLst>
            <pc:docMk/>
            <pc:sldMk cId="1618744891" sldId="258"/>
            <ac:spMk id="4" creationId="{D94DD578-4002-8CD3-3150-2D58EFC99AB2}"/>
          </ac:spMkLst>
        </pc:spChg>
        <pc:spChg chg="add del mod">
          <ac:chgData name="Erlank, Elizabeth" userId="24a78cdf-7add-46c2-bcd8-37c8830f5df8" providerId="ADAL" clId="{C062FA19-4397-4F4B-AE1B-554CB7B5D11D}" dt="2023-09-22T21:08:09.249" v="162" actId="26606"/>
          <ac:spMkLst>
            <pc:docMk/>
            <pc:sldMk cId="1618744891" sldId="258"/>
            <ac:spMk id="5" creationId="{4E323826-018D-BD46-43BC-F22C162D80D8}"/>
          </ac:spMkLst>
        </pc:spChg>
        <pc:spChg chg="add del">
          <ac:chgData name="Erlank, Elizabeth" userId="24a78cdf-7add-46c2-bcd8-37c8830f5df8" providerId="ADAL" clId="{C062FA19-4397-4F4B-AE1B-554CB7B5D11D}" dt="2023-09-22T21:03:45.647" v="149" actId="26606"/>
          <ac:spMkLst>
            <pc:docMk/>
            <pc:sldMk cId="1618744891" sldId="258"/>
            <ac:spMk id="2052" creationId="{6A01907A-BF04-440F-BA0D-49BC9627344C}"/>
          </ac:spMkLst>
        </pc:spChg>
        <pc:spChg chg="add del">
          <ac:chgData name="Erlank, Elizabeth" userId="24a78cdf-7add-46c2-bcd8-37c8830f5df8" providerId="ADAL" clId="{C062FA19-4397-4F4B-AE1B-554CB7B5D11D}" dt="2023-09-22T21:04:00.992" v="153" actId="26606"/>
          <ac:spMkLst>
            <pc:docMk/>
            <pc:sldMk cId="1618744891" sldId="258"/>
            <ac:spMk id="2054" creationId="{E446B7E6-8568-417F-959E-DB3D1E70F648}"/>
          </ac:spMkLst>
        </pc:spChg>
        <pc:spChg chg="add del">
          <ac:chgData name="Erlank, Elizabeth" userId="24a78cdf-7add-46c2-bcd8-37c8830f5df8" providerId="ADAL" clId="{C062FA19-4397-4F4B-AE1B-554CB7B5D11D}" dt="2023-09-22T20:54:52.538" v="147" actId="26606"/>
          <ac:spMkLst>
            <pc:docMk/>
            <pc:sldMk cId="1618744891" sldId="258"/>
            <ac:spMk id="2055" creationId="{F9E75D15-CF17-4901-A858-1470ED65977D}"/>
          </ac:spMkLst>
        </pc:spChg>
        <pc:spChg chg="add del">
          <ac:chgData name="Erlank, Elizabeth" userId="24a78cdf-7add-46c2-bcd8-37c8830f5df8" providerId="ADAL" clId="{C062FA19-4397-4F4B-AE1B-554CB7B5D11D}" dt="2023-09-22T21:04:00.992" v="153" actId="26606"/>
          <ac:spMkLst>
            <pc:docMk/>
            <pc:sldMk cId="1618744891" sldId="258"/>
            <ac:spMk id="2056" creationId="{AFB83730-58A8-42CA-90B3-5D5D2D1B00BC}"/>
          </ac:spMkLst>
        </pc:spChg>
        <pc:spChg chg="add del">
          <ac:chgData name="Erlank, Elizabeth" userId="24a78cdf-7add-46c2-bcd8-37c8830f5df8" providerId="ADAL" clId="{C062FA19-4397-4F4B-AE1B-554CB7B5D11D}" dt="2023-09-22T20:54:52.538" v="147" actId="26606"/>
          <ac:spMkLst>
            <pc:docMk/>
            <pc:sldMk cId="1618744891" sldId="258"/>
            <ac:spMk id="2057" creationId="{BDF323B8-8C06-4F56-BB4B-B8857128A096}"/>
          </ac:spMkLst>
        </pc:spChg>
        <pc:spChg chg="add del">
          <ac:chgData name="Erlank, Elizabeth" userId="24a78cdf-7add-46c2-bcd8-37c8830f5df8" providerId="ADAL" clId="{C062FA19-4397-4F4B-AE1B-554CB7B5D11D}" dt="2023-09-22T21:08:09.249" v="162" actId="26606"/>
          <ac:spMkLst>
            <pc:docMk/>
            <pc:sldMk cId="1618744891" sldId="258"/>
            <ac:spMk id="2061" creationId="{E446B7E6-8568-417F-959E-DB3D1E70F648}"/>
          </ac:spMkLst>
        </pc:spChg>
        <pc:spChg chg="add del">
          <ac:chgData name="Erlank, Elizabeth" userId="24a78cdf-7add-46c2-bcd8-37c8830f5df8" providerId="ADAL" clId="{C062FA19-4397-4F4B-AE1B-554CB7B5D11D}" dt="2023-09-22T20:54:52.537" v="146" actId="26606"/>
          <ac:spMkLst>
            <pc:docMk/>
            <pc:sldMk cId="1618744891" sldId="258"/>
            <ac:spMk id="2062" creationId="{F9E75D15-CF17-4901-A858-1470ED65977D}"/>
          </ac:spMkLst>
        </pc:spChg>
        <pc:spChg chg="add del">
          <ac:chgData name="Erlank, Elizabeth" userId="24a78cdf-7add-46c2-bcd8-37c8830f5df8" providerId="ADAL" clId="{C062FA19-4397-4F4B-AE1B-554CB7B5D11D}" dt="2023-09-22T21:08:09.249" v="162" actId="26606"/>
          <ac:spMkLst>
            <pc:docMk/>
            <pc:sldMk cId="1618744891" sldId="258"/>
            <ac:spMk id="2063" creationId="{AFB83730-58A8-42CA-90B3-5D5D2D1B00BC}"/>
          </ac:spMkLst>
        </pc:spChg>
        <pc:spChg chg="add del">
          <ac:chgData name="Erlank, Elizabeth" userId="24a78cdf-7add-46c2-bcd8-37c8830f5df8" providerId="ADAL" clId="{C062FA19-4397-4F4B-AE1B-554CB7B5D11D}" dt="2023-09-22T20:54:52.537" v="146" actId="26606"/>
          <ac:spMkLst>
            <pc:docMk/>
            <pc:sldMk cId="1618744891" sldId="258"/>
            <ac:spMk id="2064" creationId="{BDF323B8-8C06-4F56-BB4B-B8857128A096}"/>
          </ac:spMkLst>
        </pc:spChg>
        <pc:spChg chg="add">
          <ac:chgData name="Erlank, Elizabeth" userId="24a78cdf-7add-46c2-bcd8-37c8830f5df8" providerId="ADAL" clId="{C062FA19-4397-4F4B-AE1B-554CB7B5D11D}" dt="2023-09-22T21:08:09.249" v="162" actId="26606"/>
          <ac:spMkLst>
            <pc:docMk/>
            <pc:sldMk cId="1618744891" sldId="258"/>
            <ac:spMk id="2068" creationId="{E446B7E6-8568-417F-959E-DB3D1E70F648}"/>
          </ac:spMkLst>
        </pc:spChg>
        <pc:spChg chg="add">
          <ac:chgData name="Erlank, Elizabeth" userId="24a78cdf-7add-46c2-bcd8-37c8830f5df8" providerId="ADAL" clId="{C062FA19-4397-4F4B-AE1B-554CB7B5D11D}" dt="2023-09-22T21:08:09.249" v="162" actId="26606"/>
          <ac:spMkLst>
            <pc:docMk/>
            <pc:sldMk cId="1618744891" sldId="258"/>
            <ac:spMk id="2070" creationId="{C9F832F7-01DF-4B61-A3AE-C86DF820A815}"/>
          </ac:spMkLst>
        </pc:spChg>
        <pc:spChg chg="add">
          <ac:chgData name="Erlank, Elizabeth" userId="24a78cdf-7add-46c2-bcd8-37c8830f5df8" providerId="ADAL" clId="{C062FA19-4397-4F4B-AE1B-554CB7B5D11D}" dt="2023-09-22T21:08:09.249" v="162" actId="26606"/>
          <ac:spMkLst>
            <pc:docMk/>
            <pc:sldMk cId="1618744891" sldId="258"/>
            <ac:spMk id="2072" creationId="{DF04CCCA-6F0F-4FF9-9FB3-61BC8C0DA18A}"/>
          </ac:spMkLst>
        </pc:spChg>
        <pc:picChg chg="add mod">
          <ac:chgData name="Erlank, Elizabeth" userId="24a78cdf-7add-46c2-bcd8-37c8830f5df8" providerId="ADAL" clId="{C062FA19-4397-4F4B-AE1B-554CB7B5D11D}" dt="2023-09-22T21:08:25.528" v="167" actId="1076"/>
          <ac:picMkLst>
            <pc:docMk/>
            <pc:sldMk cId="1618744891" sldId="258"/>
            <ac:picMk id="6" creationId="{5CA50D08-B382-ACF2-7A46-20D0AD6C8073}"/>
          </ac:picMkLst>
        </pc:picChg>
        <pc:picChg chg="add del mod">
          <ac:chgData name="Erlank, Elizabeth" userId="24a78cdf-7add-46c2-bcd8-37c8830f5df8" providerId="ADAL" clId="{C062FA19-4397-4F4B-AE1B-554CB7B5D11D}" dt="2023-09-22T21:07:36.842" v="156" actId="478"/>
          <ac:picMkLst>
            <pc:docMk/>
            <pc:sldMk cId="1618744891" sldId="258"/>
            <ac:picMk id="2050" creationId="{192E11FE-6B80-4CE6-8B88-E3E9234D0DF5}"/>
          </ac:picMkLst>
        </pc:picChg>
      </pc:sldChg>
      <pc:sldChg chg="modSp mod">
        <pc:chgData name="Erlank, Elizabeth" userId="24a78cdf-7add-46c2-bcd8-37c8830f5df8" providerId="ADAL" clId="{C062FA19-4397-4F4B-AE1B-554CB7B5D11D}" dt="2023-09-25T17:14:27.171" v="1680" actId="6549"/>
        <pc:sldMkLst>
          <pc:docMk/>
          <pc:sldMk cId="3264885236" sldId="259"/>
        </pc:sldMkLst>
        <pc:spChg chg="mod">
          <ac:chgData name="Erlank, Elizabeth" userId="24a78cdf-7add-46c2-bcd8-37c8830f5df8" providerId="ADAL" clId="{C062FA19-4397-4F4B-AE1B-554CB7B5D11D}" dt="2023-09-22T22:15:53.622" v="816" actId="1076"/>
          <ac:spMkLst>
            <pc:docMk/>
            <pc:sldMk cId="3264885236" sldId="259"/>
            <ac:spMk id="2" creationId="{00000000-0000-0000-0000-000000000000}"/>
          </ac:spMkLst>
        </pc:spChg>
        <pc:spChg chg="mod">
          <ac:chgData name="Erlank, Elizabeth" userId="24a78cdf-7add-46c2-bcd8-37c8830f5df8" providerId="ADAL" clId="{C062FA19-4397-4F4B-AE1B-554CB7B5D11D}" dt="2023-09-25T17:14:27.171" v="1680" actId="6549"/>
          <ac:spMkLst>
            <pc:docMk/>
            <pc:sldMk cId="3264885236" sldId="259"/>
            <ac:spMk id="3" creationId="{00000000-0000-0000-0000-000000000000}"/>
          </ac:spMkLst>
        </pc:spChg>
      </pc:sldChg>
      <pc:sldChg chg="addSp delSp modSp mod">
        <pc:chgData name="Erlank, Elizabeth" userId="24a78cdf-7add-46c2-bcd8-37c8830f5df8" providerId="ADAL" clId="{C062FA19-4397-4F4B-AE1B-554CB7B5D11D}" dt="2023-09-22T21:13:22.288" v="181" actId="14100"/>
        <pc:sldMkLst>
          <pc:docMk/>
          <pc:sldMk cId="993353191" sldId="260"/>
        </pc:sldMkLst>
        <pc:spChg chg="del mod">
          <ac:chgData name="Erlank, Elizabeth" userId="24a78cdf-7add-46c2-bcd8-37c8830f5df8" providerId="ADAL" clId="{C062FA19-4397-4F4B-AE1B-554CB7B5D11D}" dt="2023-09-22T21:12:09.544" v="172" actId="478"/>
          <ac:spMkLst>
            <pc:docMk/>
            <pc:sldMk cId="993353191" sldId="260"/>
            <ac:spMk id="2" creationId="{00000000-0000-0000-0000-000000000000}"/>
          </ac:spMkLst>
        </pc:spChg>
        <pc:spChg chg="del mod">
          <ac:chgData name="Erlank, Elizabeth" userId="24a78cdf-7add-46c2-bcd8-37c8830f5df8" providerId="ADAL" clId="{C062FA19-4397-4F4B-AE1B-554CB7B5D11D}" dt="2023-09-22T21:12:14.898" v="174" actId="478"/>
          <ac:spMkLst>
            <pc:docMk/>
            <pc:sldMk cId="993353191" sldId="260"/>
            <ac:spMk id="3" creationId="{00000000-0000-0000-0000-000000000000}"/>
          </ac:spMkLst>
        </pc:spChg>
        <pc:picChg chg="add del">
          <ac:chgData name="Erlank, Elizabeth" userId="24a78cdf-7add-46c2-bcd8-37c8830f5df8" providerId="ADAL" clId="{C062FA19-4397-4F4B-AE1B-554CB7B5D11D}" dt="2023-09-22T21:09:22.262" v="169"/>
          <ac:picMkLst>
            <pc:docMk/>
            <pc:sldMk cId="993353191" sldId="260"/>
            <ac:picMk id="3074" creationId="{6B3D1FE3-2BCE-6EC2-7CF5-000DD517ED99}"/>
          </ac:picMkLst>
        </pc:picChg>
        <pc:picChg chg="add mod">
          <ac:chgData name="Erlank, Elizabeth" userId="24a78cdf-7add-46c2-bcd8-37c8830f5df8" providerId="ADAL" clId="{C062FA19-4397-4F4B-AE1B-554CB7B5D11D}" dt="2023-09-22T21:13:22.288" v="181" actId="14100"/>
          <ac:picMkLst>
            <pc:docMk/>
            <pc:sldMk cId="993353191" sldId="260"/>
            <ac:picMk id="3076" creationId="{6B3A5F30-7080-8489-F839-5826B9AFECFE}"/>
          </ac:picMkLst>
        </pc:picChg>
      </pc:sldChg>
      <pc:sldChg chg="addSp delSp modSp add mod ord setBg">
        <pc:chgData name="Erlank, Elizabeth" userId="24a78cdf-7add-46c2-bcd8-37c8830f5df8" providerId="ADAL" clId="{C062FA19-4397-4F4B-AE1B-554CB7B5D11D}" dt="2023-09-25T17:44:26.256" v="1763" actId="20577"/>
        <pc:sldMkLst>
          <pc:docMk/>
          <pc:sldMk cId="620187077" sldId="261"/>
        </pc:sldMkLst>
        <pc:spChg chg="add del mod">
          <ac:chgData name="Erlank, Elizabeth" userId="24a78cdf-7add-46c2-bcd8-37c8830f5df8" providerId="ADAL" clId="{C062FA19-4397-4F4B-AE1B-554CB7B5D11D}" dt="2023-09-22T21:21:30.313" v="205"/>
          <ac:spMkLst>
            <pc:docMk/>
            <pc:sldMk cId="620187077" sldId="261"/>
            <ac:spMk id="2" creationId="{66AD5A5F-433B-06D6-CFA2-04C982B9A44D}"/>
          </ac:spMkLst>
        </pc:spChg>
        <pc:spChg chg="add del mod">
          <ac:chgData name="Erlank, Elizabeth" userId="24a78cdf-7add-46c2-bcd8-37c8830f5df8" providerId="ADAL" clId="{C062FA19-4397-4F4B-AE1B-554CB7B5D11D}" dt="2023-09-22T21:21:58.808" v="209"/>
          <ac:spMkLst>
            <pc:docMk/>
            <pc:sldMk cId="620187077" sldId="261"/>
            <ac:spMk id="3" creationId="{28069845-0755-C648-4CF3-C76817102E48}"/>
          </ac:spMkLst>
        </pc:spChg>
        <pc:spChg chg="add del mod">
          <ac:chgData name="Erlank, Elizabeth" userId="24a78cdf-7add-46c2-bcd8-37c8830f5df8" providerId="ADAL" clId="{C062FA19-4397-4F4B-AE1B-554CB7B5D11D}" dt="2023-09-25T17:44:26.256" v="1763" actId="20577"/>
          <ac:spMkLst>
            <pc:docMk/>
            <pc:sldMk cId="620187077" sldId="261"/>
            <ac:spMk id="4" creationId="{DADDEB8D-D87D-2B7C-ADD6-20113C4DAB3F}"/>
          </ac:spMkLst>
        </pc:spChg>
        <pc:picChg chg="del">
          <ac:chgData name="Erlank, Elizabeth" userId="24a78cdf-7add-46c2-bcd8-37c8830f5df8" providerId="ADAL" clId="{C062FA19-4397-4F4B-AE1B-554CB7B5D11D}" dt="2023-09-22T21:16:03.976" v="183" actId="478"/>
          <ac:picMkLst>
            <pc:docMk/>
            <pc:sldMk cId="620187077" sldId="261"/>
            <ac:picMk id="3076" creationId="{6B3A5F30-7080-8489-F839-5826B9AFECFE}"/>
          </ac:picMkLst>
        </pc:picChg>
        <pc:picChg chg="add mod">
          <ac:chgData name="Erlank, Elizabeth" userId="24a78cdf-7add-46c2-bcd8-37c8830f5df8" providerId="ADAL" clId="{C062FA19-4397-4F4B-AE1B-554CB7B5D11D}" dt="2023-09-22T21:21:09.005" v="200" actId="14100"/>
          <ac:picMkLst>
            <pc:docMk/>
            <pc:sldMk cId="620187077" sldId="261"/>
            <ac:picMk id="5122" creationId="{532C36C6-C105-5E16-3D67-C08C79B733BB}"/>
          </ac:picMkLst>
        </pc:picChg>
      </pc:sldChg>
      <pc:sldChg chg="addSp delSp modSp add mod setBg">
        <pc:chgData name="Erlank, Elizabeth" userId="24a78cdf-7add-46c2-bcd8-37c8830f5df8" providerId="ADAL" clId="{C062FA19-4397-4F4B-AE1B-554CB7B5D11D}" dt="2023-09-23T16:09:28.379" v="1402" actId="12"/>
        <pc:sldMkLst>
          <pc:docMk/>
          <pc:sldMk cId="3401145098" sldId="262"/>
        </pc:sldMkLst>
        <pc:spChg chg="add mod">
          <ac:chgData name="Erlank, Elizabeth" userId="24a78cdf-7add-46c2-bcd8-37c8830f5df8" providerId="ADAL" clId="{C062FA19-4397-4F4B-AE1B-554CB7B5D11D}" dt="2023-09-23T16:09:28.379" v="1402" actId="12"/>
          <ac:spMkLst>
            <pc:docMk/>
            <pc:sldMk cId="3401145098" sldId="262"/>
            <ac:spMk id="2" creationId="{18AC6B0E-6A53-6948-AA76-D6A7797BC352}"/>
          </ac:spMkLst>
        </pc:spChg>
        <pc:picChg chg="del">
          <ac:chgData name="Erlank, Elizabeth" userId="24a78cdf-7add-46c2-bcd8-37c8830f5df8" providerId="ADAL" clId="{C062FA19-4397-4F4B-AE1B-554CB7B5D11D}" dt="2023-09-22T21:16:09.872" v="185" actId="478"/>
          <ac:picMkLst>
            <pc:docMk/>
            <pc:sldMk cId="3401145098" sldId="262"/>
            <ac:picMk id="3076" creationId="{6B3A5F30-7080-8489-F839-5826B9AFECFE}"/>
          </ac:picMkLst>
        </pc:picChg>
        <pc:picChg chg="add mod">
          <ac:chgData name="Erlank, Elizabeth" userId="24a78cdf-7add-46c2-bcd8-37c8830f5df8" providerId="ADAL" clId="{C062FA19-4397-4F4B-AE1B-554CB7B5D11D}" dt="2023-09-22T21:18:16.813" v="194" actId="208"/>
          <ac:picMkLst>
            <pc:docMk/>
            <pc:sldMk cId="3401145098" sldId="262"/>
            <ac:picMk id="4098" creationId="{1CD16FF8-5329-99E8-FCD6-E179B96A6CD1}"/>
          </ac:picMkLst>
        </pc:picChg>
      </pc:sldChg>
      <pc:sldChg chg="addSp delSp modSp add mod setBg setClrOvrMap">
        <pc:chgData name="Erlank, Elizabeth" userId="24a78cdf-7add-46c2-bcd8-37c8830f5df8" providerId="ADAL" clId="{C062FA19-4397-4F4B-AE1B-554CB7B5D11D}" dt="2023-09-23T16:11:35.647" v="1474" actId="26606"/>
        <pc:sldMkLst>
          <pc:docMk/>
          <pc:sldMk cId="874793321" sldId="263"/>
        </pc:sldMkLst>
        <pc:spChg chg="add mod">
          <ac:chgData name="Erlank, Elizabeth" userId="24a78cdf-7add-46c2-bcd8-37c8830f5df8" providerId="ADAL" clId="{C062FA19-4397-4F4B-AE1B-554CB7B5D11D}" dt="2023-09-23T16:11:35.647" v="1474" actId="26606"/>
          <ac:spMkLst>
            <pc:docMk/>
            <pc:sldMk cId="874793321" sldId="263"/>
            <ac:spMk id="2" creationId="{071F4EF9-AB8D-131F-0F27-FBA182161CD0}"/>
          </ac:spMkLst>
        </pc:spChg>
        <pc:spChg chg="del mod">
          <ac:chgData name="Erlank, Elizabeth" userId="24a78cdf-7add-46c2-bcd8-37c8830f5df8" providerId="ADAL" clId="{C062FA19-4397-4F4B-AE1B-554CB7B5D11D}" dt="2023-09-22T21:25:14.769" v="298"/>
          <ac:spMkLst>
            <pc:docMk/>
            <pc:sldMk cId="874793321" sldId="263"/>
            <ac:spMk id="4" creationId="{DADDEB8D-D87D-2B7C-ADD6-20113C4DAB3F}"/>
          </ac:spMkLst>
        </pc:spChg>
        <pc:spChg chg="add">
          <ac:chgData name="Erlank, Elizabeth" userId="24a78cdf-7add-46c2-bcd8-37c8830f5df8" providerId="ADAL" clId="{C062FA19-4397-4F4B-AE1B-554CB7B5D11D}" dt="2023-09-23T16:11:35.647" v="1474" actId="26606"/>
          <ac:spMkLst>
            <pc:docMk/>
            <pc:sldMk cId="874793321" sldId="263"/>
            <ac:spMk id="6151" creationId="{133F8CB7-795C-4272-9073-64D8CF97F220}"/>
          </ac:spMkLst>
        </pc:spChg>
        <pc:spChg chg="add">
          <ac:chgData name="Erlank, Elizabeth" userId="24a78cdf-7add-46c2-bcd8-37c8830f5df8" providerId="ADAL" clId="{C062FA19-4397-4F4B-AE1B-554CB7B5D11D}" dt="2023-09-23T16:11:35.647" v="1474" actId="26606"/>
          <ac:spMkLst>
            <pc:docMk/>
            <pc:sldMk cId="874793321" sldId="263"/>
            <ac:spMk id="6153" creationId="{9610F818-219E-491F-887F-B078103BA2B4}"/>
          </ac:spMkLst>
        </pc:spChg>
        <pc:spChg chg="add">
          <ac:chgData name="Erlank, Elizabeth" userId="24a78cdf-7add-46c2-bcd8-37c8830f5df8" providerId="ADAL" clId="{C062FA19-4397-4F4B-AE1B-554CB7B5D11D}" dt="2023-09-23T16:11:35.647" v="1474" actId="26606"/>
          <ac:spMkLst>
            <pc:docMk/>
            <pc:sldMk cId="874793321" sldId="263"/>
            <ac:spMk id="6155" creationId="{5A086AAD-1108-41EB-A7C9-5E22CA942EB2}"/>
          </ac:spMkLst>
        </pc:spChg>
        <pc:picChg chg="del">
          <ac:chgData name="Erlank, Elizabeth" userId="24a78cdf-7add-46c2-bcd8-37c8830f5df8" providerId="ADAL" clId="{C062FA19-4397-4F4B-AE1B-554CB7B5D11D}" dt="2023-09-22T21:25:14.767" v="296" actId="478"/>
          <ac:picMkLst>
            <pc:docMk/>
            <pc:sldMk cId="874793321" sldId="263"/>
            <ac:picMk id="5122" creationId="{532C36C6-C105-5E16-3D67-C08C79B733BB}"/>
          </ac:picMkLst>
        </pc:picChg>
        <pc:picChg chg="add mod ord">
          <ac:chgData name="Erlank, Elizabeth" userId="24a78cdf-7add-46c2-bcd8-37c8830f5df8" providerId="ADAL" clId="{C062FA19-4397-4F4B-AE1B-554CB7B5D11D}" dt="2023-09-23T16:11:35.647" v="1474" actId="26606"/>
          <ac:picMkLst>
            <pc:docMk/>
            <pc:sldMk cId="874793321" sldId="263"/>
            <ac:picMk id="6146" creationId="{D5C37008-2C03-113C-92B7-2CD7460B8349}"/>
          </ac:picMkLst>
        </pc:picChg>
      </pc:sldChg>
      <pc:sldChg chg="addSp delSp modSp add mod setBg">
        <pc:chgData name="Erlank, Elizabeth" userId="24a78cdf-7add-46c2-bcd8-37c8830f5df8" providerId="ADAL" clId="{C062FA19-4397-4F4B-AE1B-554CB7B5D11D}" dt="2023-09-23T16:11:56.474" v="1475" actId="26606"/>
        <pc:sldMkLst>
          <pc:docMk/>
          <pc:sldMk cId="524037258" sldId="264"/>
        </pc:sldMkLst>
        <pc:spChg chg="add mod">
          <ac:chgData name="Erlank, Elizabeth" userId="24a78cdf-7add-46c2-bcd8-37c8830f5df8" providerId="ADAL" clId="{C062FA19-4397-4F4B-AE1B-554CB7B5D11D}" dt="2023-09-23T16:11:56.474" v="1475" actId="26606"/>
          <ac:spMkLst>
            <pc:docMk/>
            <pc:sldMk cId="524037258" sldId="264"/>
            <ac:spMk id="2" creationId="{127E68F4-2911-F77A-5A83-47B281AE5A72}"/>
          </ac:spMkLst>
        </pc:spChg>
        <pc:spChg chg="add">
          <ac:chgData name="Erlank, Elizabeth" userId="24a78cdf-7add-46c2-bcd8-37c8830f5df8" providerId="ADAL" clId="{C062FA19-4397-4F4B-AE1B-554CB7B5D11D}" dt="2023-09-23T16:11:56.474" v="1475" actId="26606"/>
          <ac:spMkLst>
            <pc:docMk/>
            <pc:sldMk cId="524037258" sldId="264"/>
            <ac:spMk id="7175" creationId="{E446B7E6-8568-417F-959E-DB3D1E70F648}"/>
          </ac:spMkLst>
        </pc:spChg>
        <pc:spChg chg="add">
          <ac:chgData name="Erlank, Elizabeth" userId="24a78cdf-7add-46c2-bcd8-37c8830f5df8" providerId="ADAL" clId="{C062FA19-4397-4F4B-AE1B-554CB7B5D11D}" dt="2023-09-23T16:11:56.474" v="1475" actId="26606"/>
          <ac:spMkLst>
            <pc:docMk/>
            <pc:sldMk cId="524037258" sldId="264"/>
            <ac:spMk id="7177" creationId="{C9F832F7-01DF-4B61-A3AE-C86DF820A815}"/>
          </ac:spMkLst>
        </pc:spChg>
        <pc:spChg chg="add">
          <ac:chgData name="Erlank, Elizabeth" userId="24a78cdf-7add-46c2-bcd8-37c8830f5df8" providerId="ADAL" clId="{C062FA19-4397-4F4B-AE1B-554CB7B5D11D}" dt="2023-09-23T16:11:56.474" v="1475" actId="26606"/>
          <ac:spMkLst>
            <pc:docMk/>
            <pc:sldMk cId="524037258" sldId="264"/>
            <ac:spMk id="7179" creationId="{DF04CCCA-6F0F-4FF9-9FB3-61BC8C0DA18A}"/>
          </ac:spMkLst>
        </pc:spChg>
        <pc:picChg chg="del">
          <ac:chgData name="Erlank, Elizabeth" userId="24a78cdf-7add-46c2-bcd8-37c8830f5df8" providerId="ADAL" clId="{C062FA19-4397-4F4B-AE1B-554CB7B5D11D}" dt="2023-09-22T21:27:17.781" v="304" actId="478"/>
          <ac:picMkLst>
            <pc:docMk/>
            <pc:sldMk cId="524037258" sldId="264"/>
            <ac:picMk id="6146" creationId="{D5C37008-2C03-113C-92B7-2CD7460B8349}"/>
          </ac:picMkLst>
        </pc:picChg>
        <pc:picChg chg="add mod ord">
          <ac:chgData name="Erlank, Elizabeth" userId="24a78cdf-7add-46c2-bcd8-37c8830f5df8" providerId="ADAL" clId="{C062FA19-4397-4F4B-AE1B-554CB7B5D11D}" dt="2023-09-23T16:11:56.474" v="1475" actId="26606"/>
          <ac:picMkLst>
            <pc:docMk/>
            <pc:sldMk cId="524037258" sldId="264"/>
            <ac:picMk id="7170" creationId="{537DBB88-01CD-B6D2-284E-EFFF0675CBD2}"/>
          </ac:picMkLst>
        </pc:picChg>
      </pc:sldChg>
      <pc:sldChg chg="addSp delSp modSp add mod setBg">
        <pc:chgData name="Erlank, Elizabeth" userId="24a78cdf-7add-46c2-bcd8-37c8830f5df8" providerId="ADAL" clId="{C062FA19-4397-4F4B-AE1B-554CB7B5D11D}" dt="2023-09-22T21:36:01.509" v="430" actId="2711"/>
        <pc:sldMkLst>
          <pc:docMk/>
          <pc:sldMk cId="1680661632" sldId="265"/>
        </pc:sldMkLst>
        <pc:spChg chg="del mod">
          <ac:chgData name="Erlank, Elizabeth" userId="24a78cdf-7add-46c2-bcd8-37c8830f5df8" providerId="ADAL" clId="{C062FA19-4397-4F4B-AE1B-554CB7B5D11D}" dt="2023-09-22T21:31:49.919" v="361"/>
          <ac:spMkLst>
            <pc:docMk/>
            <pc:sldMk cId="1680661632" sldId="265"/>
            <ac:spMk id="2" creationId="{127E68F4-2911-F77A-5A83-47B281AE5A72}"/>
          </ac:spMkLst>
        </pc:spChg>
        <pc:spChg chg="add mod">
          <ac:chgData name="Erlank, Elizabeth" userId="24a78cdf-7add-46c2-bcd8-37c8830f5df8" providerId="ADAL" clId="{C062FA19-4397-4F4B-AE1B-554CB7B5D11D}" dt="2023-09-22T21:36:01.509" v="430" actId="2711"/>
          <ac:spMkLst>
            <pc:docMk/>
            <pc:sldMk cId="1680661632" sldId="265"/>
            <ac:spMk id="3" creationId="{546ACE2B-D9D9-F3D7-328A-90A7A9FD0C00}"/>
          </ac:spMkLst>
        </pc:spChg>
        <pc:spChg chg="add">
          <ac:chgData name="Erlank, Elizabeth" userId="24a78cdf-7add-46c2-bcd8-37c8830f5df8" providerId="ADAL" clId="{C062FA19-4397-4F4B-AE1B-554CB7B5D11D}" dt="2023-09-22T21:35:51.527" v="428" actId="26606"/>
          <ac:spMkLst>
            <pc:docMk/>
            <pc:sldMk cId="1680661632" sldId="265"/>
            <ac:spMk id="8199" creationId="{E446B7E6-8568-417F-959E-DB3D1E70F648}"/>
          </ac:spMkLst>
        </pc:spChg>
        <pc:spChg chg="add">
          <ac:chgData name="Erlank, Elizabeth" userId="24a78cdf-7add-46c2-bcd8-37c8830f5df8" providerId="ADAL" clId="{C062FA19-4397-4F4B-AE1B-554CB7B5D11D}" dt="2023-09-22T21:35:51.527" v="428" actId="26606"/>
          <ac:spMkLst>
            <pc:docMk/>
            <pc:sldMk cId="1680661632" sldId="265"/>
            <ac:spMk id="8201" creationId="{C9F832F7-01DF-4B61-A3AE-C86DF820A815}"/>
          </ac:spMkLst>
        </pc:spChg>
        <pc:spChg chg="add">
          <ac:chgData name="Erlank, Elizabeth" userId="24a78cdf-7add-46c2-bcd8-37c8830f5df8" providerId="ADAL" clId="{C062FA19-4397-4F4B-AE1B-554CB7B5D11D}" dt="2023-09-22T21:35:51.527" v="428" actId="26606"/>
          <ac:spMkLst>
            <pc:docMk/>
            <pc:sldMk cId="1680661632" sldId="265"/>
            <ac:spMk id="8203" creationId="{DF04CCCA-6F0F-4FF9-9FB3-61BC8C0DA18A}"/>
          </ac:spMkLst>
        </pc:spChg>
        <pc:picChg chg="del">
          <ac:chgData name="Erlank, Elizabeth" userId="24a78cdf-7add-46c2-bcd8-37c8830f5df8" providerId="ADAL" clId="{C062FA19-4397-4F4B-AE1B-554CB7B5D11D}" dt="2023-09-22T21:31:49.917" v="359" actId="478"/>
          <ac:picMkLst>
            <pc:docMk/>
            <pc:sldMk cId="1680661632" sldId="265"/>
            <ac:picMk id="7170" creationId="{537DBB88-01CD-B6D2-284E-EFFF0675CBD2}"/>
          </ac:picMkLst>
        </pc:picChg>
        <pc:picChg chg="add mod ord">
          <ac:chgData name="Erlank, Elizabeth" userId="24a78cdf-7add-46c2-bcd8-37c8830f5df8" providerId="ADAL" clId="{C062FA19-4397-4F4B-AE1B-554CB7B5D11D}" dt="2023-09-22T21:35:51.527" v="428" actId="26606"/>
          <ac:picMkLst>
            <pc:docMk/>
            <pc:sldMk cId="1680661632" sldId="265"/>
            <ac:picMk id="8194" creationId="{B2CCD323-B9EB-180D-CE84-C140F168C003}"/>
          </ac:picMkLst>
        </pc:picChg>
      </pc:sldChg>
      <pc:sldChg chg="addSp delSp modSp new mod setBg setClrOvrMap">
        <pc:chgData name="Erlank, Elizabeth" userId="24a78cdf-7add-46c2-bcd8-37c8830f5df8" providerId="ADAL" clId="{C062FA19-4397-4F4B-AE1B-554CB7B5D11D}" dt="2023-09-22T21:40:07.707" v="510" actId="26606"/>
        <pc:sldMkLst>
          <pc:docMk/>
          <pc:sldMk cId="1912278703" sldId="266"/>
        </pc:sldMkLst>
        <pc:spChg chg="mod">
          <ac:chgData name="Erlank, Elizabeth" userId="24a78cdf-7add-46c2-bcd8-37c8830f5df8" providerId="ADAL" clId="{C062FA19-4397-4F4B-AE1B-554CB7B5D11D}" dt="2023-09-22T21:40:07.707" v="510" actId="26606"/>
          <ac:spMkLst>
            <pc:docMk/>
            <pc:sldMk cId="1912278703" sldId="266"/>
            <ac:spMk id="2" creationId="{83F11F60-3884-CB77-BC3E-6643BC93849C}"/>
          </ac:spMkLst>
        </pc:spChg>
        <pc:spChg chg="del mod">
          <ac:chgData name="Erlank, Elizabeth" userId="24a78cdf-7add-46c2-bcd8-37c8830f5df8" providerId="ADAL" clId="{C062FA19-4397-4F4B-AE1B-554CB7B5D11D}" dt="2023-09-22T21:37:10.526" v="439" actId="478"/>
          <ac:spMkLst>
            <pc:docMk/>
            <pc:sldMk cId="1912278703" sldId="266"/>
            <ac:spMk id="3" creationId="{36EDF1FE-4E07-ACC2-52E9-BB5604253123}"/>
          </ac:spMkLst>
        </pc:spChg>
        <pc:spChg chg="add del">
          <ac:chgData name="Erlank, Elizabeth" userId="24a78cdf-7add-46c2-bcd8-37c8830f5df8" providerId="ADAL" clId="{C062FA19-4397-4F4B-AE1B-554CB7B5D11D}" dt="2023-09-22T21:36:43.712" v="433" actId="26606"/>
          <ac:spMkLst>
            <pc:docMk/>
            <pc:sldMk cId="1912278703" sldId="266"/>
            <ac:spMk id="9" creationId="{AFB83730-58A8-42CA-90B3-5D5D2D1B00BC}"/>
          </ac:spMkLst>
        </pc:spChg>
        <pc:spChg chg="add del">
          <ac:chgData name="Erlank, Elizabeth" userId="24a78cdf-7add-46c2-bcd8-37c8830f5df8" providerId="ADAL" clId="{C062FA19-4397-4F4B-AE1B-554CB7B5D11D}" dt="2023-09-22T21:40:07.707" v="510" actId="26606"/>
          <ac:spMkLst>
            <pc:docMk/>
            <pc:sldMk cId="1912278703" sldId="266"/>
            <ac:spMk id="9223" creationId="{9610F818-219E-491F-887F-B078103BA2B4}"/>
          </ac:spMkLst>
        </pc:spChg>
        <pc:spChg chg="add del">
          <ac:chgData name="Erlank, Elizabeth" userId="24a78cdf-7add-46c2-bcd8-37c8830f5df8" providerId="ADAL" clId="{C062FA19-4397-4F4B-AE1B-554CB7B5D11D}" dt="2023-09-22T21:40:07.707" v="510" actId="26606"/>
          <ac:spMkLst>
            <pc:docMk/>
            <pc:sldMk cId="1912278703" sldId="266"/>
            <ac:spMk id="9225" creationId="{5A086AAD-1108-41EB-A7C9-5E22CA942EB2}"/>
          </ac:spMkLst>
        </pc:spChg>
        <pc:spChg chg="add">
          <ac:chgData name="Erlank, Elizabeth" userId="24a78cdf-7add-46c2-bcd8-37c8830f5df8" providerId="ADAL" clId="{C062FA19-4397-4F4B-AE1B-554CB7B5D11D}" dt="2023-09-22T21:40:07.707" v="510" actId="26606"/>
          <ac:spMkLst>
            <pc:docMk/>
            <pc:sldMk cId="1912278703" sldId="266"/>
            <ac:spMk id="9230" creationId="{9610F818-219E-491F-887F-B078103BA2B4}"/>
          </ac:spMkLst>
        </pc:spChg>
        <pc:spChg chg="add">
          <ac:chgData name="Erlank, Elizabeth" userId="24a78cdf-7add-46c2-bcd8-37c8830f5df8" providerId="ADAL" clId="{C062FA19-4397-4F4B-AE1B-554CB7B5D11D}" dt="2023-09-22T21:40:07.707" v="510" actId="26606"/>
          <ac:spMkLst>
            <pc:docMk/>
            <pc:sldMk cId="1912278703" sldId="266"/>
            <ac:spMk id="9232" creationId="{5A086AAD-1108-41EB-A7C9-5E22CA942EB2}"/>
          </ac:spMkLst>
        </pc:spChg>
        <pc:picChg chg="add del">
          <ac:chgData name="Erlank, Elizabeth" userId="24a78cdf-7add-46c2-bcd8-37c8830f5df8" providerId="ADAL" clId="{C062FA19-4397-4F4B-AE1B-554CB7B5D11D}" dt="2023-09-22T21:36:43.712" v="433" actId="26606"/>
          <ac:picMkLst>
            <pc:docMk/>
            <pc:sldMk cId="1912278703" sldId="266"/>
            <ac:picMk id="5" creationId="{6F4A8004-687B-C0E1-0CA8-FCFD79C65293}"/>
          </ac:picMkLst>
        </pc:picChg>
        <pc:picChg chg="add mod">
          <ac:chgData name="Erlank, Elizabeth" userId="24a78cdf-7add-46c2-bcd8-37c8830f5df8" providerId="ADAL" clId="{C062FA19-4397-4F4B-AE1B-554CB7B5D11D}" dt="2023-09-22T21:38:06.428" v="441" actId="26606"/>
          <ac:picMkLst>
            <pc:docMk/>
            <pc:sldMk cId="1912278703" sldId="266"/>
            <ac:picMk id="9218" creationId="{36AFB072-10FA-C2C9-E380-51986C6F52FC}"/>
          </ac:picMkLst>
        </pc:picChg>
      </pc:sldChg>
      <pc:sldChg chg="addSp delSp modSp add mod setBg setClrOvrMap delDesignElem">
        <pc:chgData name="Erlank, Elizabeth" userId="24a78cdf-7add-46c2-bcd8-37c8830f5df8" providerId="ADAL" clId="{C062FA19-4397-4F4B-AE1B-554CB7B5D11D}" dt="2023-09-23T16:13:54.968" v="1481" actId="14734"/>
        <pc:sldMkLst>
          <pc:docMk/>
          <pc:sldMk cId="1111983920" sldId="267"/>
        </pc:sldMkLst>
        <pc:spChg chg="del mod">
          <ac:chgData name="Erlank, Elizabeth" userId="24a78cdf-7add-46c2-bcd8-37c8830f5df8" providerId="ADAL" clId="{C062FA19-4397-4F4B-AE1B-554CB7B5D11D}" dt="2023-09-22T21:47:33.535" v="554" actId="478"/>
          <ac:spMkLst>
            <pc:docMk/>
            <pc:sldMk cId="1111983920" sldId="267"/>
            <ac:spMk id="2" creationId="{83F11F60-3884-CB77-BC3E-6643BC93849C}"/>
          </ac:spMkLst>
        </pc:spChg>
        <pc:spChg chg="add mod">
          <ac:chgData name="Erlank, Elizabeth" userId="24a78cdf-7add-46c2-bcd8-37c8830f5df8" providerId="ADAL" clId="{C062FA19-4397-4F4B-AE1B-554CB7B5D11D}" dt="2023-09-22T21:43:34.775" v="521"/>
          <ac:spMkLst>
            <pc:docMk/>
            <pc:sldMk cId="1111983920" sldId="267"/>
            <ac:spMk id="4" creationId="{E1033B28-EDB2-D1D9-DAD9-B284B6A2C763}"/>
          </ac:spMkLst>
        </pc:spChg>
        <pc:spChg chg="add del mod">
          <ac:chgData name="Erlank, Elizabeth" userId="24a78cdf-7add-46c2-bcd8-37c8830f5df8" providerId="ADAL" clId="{C062FA19-4397-4F4B-AE1B-554CB7B5D11D}" dt="2023-09-22T21:47:37.335" v="555" actId="478"/>
          <ac:spMkLst>
            <pc:docMk/>
            <pc:sldMk cId="1111983920" sldId="267"/>
            <ac:spMk id="6" creationId="{E8DDC964-8FAA-454B-A507-9296EEABFEC0}"/>
          </ac:spMkLst>
        </pc:spChg>
        <pc:spChg chg="add del">
          <ac:chgData name="Erlank, Elizabeth" userId="24a78cdf-7add-46c2-bcd8-37c8830f5df8" providerId="ADAL" clId="{C062FA19-4397-4F4B-AE1B-554CB7B5D11D}" dt="2023-09-22T21:45:50.101" v="538" actId="26606"/>
          <ac:spMkLst>
            <pc:docMk/>
            <pc:sldMk cId="1111983920" sldId="267"/>
            <ac:spMk id="9" creationId="{9674F1F8-962D-4FF5-B378-D9D2FFDFD27E}"/>
          </ac:spMkLst>
        </pc:spChg>
        <pc:spChg chg="add del">
          <ac:chgData name="Erlank, Elizabeth" userId="24a78cdf-7add-46c2-bcd8-37c8830f5df8" providerId="ADAL" clId="{C062FA19-4397-4F4B-AE1B-554CB7B5D11D}" dt="2023-09-22T21:45:50.101" v="538" actId="26606"/>
          <ac:spMkLst>
            <pc:docMk/>
            <pc:sldMk cId="1111983920" sldId="267"/>
            <ac:spMk id="11" creationId="{C701CDB4-05E2-481A-9165-2455B6FE22A8}"/>
          </ac:spMkLst>
        </pc:spChg>
        <pc:spChg chg="add del">
          <ac:chgData name="Erlank, Elizabeth" userId="24a78cdf-7add-46c2-bcd8-37c8830f5df8" providerId="ADAL" clId="{C062FA19-4397-4F4B-AE1B-554CB7B5D11D}" dt="2023-09-22T21:45:50.101" v="538" actId="26606"/>
          <ac:spMkLst>
            <pc:docMk/>
            <pc:sldMk cId="1111983920" sldId="267"/>
            <ac:spMk id="13" creationId="{93C43E0F-EC0A-4928-BA40-42313C09961E}"/>
          </ac:spMkLst>
        </pc:spChg>
        <pc:spChg chg="add del">
          <ac:chgData name="Erlank, Elizabeth" userId="24a78cdf-7add-46c2-bcd8-37c8830f5df8" providerId="ADAL" clId="{C062FA19-4397-4F4B-AE1B-554CB7B5D11D}" dt="2023-09-22T21:47:08.156" v="548" actId="26606"/>
          <ac:spMkLst>
            <pc:docMk/>
            <pc:sldMk cId="1111983920" sldId="267"/>
            <ac:spMk id="18" creationId="{CC57EF5B-92B7-4D8A-82DE-4665F89A21C0}"/>
          </ac:spMkLst>
        </pc:spChg>
        <pc:spChg chg="add del">
          <ac:chgData name="Erlank, Elizabeth" userId="24a78cdf-7add-46c2-bcd8-37c8830f5df8" providerId="ADAL" clId="{C062FA19-4397-4F4B-AE1B-554CB7B5D11D}" dt="2023-09-22T21:47:08.130" v="547" actId="26606"/>
          <ac:spMkLst>
            <pc:docMk/>
            <pc:sldMk cId="1111983920" sldId="267"/>
            <ac:spMk id="28" creationId="{180DE8A2-73B1-4AFE-8FB9-BE4B66F39812}"/>
          </ac:spMkLst>
        </pc:spChg>
        <pc:spChg chg="add del">
          <ac:chgData name="Erlank, Elizabeth" userId="24a78cdf-7add-46c2-bcd8-37c8830f5df8" providerId="ADAL" clId="{C062FA19-4397-4F4B-AE1B-554CB7B5D11D}" dt="2023-09-22T21:47:08.130" v="547" actId="26606"/>
          <ac:spMkLst>
            <pc:docMk/>
            <pc:sldMk cId="1111983920" sldId="267"/>
            <ac:spMk id="30" creationId="{E5ADB140-E61F-4DA4-A342-F5EF70772D7A}"/>
          </ac:spMkLst>
        </pc:spChg>
        <pc:spChg chg="add del">
          <ac:chgData name="Erlank, Elizabeth" userId="24a78cdf-7add-46c2-bcd8-37c8830f5df8" providerId="ADAL" clId="{C062FA19-4397-4F4B-AE1B-554CB7B5D11D}" dt="2023-09-22T22:00:01.959" v="567" actId="26606"/>
          <ac:spMkLst>
            <pc:docMk/>
            <pc:sldMk cId="1111983920" sldId="267"/>
            <ac:spMk id="32" creationId="{B7743172-17A8-4FA4-8434-B813E03B7665}"/>
          </ac:spMkLst>
        </pc:spChg>
        <pc:spChg chg="add del">
          <ac:chgData name="Erlank, Elizabeth" userId="24a78cdf-7add-46c2-bcd8-37c8830f5df8" providerId="ADAL" clId="{C062FA19-4397-4F4B-AE1B-554CB7B5D11D}" dt="2023-09-22T22:00:01.959" v="567" actId="26606"/>
          <ac:spMkLst>
            <pc:docMk/>
            <pc:sldMk cId="1111983920" sldId="267"/>
            <ac:spMk id="33" creationId="{4CE1233C-FD2F-489E-BFDE-086F5FED6491}"/>
          </ac:spMkLst>
        </pc:spChg>
        <pc:spChg chg="add">
          <ac:chgData name="Erlank, Elizabeth" userId="24a78cdf-7add-46c2-bcd8-37c8830f5df8" providerId="ADAL" clId="{C062FA19-4397-4F4B-AE1B-554CB7B5D11D}" dt="2023-09-22T22:00:01.959" v="567" actId="26606"/>
          <ac:spMkLst>
            <pc:docMk/>
            <pc:sldMk cId="1111983920" sldId="267"/>
            <ac:spMk id="38" creationId="{6A01907A-BF04-440F-BA0D-49BC9627344C}"/>
          </ac:spMkLst>
        </pc:spChg>
        <pc:spChg chg="del">
          <ac:chgData name="Erlank, Elizabeth" userId="24a78cdf-7add-46c2-bcd8-37c8830f5df8" providerId="ADAL" clId="{C062FA19-4397-4F4B-AE1B-554CB7B5D11D}" dt="2023-09-22T21:40:34.655" v="512"/>
          <ac:spMkLst>
            <pc:docMk/>
            <pc:sldMk cId="1111983920" sldId="267"/>
            <ac:spMk id="9230" creationId="{9610F818-219E-491F-887F-B078103BA2B4}"/>
          </ac:spMkLst>
        </pc:spChg>
        <pc:spChg chg="del">
          <ac:chgData name="Erlank, Elizabeth" userId="24a78cdf-7add-46c2-bcd8-37c8830f5df8" providerId="ADAL" clId="{C062FA19-4397-4F4B-AE1B-554CB7B5D11D}" dt="2023-09-22T21:40:34.655" v="512"/>
          <ac:spMkLst>
            <pc:docMk/>
            <pc:sldMk cId="1111983920" sldId="267"/>
            <ac:spMk id="9232" creationId="{5A086AAD-1108-41EB-A7C9-5E22CA942EB2}"/>
          </ac:spMkLst>
        </pc:spChg>
        <pc:grpChg chg="add del">
          <ac:chgData name="Erlank, Elizabeth" userId="24a78cdf-7add-46c2-bcd8-37c8830f5df8" providerId="ADAL" clId="{C062FA19-4397-4F4B-AE1B-554CB7B5D11D}" dt="2023-09-22T21:47:08.156" v="548" actId="26606"/>
          <ac:grpSpMkLst>
            <pc:docMk/>
            <pc:sldMk cId="1111983920" sldId="267"/>
            <ac:grpSpMk id="20" creationId="{3A4AC0CC-D5D6-4673-B926-3E826AAA752B}"/>
          </ac:grpSpMkLst>
        </pc:grpChg>
        <pc:graphicFrameChg chg="add del mod ord modGraphic">
          <ac:chgData name="Erlank, Elizabeth" userId="24a78cdf-7add-46c2-bcd8-37c8830f5df8" providerId="ADAL" clId="{C062FA19-4397-4F4B-AE1B-554CB7B5D11D}" dt="2023-09-22T21:47:51.903" v="558" actId="478"/>
          <ac:graphicFrameMkLst>
            <pc:docMk/>
            <pc:sldMk cId="1111983920" sldId="267"/>
            <ac:graphicFrameMk id="3" creationId="{2F867A2A-B6A7-0525-F8BF-0EA8E6D270E9}"/>
          </ac:graphicFrameMkLst>
        </pc:graphicFrameChg>
        <pc:graphicFrameChg chg="add mod modGraphic">
          <ac:chgData name="Erlank, Elizabeth" userId="24a78cdf-7add-46c2-bcd8-37c8830f5df8" providerId="ADAL" clId="{C062FA19-4397-4F4B-AE1B-554CB7B5D11D}" dt="2023-09-23T16:13:54.968" v="1481" actId="14734"/>
          <ac:graphicFrameMkLst>
            <pc:docMk/>
            <pc:sldMk cId="1111983920" sldId="267"/>
            <ac:graphicFrameMk id="7" creationId="{1C8C5477-68F3-C429-6C4E-48C2F647EFA4}"/>
          </ac:graphicFrameMkLst>
        </pc:graphicFrameChg>
        <pc:picChg chg="del mod">
          <ac:chgData name="Erlank, Elizabeth" userId="24a78cdf-7add-46c2-bcd8-37c8830f5df8" providerId="ADAL" clId="{C062FA19-4397-4F4B-AE1B-554CB7B5D11D}" dt="2023-09-22T21:40:43.891" v="515" actId="478"/>
          <ac:picMkLst>
            <pc:docMk/>
            <pc:sldMk cId="1111983920" sldId="267"/>
            <ac:picMk id="9218" creationId="{36AFB072-10FA-C2C9-E380-51986C6F52FC}"/>
          </ac:picMkLst>
        </pc:picChg>
      </pc:sldChg>
      <pc:sldChg chg="addSp delSp modSp add mod setBg setClrOvrMap delDesignElem">
        <pc:chgData name="Erlank, Elizabeth" userId="24a78cdf-7add-46c2-bcd8-37c8830f5df8" providerId="ADAL" clId="{C062FA19-4397-4F4B-AE1B-554CB7B5D11D}" dt="2023-09-22T22:22:34.814" v="1177" actId="255"/>
        <pc:sldMkLst>
          <pc:docMk/>
          <pc:sldMk cId="4288895005" sldId="268"/>
        </pc:sldMkLst>
        <pc:spChg chg="mod">
          <ac:chgData name="Erlank, Elizabeth" userId="24a78cdf-7add-46c2-bcd8-37c8830f5df8" providerId="ADAL" clId="{C062FA19-4397-4F4B-AE1B-554CB7B5D11D}" dt="2023-09-22T22:22:34.814" v="1177" actId="255"/>
          <ac:spMkLst>
            <pc:docMk/>
            <pc:sldMk cId="4288895005" sldId="268"/>
            <ac:spMk id="2" creationId="{83F11F60-3884-CB77-BC3E-6643BC93849C}"/>
          </ac:spMkLst>
        </pc:spChg>
        <pc:spChg chg="del">
          <ac:chgData name="Erlank, Elizabeth" userId="24a78cdf-7add-46c2-bcd8-37c8830f5df8" providerId="ADAL" clId="{C062FA19-4397-4F4B-AE1B-554CB7B5D11D}" dt="2023-09-22T22:04:45.781" v="587"/>
          <ac:spMkLst>
            <pc:docMk/>
            <pc:sldMk cId="4288895005" sldId="268"/>
            <ac:spMk id="9230" creationId="{9610F818-219E-491F-887F-B078103BA2B4}"/>
          </ac:spMkLst>
        </pc:spChg>
        <pc:spChg chg="del">
          <ac:chgData name="Erlank, Elizabeth" userId="24a78cdf-7add-46c2-bcd8-37c8830f5df8" providerId="ADAL" clId="{C062FA19-4397-4F4B-AE1B-554CB7B5D11D}" dt="2023-09-22T22:04:45.781" v="587"/>
          <ac:spMkLst>
            <pc:docMk/>
            <pc:sldMk cId="4288895005" sldId="268"/>
            <ac:spMk id="9232" creationId="{5A086AAD-1108-41EB-A7C9-5E22CA942EB2}"/>
          </ac:spMkLst>
        </pc:spChg>
        <pc:spChg chg="add del">
          <ac:chgData name="Erlank, Elizabeth" userId="24a78cdf-7add-46c2-bcd8-37c8830f5df8" providerId="ADAL" clId="{C062FA19-4397-4F4B-AE1B-554CB7B5D11D}" dt="2023-09-22T22:09:37.544" v="625" actId="26606"/>
          <ac:spMkLst>
            <pc:docMk/>
            <pc:sldMk cId="4288895005" sldId="268"/>
            <ac:spMk id="11271" creationId="{C9F832F7-01DF-4B61-A3AE-C86DF820A815}"/>
          </ac:spMkLst>
        </pc:spChg>
        <pc:spChg chg="add del">
          <ac:chgData name="Erlank, Elizabeth" userId="24a78cdf-7add-46c2-bcd8-37c8830f5df8" providerId="ADAL" clId="{C062FA19-4397-4F4B-AE1B-554CB7B5D11D}" dt="2023-09-22T22:09:37.544" v="625" actId="26606"/>
          <ac:spMkLst>
            <pc:docMk/>
            <pc:sldMk cId="4288895005" sldId="268"/>
            <ac:spMk id="11273" creationId="{DF04CCCA-6F0F-4FF9-9FB3-61BC8C0DA18A}"/>
          </ac:spMkLst>
        </pc:spChg>
        <pc:spChg chg="add">
          <ac:chgData name="Erlank, Elizabeth" userId="24a78cdf-7add-46c2-bcd8-37c8830f5df8" providerId="ADAL" clId="{C062FA19-4397-4F4B-AE1B-554CB7B5D11D}" dt="2023-09-22T22:09:37.544" v="625" actId="26606"/>
          <ac:spMkLst>
            <pc:docMk/>
            <pc:sldMk cId="4288895005" sldId="268"/>
            <ac:spMk id="11278" creationId="{9610F818-219E-491F-887F-B078103BA2B4}"/>
          </ac:spMkLst>
        </pc:spChg>
        <pc:spChg chg="add">
          <ac:chgData name="Erlank, Elizabeth" userId="24a78cdf-7add-46c2-bcd8-37c8830f5df8" providerId="ADAL" clId="{C062FA19-4397-4F4B-AE1B-554CB7B5D11D}" dt="2023-09-22T22:09:37.544" v="625" actId="26606"/>
          <ac:spMkLst>
            <pc:docMk/>
            <pc:sldMk cId="4288895005" sldId="268"/>
            <ac:spMk id="11280" creationId="{5A086AAD-1108-41EB-A7C9-5E22CA942EB2}"/>
          </ac:spMkLst>
        </pc:spChg>
        <pc:picChg chg="del">
          <ac:chgData name="Erlank, Elizabeth" userId="24a78cdf-7add-46c2-bcd8-37c8830f5df8" providerId="ADAL" clId="{C062FA19-4397-4F4B-AE1B-554CB7B5D11D}" dt="2023-09-22T22:04:48.551" v="588" actId="478"/>
          <ac:picMkLst>
            <pc:docMk/>
            <pc:sldMk cId="4288895005" sldId="268"/>
            <ac:picMk id="9218" creationId="{36AFB072-10FA-C2C9-E380-51986C6F52FC}"/>
          </ac:picMkLst>
        </pc:picChg>
        <pc:picChg chg="add mod">
          <ac:chgData name="Erlank, Elizabeth" userId="24a78cdf-7add-46c2-bcd8-37c8830f5df8" providerId="ADAL" clId="{C062FA19-4397-4F4B-AE1B-554CB7B5D11D}" dt="2023-09-22T22:09:37.544" v="625" actId="26606"/>
          <ac:picMkLst>
            <pc:docMk/>
            <pc:sldMk cId="4288895005" sldId="268"/>
            <ac:picMk id="11266" creationId="{96E32036-E888-670A-1E9F-9EA1D0BBE213}"/>
          </ac:picMkLst>
        </pc:picChg>
      </pc:sldChg>
      <pc:sldChg chg="delSp modSp add mod setBg delDesignElem">
        <pc:chgData name="Erlank, Elizabeth" userId="24a78cdf-7add-46c2-bcd8-37c8830f5df8" providerId="ADAL" clId="{C062FA19-4397-4F4B-AE1B-554CB7B5D11D}" dt="2023-09-22T22:22:46.894" v="1178" actId="255"/>
        <pc:sldMkLst>
          <pc:docMk/>
          <pc:sldMk cId="3952451858" sldId="269"/>
        </pc:sldMkLst>
        <pc:spChg chg="mod">
          <ac:chgData name="Erlank, Elizabeth" userId="24a78cdf-7add-46c2-bcd8-37c8830f5df8" providerId="ADAL" clId="{C062FA19-4397-4F4B-AE1B-554CB7B5D11D}" dt="2023-09-22T22:22:46.894" v="1178" actId="255"/>
          <ac:spMkLst>
            <pc:docMk/>
            <pc:sldMk cId="3952451858" sldId="269"/>
            <ac:spMk id="2" creationId="{83F11F60-3884-CB77-BC3E-6643BC93849C}"/>
          </ac:spMkLst>
        </pc:spChg>
        <pc:spChg chg="del">
          <ac:chgData name="Erlank, Elizabeth" userId="24a78cdf-7add-46c2-bcd8-37c8830f5df8" providerId="ADAL" clId="{C062FA19-4397-4F4B-AE1B-554CB7B5D11D}" dt="2023-09-22T22:10:21.711" v="627"/>
          <ac:spMkLst>
            <pc:docMk/>
            <pc:sldMk cId="3952451858" sldId="269"/>
            <ac:spMk id="11278" creationId="{9610F818-219E-491F-887F-B078103BA2B4}"/>
          </ac:spMkLst>
        </pc:spChg>
        <pc:spChg chg="del">
          <ac:chgData name="Erlank, Elizabeth" userId="24a78cdf-7add-46c2-bcd8-37c8830f5df8" providerId="ADAL" clId="{C062FA19-4397-4F4B-AE1B-554CB7B5D11D}" dt="2023-09-22T22:10:21.711" v="627"/>
          <ac:spMkLst>
            <pc:docMk/>
            <pc:sldMk cId="3952451858" sldId="269"/>
            <ac:spMk id="11280" creationId="{5A086AAD-1108-41EB-A7C9-5E22CA942EB2}"/>
          </ac:spMkLst>
        </pc:spChg>
      </pc:sldChg>
      <pc:sldChg chg="delSp modSp add mod setBg delDesignElem">
        <pc:chgData name="Erlank, Elizabeth" userId="24a78cdf-7add-46c2-bcd8-37c8830f5df8" providerId="ADAL" clId="{C062FA19-4397-4F4B-AE1B-554CB7B5D11D}" dt="2023-09-22T22:13:24.920" v="753" actId="255"/>
        <pc:sldMkLst>
          <pc:docMk/>
          <pc:sldMk cId="3798632118" sldId="270"/>
        </pc:sldMkLst>
        <pc:spChg chg="mod">
          <ac:chgData name="Erlank, Elizabeth" userId="24a78cdf-7add-46c2-bcd8-37c8830f5df8" providerId="ADAL" clId="{C062FA19-4397-4F4B-AE1B-554CB7B5D11D}" dt="2023-09-22T22:13:24.920" v="753" actId="255"/>
          <ac:spMkLst>
            <pc:docMk/>
            <pc:sldMk cId="3798632118" sldId="270"/>
            <ac:spMk id="2" creationId="{83F11F60-3884-CB77-BC3E-6643BC93849C}"/>
          </ac:spMkLst>
        </pc:spChg>
        <pc:spChg chg="del">
          <ac:chgData name="Erlank, Elizabeth" userId="24a78cdf-7add-46c2-bcd8-37c8830f5df8" providerId="ADAL" clId="{C062FA19-4397-4F4B-AE1B-554CB7B5D11D}" dt="2023-09-22T22:11:15.153" v="653"/>
          <ac:spMkLst>
            <pc:docMk/>
            <pc:sldMk cId="3798632118" sldId="270"/>
            <ac:spMk id="11278" creationId="{9610F818-219E-491F-887F-B078103BA2B4}"/>
          </ac:spMkLst>
        </pc:spChg>
        <pc:spChg chg="del">
          <ac:chgData name="Erlank, Elizabeth" userId="24a78cdf-7add-46c2-bcd8-37c8830f5df8" providerId="ADAL" clId="{C062FA19-4397-4F4B-AE1B-554CB7B5D11D}" dt="2023-09-22T22:11:15.153" v="653"/>
          <ac:spMkLst>
            <pc:docMk/>
            <pc:sldMk cId="3798632118" sldId="270"/>
            <ac:spMk id="11280" creationId="{5A086AAD-1108-41EB-A7C9-5E22CA942EB2}"/>
          </ac:spMkLst>
        </pc:spChg>
      </pc:sldChg>
      <pc:sldChg chg="modSp new del mod">
        <pc:chgData name="Erlank, Elizabeth" userId="24a78cdf-7add-46c2-bcd8-37c8830f5df8" providerId="ADAL" clId="{C062FA19-4397-4F4B-AE1B-554CB7B5D11D}" dt="2023-09-22T22:14:19.918" v="764" actId="2696"/>
        <pc:sldMkLst>
          <pc:docMk/>
          <pc:sldMk cId="19912892" sldId="271"/>
        </pc:sldMkLst>
        <pc:spChg chg="mod">
          <ac:chgData name="Erlank, Elizabeth" userId="24a78cdf-7add-46c2-bcd8-37c8830f5df8" providerId="ADAL" clId="{C062FA19-4397-4F4B-AE1B-554CB7B5D11D}" dt="2023-09-22T22:14:10.604" v="763" actId="20577"/>
          <ac:spMkLst>
            <pc:docMk/>
            <pc:sldMk cId="19912892" sldId="271"/>
            <ac:spMk id="3" creationId="{D78949B5-4EA2-3E61-F24F-D0496B3D583B}"/>
          </ac:spMkLst>
        </pc:spChg>
      </pc:sldChg>
      <pc:sldChg chg="modSp add mod">
        <pc:chgData name="Erlank, Elizabeth" userId="24a78cdf-7add-46c2-bcd8-37c8830f5df8" providerId="ADAL" clId="{C062FA19-4397-4F4B-AE1B-554CB7B5D11D}" dt="2023-09-22T22:15:09.751" v="798" actId="6549"/>
        <pc:sldMkLst>
          <pc:docMk/>
          <pc:sldMk cId="195039296" sldId="271"/>
        </pc:sldMkLst>
        <pc:spChg chg="mod">
          <ac:chgData name="Erlank, Elizabeth" userId="24a78cdf-7add-46c2-bcd8-37c8830f5df8" providerId="ADAL" clId="{C062FA19-4397-4F4B-AE1B-554CB7B5D11D}" dt="2023-09-22T22:15:09.751" v="798" actId="6549"/>
          <ac:spMkLst>
            <pc:docMk/>
            <pc:sldMk cId="195039296" sldId="271"/>
            <ac:spMk id="2" creationId="{83F11F60-3884-CB77-BC3E-6643BC93849C}"/>
          </ac:spMkLst>
        </pc:spChg>
      </pc:sldChg>
      <pc:sldChg chg="addSp delSp modSp new mod setBg">
        <pc:chgData name="Erlank, Elizabeth" userId="24a78cdf-7add-46c2-bcd8-37c8830f5df8" providerId="ADAL" clId="{C062FA19-4397-4F4B-AE1B-554CB7B5D11D}" dt="2023-09-25T16:42:18.773" v="1595" actId="20577"/>
        <pc:sldMkLst>
          <pc:docMk/>
          <pc:sldMk cId="3207148728" sldId="272"/>
        </pc:sldMkLst>
        <pc:spChg chg="mod">
          <ac:chgData name="Erlank, Elizabeth" userId="24a78cdf-7add-46c2-bcd8-37c8830f5df8" providerId="ADAL" clId="{C062FA19-4397-4F4B-AE1B-554CB7B5D11D}" dt="2023-09-23T16:00:39.409" v="1306" actId="27636"/>
          <ac:spMkLst>
            <pc:docMk/>
            <pc:sldMk cId="3207148728" sldId="272"/>
            <ac:spMk id="2" creationId="{61DE66CE-ED27-F313-666A-47BE27DEC0CF}"/>
          </ac:spMkLst>
        </pc:spChg>
        <pc:spChg chg="mod">
          <ac:chgData name="Erlank, Elizabeth" userId="24a78cdf-7add-46c2-bcd8-37c8830f5df8" providerId="ADAL" clId="{C062FA19-4397-4F4B-AE1B-554CB7B5D11D}" dt="2023-09-25T16:42:18.773" v="1595" actId="20577"/>
          <ac:spMkLst>
            <pc:docMk/>
            <pc:sldMk cId="3207148728" sldId="272"/>
            <ac:spMk id="3" creationId="{906E1CAE-8E2D-5857-F4F7-0B3961E881B3}"/>
          </ac:spMkLst>
        </pc:spChg>
        <pc:spChg chg="add del">
          <ac:chgData name="Erlank, Elizabeth" userId="24a78cdf-7add-46c2-bcd8-37c8830f5df8" providerId="ADAL" clId="{C062FA19-4397-4F4B-AE1B-554CB7B5D11D}" dt="2023-09-23T15:59:36.518" v="1249" actId="26606"/>
          <ac:spMkLst>
            <pc:docMk/>
            <pc:sldMk cId="3207148728" sldId="272"/>
            <ac:spMk id="9" creationId="{5940F547-7206-4401-94FB-F8421915D8B8}"/>
          </ac:spMkLst>
        </pc:spChg>
        <pc:spChg chg="add">
          <ac:chgData name="Erlank, Elizabeth" userId="24a78cdf-7add-46c2-bcd8-37c8830f5df8" providerId="ADAL" clId="{C062FA19-4397-4F4B-AE1B-554CB7B5D11D}" dt="2023-09-23T15:59:36.518" v="1249" actId="26606"/>
          <ac:spMkLst>
            <pc:docMk/>
            <pc:sldMk cId="3207148728" sldId="272"/>
            <ac:spMk id="14" creationId="{72319FFA-0E4F-4E0B-BEBA-A9DD4B41AAE9}"/>
          </ac:spMkLst>
        </pc:spChg>
        <pc:picChg chg="add mod">
          <ac:chgData name="Erlank, Elizabeth" userId="24a78cdf-7add-46c2-bcd8-37c8830f5df8" providerId="ADAL" clId="{C062FA19-4397-4F4B-AE1B-554CB7B5D11D}" dt="2023-09-23T15:59:36.518" v="1249" actId="26606"/>
          <ac:picMkLst>
            <pc:docMk/>
            <pc:sldMk cId="3207148728" sldId="272"/>
            <ac:picMk id="5" creationId="{8A90C81A-46E6-5515-7F7D-627173624225}"/>
          </ac:picMkLst>
        </pc:picChg>
      </pc:sldChg>
      <pc:sldChg chg="addSp delSp modSp add mod setBg">
        <pc:chgData name="Erlank, Elizabeth" userId="24a78cdf-7add-46c2-bcd8-37c8830f5df8" providerId="ADAL" clId="{C062FA19-4397-4F4B-AE1B-554CB7B5D11D}" dt="2023-09-23T16:20:16.949" v="1556" actId="26606"/>
        <pc:sldMkLst>
          <pc:docMk/>
          <pc:sldMk cId="927655718" sldId="273"/>
        </pc:sldMkLst>
        <pc:spChg chg="mod">
          <ac:chgData name="Erlank, Elizabeth" userId="24a78cdf-7add-46c2-bcd8-37c8830f5df8" providerId="ADAL" clId="{C062FA19-4397-4F4B-AE1B-554CB7B5D11D}" dt="2023-09-23T16:20:16.949" v="1556" actId="26606"/>
          <ac:spMkLst>
            <pc:docMk/>
            <pc:sldMk cId="927655718" sldId="273"/>
            <ac:spMk id="2" creationId="{00000000-0000-0000-0000-000000000000}"/>
          </ac:spMkLst>
        </pc:spChg>
        <pc:spChg chg="del mod">
          <ac:chgData name="Erlank, Elizabeth" userId="24a78cdf-7add-46c2-bcd8-37c8830f5df8" providerId="ADAL" clId="{C062FA19-4397-4F4B-AE1B-554CB7B5D11D}" dt="2023-09-23T16:17:37.780" v="1548" actId="26606"/>
          <ac:spMkLst>
            <pc:docMk/>
            <pc:sldMk cId="927655718" sldId="273"/>
            <ac:spMk id="3" creationId="{00000000-0000-0000-0000-000000000000}"/>
          </ac:spMkLst>
        </pc:spChg>
        <pc:spChg chg="add del">
          <ac:chgData name="Erlank, Elizabeth" userId="24a78cdf-7add-46c2-bcd8-37c8830f5df8" providerId="ADAL" clId="{C062FA19-4397-4F4B-AE1B-554CB7B5D11D}" dt="2023-09-23T16:20:16.949" v="1556" actId="26606"/>
          <ac:spMkLst>
            <pc:docMk/>
            <pc:sldMk cId="927655718" sldId="273"/>
            <ac:spMk id="9" creationId="{E446B7E6-8568-417F-959E-DB3D1E70F648}"/>
          </ac:spMkLst>
        </pc:spChg>
        <pc:spChg chg="add del">
          <ac:chgData name="Erlank, Elizabeth" userId="24a78cdf-7add-46c2-bcd8-37c8830f5df8" providerId="ADAL" clId="{C062FA19-4397-4F4B-AE1B-554CB7B5D11D}" dt="2023-09-23T16:20:16.949" v="1556" actId="26606"/>
          <ac:spMkLst>
            <pc:docMk/>
            <pc:sldMk cId="927655718" sldId="273"/>
            <ac:spMk id="11" creationId="{54047A07-72EC-41BC-A55F-C264F639FB20}"/>
          </ac:spMkLst>
        </pc:spChg>
        <pc:spChg chg="add">
          <ac:chgData name="Erlank, Elizabeth" userId="24a78cdf-7add-46c2-bcd8-37c8830f5df8" providerId="ADAL" clId="{C062FA19-4397-4F4B-AE1B-554CB7B5D11D}" dt="2023-09-23T16:20:16.949" v="1556" actId="26606"/>
          <ac:spMkLst>
            <pc:docMk/>
            <pc:sldMk cId="927655718" sldId="273"/>
            <ac:spMk id="16" creationId="{E446B7E6-8568-417F-959E-DB3D1E70F648}"/>
          </ac:spMkLst>
        </pc:spChg>
        <pc:spChg chg="add">
          <ac:chgData name="Erlank, Elizabeth" userId="24a78cdf-7add-46c2-bcd8-37c8830f5df8" providerId="ADAL" clId="{C062FA19-4397-4F4B-AE1B-554CB7B5D11D}" dt="2023-09-23T16:20:16.949" v="1556" actId="26606"/>
          <ac:spMkLst>
            <pc:docMk/>
            <pc:sldMk cId="927655718" sldId="273"/>
            <ac:spMk id="18" creationId="{A6DCB648-5207-43C1-A5E9-AA0E6F6D27EE}"/>
          </ac:spMkLst>
        </pc:spChg>
        <pc:spChg chg="add">
          <ac:chgData name="Erlank, Elizabeth" userId="24a78cdf-7add-46c2-bcd8-37c8830f5df8" providerId="ADAL" clId="{C062FA19-4397-4F4B-AE1B-554CB7B5D11D}" dt="2023-09-23T16:20:16.949" v="1556" actId="26606"/>
          <ac:spMkLst>
            <pc:docMk/>
            <pc:sldMk cId="927655718" sldId="273"/>
            <ac:spMk id="20" creationId="{5C834E9A-5D73-4D16-A65C-0638CA2E79B4}"/>
          </ac:spMkLst>
        </pc:spChg>
        <pc:picChg chg="add mod">
          <ac:chgData name="Erlank, Elizabeth" userId="24a78cdf-7add-46c2-bcd8-37c8830f5df8" providerId="ADAL" clId="{C062FA19-4397-4F4B-AE1B-554CB7B5D11D}" dt="2023-09-23T16:20:16.949" v="1556" actId="26606"/>
          <ac:picMkLst>
            <pc:docMk/>
            <pc:sldMk cId="927655718" sldId="273"/>
            <ac:picMk id="5" creationId="{EF60271D-4E77-3BBE-3B39-E45DC16C489F}"/>
          </ac:picMkLst>
        </pc:picChg>
      </pc:sldChg>
      <pc:sldChg chg="new del">
        <pc:chgData name="Erlank, Elizabeth" userId="24a78cdf-7add-46c2-bcd8-37c8830f5df8" providerId="ADAL" clId="{C062FA19-4397-4F4B-AE1B-554CB7B5D11D}" dt="2023-09-23T16:15:30.845" v="1528" actId="2696"/>
        <pc:sldMkLst>
          <pc:docMk/>
          <pc:sldMk cId="3330519253" sldId="273"/>
        </pc:sldMkLst>
      </pc:sldChg>
      <pc:sldChg chg="addSp delSp modSp new mod setBg">
        <pc:chgData name="Erlank, Elizabeth" userId="24a78cdf-7add-46c2-bcd8-37c8830f5df8" providerId="ADAL" clId="{C062FA19-4397-4F4B-AE1B-554CB7B5D11D}" dt="2023-09-23T16:20:37.472" v="1560" actId="207"/>
        <pc:sldMkLst>
          <pc:docMk/>
          <pc:sldMk cId="4134173470" sldId="274"/>
        </pc:sldMkLst>
        <pc:spChg chg="mod">
          <ac:chgData name="Erlank, Elizabeth" userId="24a78cdf-7add-46c2-bcd8-37c8830f5df8" providerId="ADAL" clId="{C062FA19-4397-4F4B-AE1B-554CB7B5D11D}" dt="2023-09-23T16:20:37.472" v="1560" actId="207"/>
          <ac:spMkLst>
            <pc:docMk/>
            <pc:sldMk cId="4134173470" sldId="274"/>
            <ac:spMk id="2" creationId="{6B20776A-4A26-B069-DA29-17CB4B604C47}"/>
          </ac:spMkLst>
        </pc:spChg>
        <pc:spChg chg="del">
          <ac:chgData name="Erlank, Elizabeth" userId="24a78cdf-7add-46c2-bcd8-37c8830f5df8" providerId="ADAL" clId="{C062FA19-4397-4F4B-AE1B-554CB7B5D11D}" dt="2023-09-23T16:19:12.368" v="1555" actId="26606"/>
          <ac:spMkLst>
            <pc:docMk/>
            <pc:sldMk cId="4134173470" sldId="274"/>
            <ac:spMk id="3" creationId="{E4DB0936-9A05-E5A4-410C-A41201E63569}"/>
          </ac:spMkLst>
        </pc:spChg>
        <pc:spChg chg="add del">
          <ac:chgData name="Erlank, Elizabeth" userId="24a78cdf-7add-46c2-bcd8-37c8830f5df8" providerId="ADAL" clId="{C062FA19-4397-4F4B-AE1B-554CB7B5D11D}" dt="2023-09-23T16:20:31.179" v="1559" actId="26606"/>
          <ac:spMkLst>
            <pc:docMk/>
            <pc:sldMk cId="4134173470" sldId="274"/>
            <ac:spMk id="9" creationId="{E446B7E6-8568-417F-959E-DB3D1E70F648}"/>
          </ac:spMkLst>
        </pc:spChg>
        <pc:spChg chg="add del">
          <ac:chgData name="Erlank, Elizabeth" userId="24a78cdf-7add-46c2-bcd8-37c8830f5df8" providerId="ADAL" clId="{C062FA19-4397-4F4B-AE1B-554CB7B5D11D}" dt="2023-09-23T16:20:31.179" v="1559" actId="26606"/>
          <ac:spMkLst>
            <pc:docMk/>
            <pc:sldMk cId="4134173470" sldId="274"/>
            <ac:spMk id="11" creationId="{54047A07-72EC-41BC-A55F-C264F639FB20}"/>
          </ac:spMkLst>
        </pc:spChg>
        <pc:spChg chg="add del">
          <ac:chgData name="Erlank, Elizabeth" userId="24a78cdf-7add-46c2-bcd8-37c8830f5df8" providerId="ADAL" clId="{C062FA19-4397-4F4B-AE1B-554CB7B5D11D}" dt="2023-09-23T16:20:31.171" v="1558" actId="26606"/>
          <ac:spMkLst>
            <pc:docMk/>
            <pc:sldMk cId="4134173470" sldId="274"/>
            <ac:spMk id="16" creationId="{E446B7E6-8568-417F-959E-DB3D1E70F648}"/>
          </ac:spMkLst>
        </pc:spChg>
        <pc:spChg chg="add del">
          <ac:chgData name="Erlank, Elizabeth" userId="24a78cdf-7add-46c2-bcd8-37c8830f5df8" providerId="ADAL" clId="{C062FA19-4397-4F4B-AE1B-554CB7B5D11D}" dt="2023-09-23T16:20:31.171" v="1558" actId="26606"/>
          <ac:spMkLst>
            <pc:docMk/>
            <pc:sldMk cId="4134173470" sldId="274"/>
            <ac:spMk id="18" creationId="{54047A07-72EC-41BC-A55F-C264F639FB20}"/>
          </ac:spMkLst>
        </pc:spChg>
        <pc:spChg chg="add">
          <ac:chgData name="Erlank, Elizabeth" userId="24a78cdf-7add-46c2-bcd8-37c8830f5df8" providerId="ADAL" clId="{C062FA19-4397-4F4B-AE1B-554CB7B5D11D}" dt="2023-09-23T16:20:31.179" v="1559" actId="26606"/>
          <ac:spMkLst>
            <pc:docMk/>
            <pc:sldMk cId="4134173470" sldId="274"/>
            <ac:spMk id="20" creationId="{E446B7E6-8568-417F-959E-DB3D1E70F648}"/>
          </ac:spMkLst>
        </pc:spChg>
        <pc:spChg chg="add">
          <ac:chgData name="Erlank, Elizabeth" userId="24a78cdf-7add-46c2-bcd8-37c8830f5df8" providerId="ADAL" clId="{C062FA19-4397-4F4B-AE1B-554CB7B5D11D}" dt="2023-09-23T16:20:31.179" v="1559" actId="26606"/>
          <ac:spMkLst>
            <pc:docMk/>
            <pc:sldMk cId="4134173470" sldId="274"/>
            <ac:spMk id="21" creationId="{9D1A3D83-39F0-4366-BB12-3C5732003D55}"/>
          </ac:spMkLst>
        </pc:spChg>
        <pc:picChg chg="add mod">
          <ac:chgData name="Erlank, Elizabeth" userId="24a78cdf-7add-46c2-bcd8-37c8830f5df8" providerId="ADAL" clId="{C062FA19-4397-4F4B-AE1B-554CB7B5D11D}" dt="2023-09-23T16:20:31.179" v="1559" actId="26606"/>
          <ac:picMkLst>
            <pc:docMk/>
            <pc:sldMk cId="4134173470" sldId="274"/>
            <ac:picMk id="5" creationId="{B4A647C7-7AC7-4EC7-BE25-87FCA247D4B9}"/>
          </ac:picMkLst>
        </pc:picChg>
      </pc:sldChg>
      <pc:sldMasterChg chg="modSp modSldLayout">
        <pc:chgData name="Erlank, Elizabeth" userId="24a78cdf-7add-46c2-bcd8-37c8830f5df8" providerId="ADAL" clId="{C062FA19-4397-4F4B-AE1B-554CB7B5D11D}" dt="2023-09-22T20:31:25.043" v="43"/>
        <pc:sldMasterMkLst>
          <pc:docMk/>
          <pc:sldMasterMk cId="1362344839" sldId="2147483660"/>
        </pc:sldMasterMkLst>
        <pc:spChg chg="mod">
          <ac:chgData name="Erlank, Elizabeth" userId="24a78cdf-7add-46c2-bcd8-37c8830f5df8" providerId="ADAL" clId="{C062FA19-4397-4F4B-AE1B-554CB7B5D11D}" dt="2023-09-22T20:31:25.043" v="43"/>
          <ac:spMkLst>
            <pc:docMk/>
            <pc:sldMasterMk cId="1362344839" sldId="2147483660"/>
            <ac:spMk id="2" creationId="{00000000-0000-0000-0000-000000000000}"/>
          </ac:spMkLst>
        </pc:spChg>
        <pc:spChg chg="mod">
          <ac:chgData name="Erlank, Elizabeth" userId="24a78cdf-7add-46c2-bcd8-37c8830f5df8" providerId="ADAL" clId="{C062FA19-4397-4F4B-AE1B-554CB7B5D11D}" dt="2023-09-22T20:31:25.043" v="43"/>
          <ac:spMkLst>
            <pc:docMk/>
            <pc:sldMasterMk cId="1362344839" sldId="2147483660"/>
            <ac:spMk id="3" creationId="{00000000-0000-0000-0000-000000000000}"/>
          </ac:spMkLst>
        </pc:spChg>
        <pc:spChg chg="mod">
          <ac:chgData name="Erlank, Elizabeth" userId="24a78cdf-7add-46c2-bcd8-37c8830f5df8" providerId="ADAL" clId="{C062FA19-4397-4F4B-AE1B-554CB7B5D11D}" dt="2023-09-22T20:31:25.043" v="43"/>
          <ac:spMkLst>
            <pc:docMk/>
            <pc:sldMasterMk cId="1362344839" sldId="2147483660"/>
            <ac:spMk id="4" creationId="{00000000-0000-0000-0000-000000000000}"/>
          </ac:spMkLst>
        </pc:spChg>
        <pc:spChg chg="mod">
          <ac:chgData name="Erlank, Elizabeth" userId="24a78cdf-7add-46c2-bcd8-37c8830f5df8" providerId="ADAL" clId="{C062FA19-4397-4F4B-AE1B-554CB7B5D11D}" dt="2023-09-22T20:31:25.043" v="43"/>
          <ac:spMkLst>
            <pc:docMk/>
            <pc:sldMasterMk cId="1362344839" sldId="2147483660"/>
            <ac:spMk id="5" creationId="{00000000-0000-0000-0000-000000000000}"/>
          </ac:spMkLst>
        </pc:spChg>
        <pc:spChg chg="mod">
          <ac:chgData name="Erlank, Elizabeth" userId="24a78cdf-7add-46c2-bcd8-37c8830f5df8" providerId="ADAL" clId="{C062FA19-4397-4F4B-AE1B-554CB7B5D11D}" dt="2023-09-22T20:31:25.043" v="43"/>
          <ac:spMkLst>
            <pc:docMk/>
            <pc:sldMasterMk cId="1362344839" sldId="2147483660"/>
            <ac:spMk id="6" creationId="{00000000-0000-0000-0000-000000000000}"/>
          </ac:spMkLst>
        </pc:spChg>
        <pc:picChg chg="mod">
          <ac:chgData name="Erlank, Elizabeth" userId="24a78cdf-7add-46c2-bcd8-37c8830f5df8" providerId="ADAL" clId="{C062FA19-4397-4F4B-AE1B-554CB7B5D11D}" dt="2023-09-22T20:31:25.043" v="43"/>
          <ac:picMkLst>
            <pc:docMk/>
            <pc:sldMasterMk cId="1362344839" sldId="2147483660"/>
            <ac:picMk id="1026" creationId="{00000000-0000-0000-0000-000000000000}"/>
          </ac:picMkLst>
        </pc:pic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2058301764" sldId="2147483661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058301764" sldId="2147483661"/>
              <ac:spMk id="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058301764" sldId="2147483661"/>
              <ac:spMk id="3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2058301764" sldId="2147483661"/>
              <ac:picMk id="7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3494789775" sldId="2147483662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3494789775" sldId="2147483662"/>
              <ac:spMk id="12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3494789775" sldId="2147483662"/>
              <ac:picMk id="3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4234416457" sldId="2147483663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234416457" sldId="2147483663"/>
              <ac:spMk id="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234416457" sldId="2147483663"/>
              <ac:spMk id="3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4234416457" sldId="2147483663"/>
              <ac:picMk id="9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4147452820" sldId="2147483664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47452820" sldId="2147483664"/>
              <ac:spMk id="1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47452820" sldId="2147483664"/>
              <ac:spMk id="13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47452820" sldId="2147483664"/>
              <ac:spMk id="14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4147452820" sldId="2147483664"/>
              <ac:picMk id="10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2767200502" sldId="2147483665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767200502" sldId="2147483665"/>
              <ac:spMk id="3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767200502" sldId="2147483665"/>
              <ac:spMk id="5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767200502" sldId="2147483665"/>
              <ac:spMk id="1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767200502" sldId="2147483665"/>
              <ac:spMk id="13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767200502" sldId="2147483665"/>
              <ac:spMk id="14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2767200502" sldId="2147483665"/>
              <ac:picMk id="15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3811434952" sldId="2147483666"/>
          </pc:sldLayoutMkLst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3811434952" sldId="2147483666"/>
              <ac:picMk id="8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3524821389" sldId="2147483667"/>
          </pc:sldLayoutMkLst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3524821389" sldId="2147483667"/>
              <ac:picMk id="7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1541307706" sldId="2147483668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1541307706" sldId="2147483668"/>
              <ac:spMk id="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1541307706" sldId="2147483668"/>
              <ac:spMk id="4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1541307706" sldId="2147483668"/>
              <ac:spMk id="10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1541307706" sldId="2147483668"/>
              <ac:picMk id="11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3304098376" sldId="2147483669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3304098376" sldId="2147483669"/>
              <ac:spMk id="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3304098376" sldId="2147483669"/>
              <ac:spMk id="3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3304098376" sldId="2147483669"/>
              <ac:spMk id="4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3304098376" sldId="2147483669"/>
              <ac:picMk id="10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528249062" sldId="2147483670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528249062" sldId="2147483670"/>
              <ac:spMk id="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528249062" sldId="2147483670"/>
              <ac:spMk id="3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528249062" sldId="2147483670"/>
              <ac:spMk id="4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528249062" sldId="2147483670"/>
              <ac:picMk id="10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1074619234" sldId="2147483671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1074619234" sldId="2147483671"/>
              <ac:spMk id="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1074619234" sldId="2147483671"/>
              <ac:spMk id="4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1074619234" sldId="2147483671"/>
              <ac:picMk id="8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740563519" sldId="2147483672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740563519" sldId="2147483672"/>
              <ac:spMk id="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740563519" sldId="2147483672"/>
              <ac:spMk id="4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740563519" sldId="2147483672"/>
              <ac:spMk id="1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740563519" sldId="2147483672"/>
              <ac:spMk id="13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740563519" sldId="2147483672"/>
              <ac:spMk id="14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740563519" sldId="2147483672"/>
              <ac:picMk id="11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1213028124" sldId="2147483673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1213028124" sldId="2147483673"/>
              <ac:spMk id="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1213028124" sldId="2147483673"/>
              <ac:spMk id="4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1213028124" sldId="2147483673"/>
              <ac:picMk id="8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2675375623" sldId="2147483674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675375623" sldId="2147483674"/>
              <ac:spMk id="7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675375623" sldId="2147483674"/>
              <ac:spMk id="8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675375623" sldId="2147483674"/>
              <ac:spMk id="9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675375623" sldId="2147483674"/>
              <ac:spMk id="10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675375623" sldId="2147483674"/>
              <ac:spMk id="11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675375623" sldId="2147483674"/>
              <ac:spMk id="1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675375623" sldId="2147483674"/>
              <ac:spMk id="15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2675375623" sldId="2147483674"/>
              <ac:picMk id="13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4131986448" sldId="2147483675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31986448" sldId="2147483675"/>
              <ac:spMk id="19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31986448" sldId="2147483675"/>
              <ac:spMk id="20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31986448" sldId="2147483675"/>
              <ac:spMk id="21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31986448" sldId="2147483675"/>
              <ac:spMk id="2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31986448" sldId="2147483675"/>
              <ac:spMk id="23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31986448" sldId="2147483675"/>
              <ac:spMk id="24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31986448" sldId="2147483675"/>
              <ac:spMk id="25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31986448" sldId="2147483675"/>
              <ac:spMk id="26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31986448" sldId="2147483675"/>
              <ac:spMk id="27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4131986448" sldId="2147483675"/>
              <ac:spMk id="30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4131986448" sldId="2147483675"/>
              <ac:picMk id="16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1032157462" sldId="2147483676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1032157462" sldId="2147483676"/>
              <ac:spMk id="11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1032157462" sldId="2147483676"/>
              <ac:picMk id="8" creationId="{00000000-0000-0000-0000-000000000000}"/>
            </ac:picMkLst>
          </pc:picChg>
        </pc:sldLayoutChg>
        <pc:sldLayoutChg chg="modSp">
          <pc:chgData name="Erlank, Elizabeth" userId="24a78cdf-7add-46c2-bcd8-37c8830f5df8" providerId="ADAL" clId="{C062FA19-4397-4F4B-AE1B-554CB7B5D11D}" dt="2023-09-22T20:31:25.043" v="43"/>
          <pc:sldLayoutMkLst>
            <pc:docMk/>
            <pc:sldMasterMk cId="1362344839" sldId="2147483660"/>
            <pc:sldLayoutMk cId="2599951149" sldId="2147483677"/>
          </pc:sldLayoutMkLst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599951149" sldId="2147483677"/>
              <ac:spMk id="2" creationId="{00000000-0000-0000-0000-000000000000}"/>
            </ac:spMkLst>
          </pc:spChg>
          <pc:spChg chg="mod">
            <ac:chgData name="Erlank, Elizabeth" userId="24a78cdf-7add-46c2-bcd8-37c8830f5df8" providerId="ADAL" clId="{C062FA19-4397-4F4B-AE1B-554CB7B5D11D}" dt="2023-09-22T20:31:25.043" v="43"/>
            <ac:spMkLst>
              <pc:docMk/>
              <pc:sldMasterMk cId="1362344839" sldId="2147483660"/>
              <pc:sldLayoutMk cId="2599951149" sldId="2147483677"/>
              <ac:spMk id="8" creationId="{00000000-0000-0000-0000-000000000000}"/>
            </ac:spMkLst>
          </pc:spChg>
          <pc:picChg chg="mod">
            <ac:chgData name="Erlank, Elizabeth" userId="24a78cdf-7add-46c2-bcd8-37c8830f5df8" providerId="ADAL" clId="{C062FA19-4397-4F4B-AE1B-554CB7B5D11D}" dt="2023-09-22T20:31:25.043" v="43"/>
            <ac:picMkLst>
              <pc:docMk/>
              <pc:sldMasterMk cId="1362344839" sldId="2147483660"/>
              <pc:sldLayoutMk cId="2599951149" sldId="2147483677"/>
              <ac:picMk id="9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248AA-6F67-453F-8183-AE81CC64A79A}" type="datetimeFigureOut">
              <a:rPr lang="en-ZA" smtClean="0"/>
              <a:t>2023/09/25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9ED3B-9419-40CE-B8ED-DFD1617A145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701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9ED3B-9419-40CE-B8ED-DFD1617A1455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2085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646"/>
            <a:ext cx="7620000" cy="4336521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026" y="1207622"/>
            <a:ext cx="6271948" cy="2475876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026" y="4400706"/>
            <a:ext cx="6271948" cy="36247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6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19" y="4000500"/>
            <a:ext cx="6271948" cy="472282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7620000" cy="40005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33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719" y="4472782"/>
            <a:ext cx="6271948" cy="41142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7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04256" y="1115399"/>
            <a:ext cx="3957760" cy="2699323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1" y="1246271"/>
            <a:ext cx="3683650" cy="2204927"/>
          </a:xfrm>
        </p:spPr>
        <p:txBody>
          <a:bodyPr anchor="b"/>
          <a:lstStyle>
            <a:lvl1pPr algn="l">
              <a:defRPr sz="35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689" y="3917252"/>
            <a:ext cx="3682273" cy="594368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499070" y="1115399"/>
            <a:ext cx="2751930" cy="3396220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1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713052" y="1905488"/>
            <a:ext cx="3059447" cy="2086643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48180" y="2029964"/>
            <a:ext cx="2739076" cy="1673158"/>
          </a:xfrm>
        </p:spPr>
        <p:txBody>
          <a:bodyPr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47042" y="1905000"/>
            <a:ext cx="3059907" cy="1916907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8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7620000" cy="1821657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4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4793532" y="371741"/>
            <a:ext cx="2826468" cy="4512468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4361657" y="0"/>
            <a:ext cx="3258343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4712" y="488476"/>
            <a:ext cx="1418167" cy="42789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719" y="371741"/>
            <a:ext cx="4122813" cy="4512468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6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7620000" cy="1821657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98" y="1851906"/>
            <a:ext cx="6270003" cy="30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7620000" cy="4336521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19" y="2459497"/>
            <a:ext cx="6271948" cy="1224000"/>
          </a:xfrm>
        </p:spPr>
        <p:txBody>
          <a:bodyPr anchor="b"/>
          <a:lstStyle>
            <a:lvl1pPr algn="r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719" y="4401001"/>
            <a:ext cx="6271948" cy="361629"/>
          </a:xfrm>
        </p:spPr>
        <p:txBody>
          <a:bodyPr anchor="t">
            <a:no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7620000" cy="1821657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997" y="1851906"/>
            <a:ext cx="3058936" cy="30323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067" y="1851906"/>
            <a:ext cx="3058933" cy="30323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9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7620000" cy="1821657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97" y="1812396"/>
            <a:ext cx="3058936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6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997" y="2292615"/>
            <a:ext cx="3072826" cy="259159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067" y="1812396"/>
            <a:ext cx="3058933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6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067" y="2292615"/>
            <a:ext cx="3058933" cy="259159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2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7620000" cy="1821657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9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8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670719" y="371739"/>
            <a:ext cx="2217208" cy="151220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19" y="371740"/>
            <a:ext cx="2217208" cy="1348663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4770" y="371740"/>
            <a:ext cx="3907896" cy="451246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719" y="1883948"/>
            <a:ext cx="2217208" cy="300025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0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97" y="606268"/>
            <a:ext cx="2917957" cy="1347636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3811323" y="0"/>
            <a:ext cx="3808677" cy="5715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167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997" y="1953904"/>
            <a:ext cx="2917957" cy="2930304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28631" y="5034468"/>
            <a:ext cx="610549" cy="304271"/>
          </a:xfrm>
        </p:spPr>
        <p:txBody>
          <a:bodyPr/>
          <a:lstStyle/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998" y="5034468"/>
            <a:ext cx="2059633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39181" y="4929906"/>
            <a:ext cx="663847" cy="408833"/>
          </a:xfrm>
        </p:spPr>
        <p:txBody>
          <a:bodyPr/>
          <a:lstStyle/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9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998" y="372657"/>
            <a:ext cx="6270003" cy="80870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98" y="1820334"/>
            <a:ext cx="6270003" cy="30619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97" y="5034468"/>
            <a:ext cx="5241277" cy="3042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519" y="5034468"/>
            <a:ext cx="827634" cy="3042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278E40D-FE62-E04D-A5CF-07B9E081BF0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153" y="4929906"/>
            <a:ext cx="663847" cy="408833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667">
                <a:solidFill>
                  <a:schemeClr val="accent1"/>
                </a:solidFill>
              </a:defRPr>
            </a:lvl1pPr>
          </a:lstStyle>
          <a:p>
            <a:fld id="{786F2AD4-1584-4847-BD23-1EB3875F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87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defTabSz="380985" rtl="0" eaLnBrk="1" latinLnBrk="0" hangingPunct="1">
        <a:spcBef>
          <a:spcPct val="0"/>
        </a:spcBef>
        <a:buNone/>
        <a:defRPr sz="3333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Font typeface="Wingdings 2" charset="2"/>
        <a:buChar char="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Font typeface="Wingdings 2" charset="2"/>
        <a:buChar char=""/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Font typeface="Wingdings 2" charset="2"/>
        <a:buChar char=""/>
        <a:defRPr sz="11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Font typeface="Wingdings 2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Font typeface="Wingdings 2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920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Font typeface="Wingdings 2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2333240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Font typeface="Wingdings 2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560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Font typeface="Wingdings 2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999880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accent1"/>
        </a:buClr>
        <a:buFont typeface="Wingdings 2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744" y="548640"/>
            <a:ext cx="6787896" cy="31127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333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Navigating trauma-informed social work practice in a resource-limited context: Insights from social workers in the Waterberg District, South Africa</a:t>
            </a:r>
            <a:br>
              <a:rPr lang="en-ZA" sz="2333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333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481" y="3661410"/>
            <a:ext cx="5352138" cy="466090"/>
          </a:xfrm>
        </p:spPr>
        <p:txBody>
          <a:bodyPr>
            <a:normAutofit lnSpcReduction="10000"/>
          </a:bodyPr>
          <a:lstStyle/>
          <a:p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E C ERLANK</a:t>
            </a:r>
          </a:p>
        </p:txBody>
      </p:sp>
    </p:spTree>
    <p:extLst>
      <p:ext uri="{BB962C8B-B14F-4D97-AF65-F5344CB8AC3E}">
        <p14:creationId xmlns:p14="http://schemas.microsoft.com/office/powerpoint/2010/main" val="135442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2645"/>
            <a:ext cx="7620000" cy="433652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8201" name="Rounded Rectangle 16">
            <a:extLst>
              <a:ext uri="{FF2B5EF4-FFF2-40B4-BE49-F238E27FC236}">
                <a16:creationId xmlns:a16="http://schemas.microsoft.com/office/drawing/2014/main" id="{C9F832F7-01DF-4B61-A3AE-C86DF820A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51" y="470673"/>
            <a:ext cx="5552877" cy="2999460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Freeform 18">
            <a:extLst>
              <a:ext uri="{FF2B5EF4-FFF2-40B4-BE49-F238E27FC236}">
                <a16:creationId xmlns:a16="http://schemas.microsoft.com/office/drawing/2014/main" id="{DF04CCCA-6F0F-4FF9-9FB3-61BC8C0DA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0911"/>
            <a:ext cx="7620000" cy="1944089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ACE2B-D9D9-F3D7-328A-90A7A9FD0C00}"/>
              </a:ext>
            </a:extLst>
          </p:cNvPr>
          <p:cNvSpPr txBox="1"/>
          <p:nvPr/>
        </p:nvSpPr>
        <p:spPr>
          <a:xfrm>
            <a:off x="506250" y="4014610"/>
            <a:ext cx="6607500" cy="649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Guba and Lincoln (Lietz &amp; Zayas 2010:4430)</a:t>
            </a:r>
          </a:p>
        </p:txBody>
      </p:sp>
      <p:pic>
        <p:nvPicPr>
          <p:cNvPr id="8194" name="Picture 2" descr="9,700 Data Verification Stock Photos - Free &amp; Royalty-Free Stock Photos  from Dreamstime">
            <a:extLst>
              <a:ext uri="{FF2B5EF4-FFF2-40B4-BE49-F238E27FC236}">
                <a16:creationId xmlns:a16="http://schemas.microsoft.com/office/drawing/2014/main" id="{B2CCD323-B9EB-180D-CE84-C140F168C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4" r="1" b="10215"/>
          <a:stretch/>
        </p:blipFill>
        <p:spPr bwMode="auto">
          <a:xfrm>
            <a:off x="718756" y="743023"/>
            <a:ext cx="5127867" cy="24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6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Freeform: Shape 9229">
            <a:extLst>
              <a:ext uri="{FF2B5EF4-FFF2-40B4-BE49-F238E27FC236}">
                <a16:creationId xmlns:a16="http://schemas.microsoft.com/office/drawing/2014/main" id="{9610F818-219E-491F-887F-B078103BA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6579"/>
            <a:ext cx="7619999" cy="2598420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11F60-3884-CB77-BC3E-6643BC938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250" y="3400321"/>
            <a:ext cx="6607500" cy="115728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ZA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Ethics Committee (NHREC 240816-052)</a:t>
            </a:r>
            <a:br>
              <a:rPr lang="en-ZA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LPRC/10/2019/PG</a:t>
            </a:r>
          </a:p>
        </p:txBody>
      </p:sp>
      <p:sp>
        <p:nvSpPr>
          <p:cNvPr id="9232" name="Rounded Rectangle 16">
            <a:extLst>
              <a:ext uri="{FF2B5EF4-FFF2-40B4-BE49-F238E27FC236}">
                <a16:creationId xmlns:a16="http://schemas.microsoft.com/office/drawing/2014/main" id="{5A086AAD-1108-41EB-A7C9-5E22CA942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81545" y="536220"/>
            <a:ext cx="4848627" cy="2347909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Research Requirements: A Quick Guide to Research Ethics for Community-Based  Research - Community First">
            <a:extLst>
              <a:ext uri="{FF2B5EF4-FFF2-40B4-BE49-F238E27FC236}">
                <a16:creationId xmlns:a16="http://schemas.microsoft.com/office/drawing/2014/main" id="{36AFB072-10FA-C2C9-E380-51986C6F5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421" y="737341"/>
            <a:ext cx="2249412" cy="19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1033B28-EDB2-D1D9-DAD9-B284B6A2C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1211263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8C5477-68F3-C429-6C4E-48C2F647E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4781"/>
              </p:ext>
            </p:extLst>
          </p:nvPr>
        </p:nvGraphicFramePr>
        <p:xfrm>
          <a:off x="0" y="-249040"/>
          <a:ext cx="7620000" cy="6507656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1459186432"/>
                    </a:ext>
                  </a:extLst>
                </a:gridCol>
              </a:tblGrid>
              <a:tr h="450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cap="none" spc="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Themes</a:t>
                      </a:r>
                      <a:endParaRPr lang="en-ZA" sz="1600" b="1" cap="none" spc="3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127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636378"/>
                  </a:ext>
                </a:extLst>
              </a:tr>
              <a:tr h="1052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 confronting social workers in conceptualising trauma-informed services</a:t>
                      </a:r>
                      <a:endParaRPr lang="en-ZA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378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89324"/>
                  </a:ext>
                </a:extLst>
              </a:tr>
              <a:tr h="10811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cap="non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 social workers encounter with secondary trauma because of service delivery. </a:t>
                      </a:r>
                      <a:endParaRPr lang="en-ZA" sz="2000" b="1" cap="non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cap="non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cap="non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53" marR="6378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89727"/>
                  </a:ext>
                </a:extLst>
              </a:tr>
              <a:tr h="11901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 of social workers with implementing trauma-informed services. </a:t>
                      </a:r>
                      <a:endParaRPr lang="en-ZA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378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705873"/>
                  </a:ext>
                </a:extLst>
              </a:tr>
              <a:tr h="2120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cap="non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Suggestions from social workers to improve trauma-informed service delivery in the Waterberg district.</a:t>
                      </a:r>
                      <a:endParaRPr lang="en-ZA" sz="2000" b="1" cap="non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cap="non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cap="none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53" marR="6378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98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98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Freeform: Shape 11277">
            <a:extLst>
              <a:ext uri="{FF2B5EF4-FFF2-40B4-BE49-F238E27FC236}">
                <a16:creationId xmlns:a16="http://schemas.microsoft.com/office/drawing/2014/main" id="{9610F818-219E-491F-887F-B078103BA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6579"/>
            <a:ext cx="7619999" cy="2598420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11F60-3884-CB77-BC3E-6643BC938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250" y="3400321"/>
            <a:ext cx="6607500" cy="1157284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knowledge</a:t>
            </a:r>
            <a:br>
              <a:rPr lang="en-Z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TIS</a:t>
            </a:r>
          </a:p>
        </p:txBody>
      </p:sp>
      <p:sp>
        <p:nvSpPr>
          <p:cNvPr id="11280" name="Rounded Rectangle 16">
            <a:extLst>
              <a:ext uri="{FF2B5EF4-FFF2-40B4-BE49-F238E27FC236}">
                <a16:creationId xmlns:a16="http://schemas.microsoft.com/office/drawing/2014/main" id="{5A086AAD-1108-41EB-A7C9-5E22CA942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81545" y="536220"/>
            <a:ext cx="4848627" cy="2347909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Findings Images – Browse 128,154 Stock Photos, Vectors, and Video | Adobe  Stock">
            <a:extLst>
              <a:ext uri="{FF2B5EF4-FFF2-40B4-BE49-F238E27FC236}">
                <a16:creationId xmlns:a16="http://schemas.microsoft.com/office/drawing/2014/main" id="{96E32036-E888-670A-1E9F-9EA1D0BBE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 r="1" b="7442"/>
          <a:stretch/>
        </p:blipFill>
        <p:spPr bwMode="auto">
          <a:xfrm>
            <a:off x="1787786" y="737341"/>
            <a:ext cx="4038682" cy="19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95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1F60-3884-CB77-BC3E-6643BC938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378" y="3884953"/>
            <a:ext cx="6607500" cy="1157284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Trauma</a:t>
            </a:r>
          </a:p>
        </p:txBody>
      </p:sp>
      <p:pic>
        <p:nvPicPr>
          <p:cNvPr id="11266" name="Picture 2" descr="Findings Images – Browse 128,154 Stock Photos, Vectors, and Video | Adobe  Stock">
            <a:extLst>
              <a:ext uri="{FF2B5EF4-FFF2-40B4-BE49-F238E27FC236}">
                <a16:creationId xmlns:a16="http://schemas.microsoft.com/office/drawing/2014/main" id="{96E32036-E888-670A-1E9F-9EA1D0BBE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 r="1" b="7442"/>
          <a:stretch/>
        </p:blipFill>
        <p:spPr bwMode="auto">
          <a:xfrm>
            <a:off x="1787786" y="737341"/>
            <a:ext cx="4038682" cy="19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45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1F60-3884-CB77-BC3E-6643BC938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250" y="4305577"/>
            <a:ext cx="6607500" cy="115728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Z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 trauma-informed organisational culture  </a:t>
            </a:r>
          </a:p>
        </p:txBody>
      </p:sp>
      <p:pic>
        <p:nvPicPr>
          <p:cNvPr id="11266" name="Picture 2" descr="Findings Images – Browse 128,154 Stock Photos, Vectors, and Video | Adobe  Stock">
            <a:extLst>
              <a:ext uri="{FF2B5EF4-FFF2-40B4-BE49-F238E27FC236}">
                <a16:creationId xmlns:a16="http://schemas.microsoft.com/office/drawing/2014/main" id="{96E32036-E888-670A-1E9F-9EA1D0BBE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 r="1" b="7442"/>
          <a:stretch/>
        </p:blipFill>
        <p:spPr bwMode="auto">
          <a:xfrm>
            <a:off x="1787786" y="737341"/>
            <a:ext cx="4038682" cy="19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3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1F60-3884-CB77-BC3E-6643BC938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378" y="3884953"/>
            <a:ext cx="6607500" cy="1157284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challenges</a:t>
            </a:r>
          </a:p>
        </p:txBody>
      </p:sp>
      <p:pic>
        <p:nvPicPr>
          <p:cNvPr id="11266" name="Picture 2" descr="Findings Images – Browse 128,154 Stock Photos, Vectors, and Video | Adobe  Stock">
            <a:extLst>
              <a:ext uri="{FF2B5EF4-FFF2-40B4-BE49-F238E27FC236}">
                <a16:creationId xmlns:a16="http://schemas.microsoft.com/office/drawing/2014/main" id="{96E32036-E888-670A-1E9F-9EA1D0BBE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 r="1" b="7442"/>
          <a:stretch/>
        </p:blipFill>
        <p:spPr bwMode="auto">
          <a:xfrm>
            <a:off x="1787786" y="737341"/>
            <a:ext cx="4038682" cy="19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558" y="116625"/>
            <a:ext cx="6270003" cy="808708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" y="1325880"/>
            <a:ext cx="7620000" cy="3849059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the educational gap among student social workers</a:t>
            </a:r>
          </a:p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training programs for social workers in the Waterberg district</a:t>
            </a:r>
          </a:p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strategies and support systems to address secondary trauma</a:t>
            </a:r>
          </a:p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a trauma-informed organisational culture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WITH:</a:t>
            </a:r>
          </a:p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Sherlock Bopape, MSW graduate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64885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2645"/>
            <a:ext cx="7620000" cy="433652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pic>
        <p:nvPicPr>
          <p:cNvPr id="5" name="Picture 4" descr="Top view of a circular staircase">
            <a:extLst>
              <a:ext uri="{FF2B5EF4-FFF2-40B4-BE49-F238E27FC236}">
                <a16:creationId xmlns:a16="http://schemas.microsoft.com/office/drawing/2014/main" id="{EF60271D-4E77-3BBE-3B39-E45DC16C4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17" b="-2"/>
          <a:stretch/>
        </p:blipFill>
        <p:spPr>
          <a:xfrm>
            <a:off x="20" y="10"/>
            <a:ext cx="7626948" cy="5714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DCB648-5207-43C1-A5E9-AA0E6F6D2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8" y="0"/>
            <a:ext cx="7620000" cy="5733586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5C834E9A-5D73-4D16-A65C-0638CA2E7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0911"/>
            <a:ext cx="7620000" cy="1944089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50" y="4085166"/>
            <a:ext cx="6607500" cy="5790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2900" dirty="0">
                <a:cs typeface="+mj-cs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92765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2645"/>
            <a:ext cx="7620000" cy="433652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B4A647C7-7AC7-4EC7-BE25-87FCA247D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41" t="9091" r="5450"/>
          <a:stretch/>
        </p:blipFill>
        <p:spPr>
          <a:xfrm>
            <a:off x="20" y="10"/>
            <a:ext cx="7619980" cy="5714990"/>
          </a:xfrm>
          <a:prstGeom prst="rect">
            <a:avLst/>
          </a:prstGeom>
        </p:spPr>
      </p:pic>
      <p:sp>
        <p:nvSpPr>
          <p:cNvPr id="21" name="Freeform 6">
            <a:extLst>
              <a:ext uri="{FF2B5EF4-FFF2-40B4-BE49-F238E27FC236}">
                <a16:creationId xmlns:a16="http://schemas.microsoft.com/office/drawing/2014/main" id="{9D1A3D83-39F0-4366-BB12-3C5732003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79310" y="2446380"/>
            <a:ext cx="3957760" cy="2699323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0776A-4A26-B069-DA29-17CB4B60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166" y="2709332"/>
            <a:ext cx="3566584" cy="1623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2900" dirty="0">
                <a:solidFill>
                  <a:schemeClr val="bg1"/>
                </a:solidFill>
                <a:cs typeface="+mj-cs"/>
              </a:rPr>
              <a:t>Study implications</a:t>
            </a:r>
          </a:p>
        </p:txBody>
      </p:sp>
    </p:spTree>
    <p:extLst>
      <p:ext uri="{BB962C8B-B14F-4D97-AF65-F5344CB8AC3E}">
        <p14:creationId xmlns:p14="http://schemas.microsoft.com/office/powerpoint/2010/main" val="413417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2645"/>
            <a:ext cx="7620000" cy="433652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pic>
        <p:nvPicPr>
          <p:cNvPr id="1026" name="Picture 2" descr="Archer aiming long bow arrow cartoon Royalty Free Vector">
            <a:extLst>
              <a:ext uri="{FF2B5EF4-FFF2-40B4-BE49-F238E27FC236}">
                <a16:creationId xmlns:a16="http://schemas.microsoft.com/office/drawing/2014/main" id="{5A02A874-0C22-D387-2305-27779A9522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r="19617" b="1"/>
          <a:stretch/>
        </p:blipFill>
        <p:spPr bwMode="auto">
          <a:xfrm>
            <a:off x="3959352" y="10"/>
            <a:ext cx="3418601" cy="535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AF889A-C211-EDDE-C452-4896E7682C27}"/>
              </a:ext>
            </a:extLst>
          </p:cNvPr>
          <p:cNvSpPr txBox="1"/>
          <p:nvPr/>
        </p:nvSpPr>
        <p:spPr>
          <a:xfrm>
            <a:off x="0" y="681318"/>
            <a:ext cx="3959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develop an in-depth understanding of social workers’ CHALLENGES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proffer suggestions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for  rendering more 	effective</a:t>
            </a:r>
            <a:r>
              <a:rPr lang="en-GB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TIS</a:t>
            </a:r>
            <a:endParaRPr lang="en-Z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holding a glittering sparkler at night">
            <a:extLst>
              <a:ext uri="{FF2B5EF4-FFF2-40B4-BE49-F238E27FC236}">
                <a16:creationId xmlns:a16="http://schemas.microsoft.com/office/drawing/2014/main" id="{8A90C81A-46E6-5515-7F7D-627173624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393" b="-2"/>
          <a:stretch/>
        </p:blipFill>
        <p:spPr>
          <a:xfrm>
            <a:off x="20" y="10"/>
            <a:ext cx="7619980" cy="571499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72319FFA-0E4F-4E0B-BEBA-A9DD4B41A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053416" cy="5715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66CE-ED27-F313-666A-47BE27DE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72656"/>
            <a:ext cx="3285998" cy="413728"/>
          </a:xfrm>
        </p:spPr>
        <p:txBody>
          <a:bodyPr>
            <a:normAutofit fontScale="90000"/>
          </a:bodyPr>
          <a:lstStyle/>
          <a:p>
            <a:r>
              <a:rPr lang="en-ZA" dirty="0"/>
              <a:t>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E1CAE-8E2D-5857-F4F7-0B3961E8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" y="786384"/>
            <a:ext cx="4053396" cy="485546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Waterberg District of Limpopo Province, South Africa. 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Four distinct local municipalities – Mookgophong, Modimolle, Bela-Bela, and Mogalakwena.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Sections: Victim Empowerment, Crime Prevention, and Child Protection Directorate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of the  60 social workers were interviewed.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4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2645"/>
            <a:ext cx="7620000" cy="433652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2070" name="Rounded Rectangle 16">
            <a:extLst>
              <a:ext uri="{FF2B5EF4-FFF2-40B4-BE49-F238E27FC236}">
                <a16:creationId xmlns:a16="http://schemas.microsoft.com/office/drawing/2014/main" id="{C9F832F7-01DF-4B61-A3AE-C86DF820A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51" y="470673"/>
            <a:ext cx="5552877" cy="2999460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2" name="Freeform 18">
            <a:extLst>
              <a:ext uri="{FF2B5EF4-FFF2-40B4-BE49-F238E27FC236}">
                <a16:creationId xmlns:a16="http://schemas.microsoft.com/office/drawing/2014/main" id="{DF04CCCA-6F0F-4FF9-9FB3-61BC8C0DA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0911"/>
            <a:ext cx="7620000" cy="1944089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 descr="The What, Why, Which, and When of Qualitative Research Design - Nursing  Education Expert">
            <a:extLst>
              <a:ext uri="{FF2B5EF4-FFF2-40B4-BE49-F238E27FC236}">
                <a16:creationId xmlns:a16="http://schemas.microsoft.com/office/drawing/2014/main" id="{5CA50D08-B382-ACF2-7A46-20D0AD6C80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2" r="1" b="7805"/>
          <a:stretch/>
        </p:blipFill>
        <p:spPr bwMode="auto">
          <a:xfrm>
            <a:off x="506251" y="281060"/>
            <a:ext cx="6501384" cy="47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4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henomenology: A Brief Note – Literary Theory and Criticism">
            <a:extLst>
              <a:ext uri="{FF2B5EF4-FFF2-40B4-BE49-F238E27FC236}">
                <a16:creationId xmlns:a16="http://schemas.microsoft.com/office/drawing/2014/main" id="{6B3A5F30-7080-8489-F839-5826B9AF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621791"/>
            <a:ext cx="6638544" cy="47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5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pter 6-THEORETICAL &amp; CONCEPTUAL FRAMEWORK | PPT">
            <a:extLst>
              <a:ext uri="{FF2B5EF4-FFF2-40B4-BE49-F238E27FC236}">
                <a16:creationId xmlns:a16="http://schemas.microsoft.com/office/drawing/2014/main" id="{1CD16FF8-5329-99E8-FCD6-E179B96A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137160"/>
            <a:ext cx="6446520" cy="517550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C6B0E-6A53-6948-AA76-D6A7797BC352}"/>
              </a:ext>
            </a:extLst>
          </p:cNvPr>
          <p:cNvSpPr txBox="1"/>
          <p:nvPr/>
        </p:nvSpPr>
        <p:spPr>
          <a:xfrm>
            <a:off x="1901952" y="3502152"/>
            <a:ext cx="4382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systems perspective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Trauma-informed approach</a:t>
            </a:r>
          </a:p>
        </p:txBody>
      </p:sp>
    </p:spTree>
    <p:extLst>
      <p:ext uri="{BB962C8B-B14F-4D97-AF65-F5344CB8AC3E}">
        <p14:creationId xmlns:p14="http://schemas.microsoft.com/office/powerpoint/2010/main" val="340114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urposive sampling">
            <a:extLst>
              <a:ext uri="{FF2B5EF4-FFF2-40B4-BE49-F238E27FC236}">
                <a16:creationId xmlns:a16="http://schemas.microsoft.com/office/drawing/2014/main" id="{532C36C6-C105-5E16-3D67-C08C79B7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" y="2133600"/>
            <a:ext cx="5852160" cy="33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DEB8D-D87D-2B7C-ADD6-20113C4DAB3F}"/>
              </a:ext>
            </a:extLst>
          </p:cNvPr>
          <p:cNvSpPr txBox="1"/>
          <p:nvPr/>
        </p:nvSpPr>
        <p:spPr>
          <a:xfrm>
            <a:off x="123354" y="156524"/>
            <a:ext cx="7153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Purposive sampling</a:t>
            </a:r>
          </a:p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Inclusion and 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62018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2645"/>
            <a:ext cx="7620000" cy="433652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9610F818-219E-491F-887F-B078103BA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6579"/>
            <a:ext cx="7619999" cy="2598420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F4EF9-AB8D-131F-0F27-FBA182161CD0}"/>
              </a:ext>
            </a:extLst>
          </p:cNvPr>
          <p:cNvSpPr txBox="1"/>
          <p:nvPr/>
        </p:nvSpPr>
        <p:spPr>
          <a:xfrm>
            <a:off x="506250" y="3400321"/>
            <a:ext cx="6607500" cy="1157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 collection method</a:t>
            </a:r>
          </a:p>
        </p:txBody>
      </p:sp>
      <p:sp>
        <p:nvSpPr>
          <p:cNvPr id="6155" name="Rounded Rectangle 16">
            <a:extLst>
              <a:ext uri="{FF2B5EF4-FFF2-40B4-BE49-F238E27FC236}">
                <a16:creationId xmlns:a16="http://schemas.microsoft.com/office/drawing/2014/main" id="{5A086AAD-1108-41EB-A7C9-5E22CA942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81545" y="536220"/>
            <a:ext cx="4848627" cy="2347909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What are Semi-structured Interviews?&lt;br/&gt; — Delve">
            <a:extLst>
              <a:ext uri="{FF2B5EF4-FFF2-40B4-BE49-F238E27FC236}">
                <a16:creationId xmlns:a16="http://schemas.microsoft.com/office/drawing/2014/main" id="{D5C37008-2C03-113C-92B7-2CD7460B8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0896" y="737341"/>
            <a:ext cx="3452462" cy="19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93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2645"/>
            <a:ext cx="7620000" cy="433652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7177" name="Rounded Rectangle 16">
            <a:extLst>
              <a:ext uri="{FF2B5EF4-FFF2-40B4-BE49-F238E27FC236}">
                <a16:creationId xmlns:a16="http://schemas.microsoft.com/office/drawing/2014/main" id="{C9F832F7-01DF-4B61-A3AE-C86DF820A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51" y="470673"/>
            <a:ext cx="5552877" cy="2999460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9" name="Freeform 18">
            <a:extLst>
              <a:ext uri="{FF2B5EF4-FFF2-40B4-BE49-F238E27FC236}">
                <a16:creationId xmlns:a16="http://schemas.microsoft.com/office/drawing/2014/main" id="{DF04CCCA-6F0F-4FF9-9FB3-61BC8C0DA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0911"/>
            <a:ext cx="7620000" cy="1944089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E68F4-2911-F77A-5A83-47B281AE5A72}"/>
              </a:ext>
            </a:extLst>
          </p:cNvPr>
          <p:cNvSpPr txBox="1"/>
          <p:nvPr/>
        </p:nvSpPr>
        <p:spPr>
          <a:xfrm>
            <a:off x="506250" y="4014610"/>
            <a:ext cx="6607500" cy="649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700" b="1" dirty="0" err="1">
                <a:solidFill>
                  <a:srgbClr val="FEFEFE"/>
                </a:solidFill>
                <a:latin typeface="+mj-lt"/>
                <a:ea typeface="+mj-ea"/>
                <a:cs typeface="+mj-cs"/>
              </a:rPr>
              <a:t>Tesch’s</a:t>
            </a:r>
            <a:r>
              <a:rPr lang="en-US" sz="27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 eight steps (Creswell 2014:196)</a:t>
            </a:r>
          </a:p>
        </p:txBody>
      </p:sp>
      <p:pic>
        <p:nvPicPr>
          <p:cNvPr id="7170" name="Picture 2" descr="Data Analysis Process | 8 Useful Phases of Data Analysis Process">
            <a:extLst>
              <a:ext uri="{FF2B5EF4-FFF2-40B4-BE49-F238E27FC236}">
                <a16:creationId xmlns:a16="http://schemas.microsoft.com/office/drawing/2014/main" id="{537DBB88-01CD-B6D2-284E-EFFF0675C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 r="-1" b="3877"/>
          <a:stretch/>
        </p:blipFill>
        <p:spPr bwMode="auto">
          <a:xfrm>
            <a:off x="718756" y="743023"/>
            <a:ext cx="5127867" cy="24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37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F741907125648951B9B26669C4F89" ma:contentTypeVersion="11" ma:contentTypeDescription="Create a new document." ma:contentTypeScope="" ma:versionID="114fe0b14a9accd44b2c2c82105d9d4d">
  <xsd:schema xmlns:xsd="http://www.w3.org/2001/XMLSchema" xmlns:xs="http://www.w3.org/2001/XMLSchema" xmlns:p="http://schemas.microsoft.com/office/2006/metadata/properties" xmlns:ns2="1b9ddb13-56c1-4897-9770-d7a8c2c18c3a" xmlns:ns3="90a3ef31-5a7f-4a59-854b-2332d4c39243" targetNamespace="http://schemas.microsoft.com/office/2006/metadata/properties" ma:root="true" ma:fieldsID="645f364985bc81d10653480c3ee5b3f1" ns2:_="" ns3:_="">
    <xsd:import namespace="1b9ddb13-56c1-4897-9770-d7a8c2c18c3a"/>
    <xsd:import namespace="90a3ef31-5a7f-4a59-854b-2332d4c39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ddb13-56c1-4897-9770-d7a8c2c18c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3ef31-5a7f-4a59-854b-2332d4c39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302805-078C-4F93-8FD7-1F16A26F38B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4E1E9D3-271E-4CC1-A03E-6EC9C54F7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9ddb13-56c1-4897-9770-d7a8c2c18c3a"/>
    <ds:schemaRef ds:uri="90a3ef31-5a7f-4a59-854b-2332d4c392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A1229E-4E1E-4EF5-BEE6-B5571016C0F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a9a8b8c-3ea3-4799-a43e-5510398e7a3b}" enabled="0" method="" siteId="{ca9a8b8c-3ea3-4799-a43e-5510398e7a3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288</TotalTime>
  <Words>248</Words>
  <Application>Microsoft Office PowerPoint</Application>
  <PresentationFormat>Custom</PresentationFormat>
  <Paragraphs>44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2</vt:lpstr>
      <vt:lpstr>Quotable</vt:lpstr>
      <vt:lpstr>Navigating trauma-informed social work practice in a resource-limited context: Insights from social workers in the Waterberg District, South Africa </vt:lpstr>
      <vt:lpstr>PowerPoint Presentation</vt:lpstr>
      <vt:lpstr>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University Ethics Committee (NHREC 240816-052) LPRC/10/2019/PG</vt:lpstr>
      <vt:lpstr>PowerPoint Presentation</vt:lpstr>
      <vt:lpstr>Lack of knowledge  about TIS</vt:lpstr>
      <vt:lpstr>Secondary Trauma</vt:lpstr>
      <vt:lpstr>Lack of a trauma-informed organisational culture  </vt:lpstr>
      <vt:lpstr>Resource challenges</vt:lpstr>
      <vt:lpstr>Recommendations</vt:lpstr>
      <vt:lpstr>Limitations</vt:lpstr>
      <vt:lpstr>Study 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Lerato</dc:creator>
  <cp:lastModifiedBy>Erlank, Elizabeth</cp:lastModifiedBy>
  <cp:revision>20</cp:revision>
  <dcterms:created xsi:type="dcterms:W3CDTF">2023-03-30T12:00:22Z</dcterms:created>
  <dcterms:modified xsi:type="dcterms:W3CDTF">2023-09-25T17:48:13Z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0x010100993F741907125648951B9B26669C4F89</vt:lpwstr>
  </property>
</Properties>
</file>