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9" r:id="rId5"/>
    <p:sldId id="260" r:id="rId6"/>
    <p:sldId id="262" r:id="rId7"/>
    <p:sldId id="265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0D800-8B99-6152-0366-9F9B43DB0AAD}" name="Mmaphuti M. Mamaleka" initials="MMM" userId="S::mmaphuti.mamaleka@univen.ac.za::c20b8541-25d4-4593-9009-65a5ad9f33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210AA-8749-4209-8541-D0ECCBFDC4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449A0DB-25AE-4902-94D1-0C5EEC3069BC}">
      <dgm:prSet/>
      <dgm:spPr/>
      <dgm:t>
        <a:bodyPr/>
        <a:lstStyle/>
        <a:p>
          <a:r>
            <a:rPr lang="en-US"/>
            <a:t>To establish the views of participants regarding their understanding of barriers to learning</a:t>
          </a:r>
        </a:p>
      </dgm:t>
    </dgm:pt>
    <dgm:pt modelId="{EE3636F0-8E46-430E-BFEF-6CC1B8D62D6B}" type="parTrans" cxnId="{45F589E8-5BCE-46F9-8C8D-640585D4D450}">
      <dgm:prSet/>
      <dgm:spPr/>
      <dgm:t>
        <a:bodyPr/>
        <a:lstStyle/>
        <a:p>
          <a:endParaRPr lang="en-US"/>
        </a:p>
      </dgm:t>
    </dgm:pt>
    <dgm:pt modelId="{681DCFED-A5A2-4908-BF83-2FACC0EAC8A2}" type="sibTrans" cxnId="{45F589E8-5BCE-46F9-8C8D-640585D4D450}">
      <dgm:prSet/>
      <dgm:spPr/>
      <dgm:t>
        <a:bodyPr/>
        <a:lstStyle/>
        <a:p>
          <a:endParaRPr lang="en-US"/>
        </a:p>
      </dgm:t>
    </dgm:pt>
    <dgm:pt modelId="{1DC83D37-5481-4DD9-8D8A-AAB5E327EAF6}">
      <dgm:prSet/>
      <dgm:spPr/>
      <dgm:t>
        <a:bodyPr/>
        <a:lstStyle/>
        <a:p>
          <a:r>
            <a:rPr lang="en-US"/>
            <a:t>To assess the influence of social work services in addressing barriers to learning in public schools.</a:t>
          </a:r>
        </a:p>
      </dgm:t>
    </dgm:pt>
    <dgm:pt modelId="{B21A7BE7-758D-47A0-A6D2-3A7C39CA189D}" type="parTrans" cxnId="{08BC7FA7-BB15-4619-A4CB-28E1DFF23D26}">
      <dgm:prSet/>
      <dgm:spPr/>
      <dgm:t>
        <a:bodyPr/>
        <a:lstStyle/>
        <a:p>
          <a:endParaRPr lang="en-US"/>
        </a:p>
      </dgm:t>
    </dgm:pt>
    <dgm:pt modelId="{AA0E3BCF-32DC-4551-B7DC-9BBD6BDD2409}" type="sibTrans" cxnId="{08BC7FA7-BB15-4619-A4CB-28E1DFF23D26}">
      <dgm:prSet/>
      <dgm:spPr/>
      <dgm:t>
        <a:bodyPr/>
        <a:lstStyle/>
        <a:p>
          <a:endParaRPr lang="en-US"/>
        </a:p>
      </dgm:t>
    </dgm:pt>
    <dgm:pt modelId="{E1ACF99F-3F47-4501-ACD5-EF04F216F9E7}">
      <dgm:prSet/>
      <dgm:spPr/>
      <dgm:t>
        <a:bodyPr/>
        <a:lstStyle/>
        <a:p>
          <a:r>
            <a:rPr lang="en-US"/>
            <a:t>To identify social work measures used to address barriers to learning</a:t>
          </a:r>
        </a:p>
      </dgm:t>
    </dgm:pt>
    <dgm:pt modelId="{151C55A9-C0C2-4920-8ACD-F7FFABA71775}" type="parTrans" cxnId="{04CFBE8B-77BD-4BBD-8390-E8F76D17CE26}">
      <dgm:prSet/>
      <dgm:spPr/>
      <dgm:t>
        <a:bodyPr/>
        <a:lstStyle/>
        <a:p>
          <a:endParaRPr lang="en-US"/>
        </a:p>
      </dgm:t>
    </dgm:pt>
    <dgm:pt modelId="{BF754A7A-8CA0-454C-A3D1-412CA458E9A7}" type="sibTrans" cxnId="{04CFBE8B-77BD-4BBD-8390-E8F76D17CE26}">
      <dgm:prSet/>
      <dgm:spPr/>
      <dgm:t>
        <a:bodyPr/>
        <a:lstStyle/>
        <a:p>
          <a:endParaRPr lang="en-US"/>
        </a:p>
      </dgm:t>
    </dgm:pt>
    <dgm:pt modelId="{28CD80D2-17FC-40B2-98DD-1A6E739D55CE}">
      <dgm:prSet/>
      <dgm:spPr/>
      <dgm:t>
        <a:bodyPr/>
        <a:lstStyle/>
        <a:p>
          <a:r>
            <a:rPr lang="en-US"/>
            <a:t>To describe the types of barriers to learning encountered by learners</a:t>
          </a:r>
        </a:p>
      </dgm:t>
    </dgm:pt>
    <dgm:pt modelId="{1497395C-C3A7-4493-A294-9DE0FC13EBA1}" type="parTrans" cxnId="{72D7C44F-D845-4502-8BE8-26AD838A3455}">
      <dgm:prSet/>
      <dgm:spPr/>
      <dgm:t>
        <a:bodyPr/>
        <a:lstStyle/>
        <a:p>
          <a:endParaRPr lang="en-US"/>
        </a:p>
      </dgm:t>
    </dgm:pt>
    <dgm:pt modelId="{1E05D9BD-3CE8-40D3-AAEF-36270A16835F}" type="sibTrans" cxnId="{72D7C44F-D845-4502-8BE8-26AD838A3455}">
      <dgm:prSet/>
      <dgm:spPr/>
      <dgm:t>
        <a:bodyPr/>
        <a:lstStyle/>
        <a:p>
          <a:endParaRPr lang="en-US"/>
        </a:p>
      </dgm:t>
    </dgm:pt>
    <dgm:pt modelId="{D3BE95FF-5FF6-4DFF-8218-8FB542D78DD4}" type="pres">
      <dgm:prSet presAssocID="{EBC210AA-8749-4209-8541-D0ECCBFDC43D}" presName="root" presStyleCnt="0">
        <dgm:presLayoutVars>
          <dgm:dir/>
          <dgm:resizeHandles val="exact"/>
        </dgm:presLayoutVars>
      </dgm:prSet>
      <dgm:spPr/>
    </dgm:pt>
    <dgm:pt modelId="{6F2561A9-B2EB-4E14-87AE-37E80D82130A}" type="pres">
      <dgm:prSet presAssocID="{5449A0DB-25AE-4902-94D1-0C5EEC3069BC}" presName="compNode" presStyleCnt="0"/>
      <dgm:spPr/>
    </dgm:pt>
    <dgm:pt modelId="{32072B2D-53A0-47ED-9771-1DBA421BB232}" type="pres">
      <dgm:prSet presAssocID="{5449A0DB-25AE-4902-94D1-0C5EEC3069BC}" presName="bgRect" presStyleLbl="bgShp" presStyleIdx="0" presStyleCnt="4"/>
      <dgm:spPr/>
    </dgm:pt>
    <dgm:pt modelId="{9B4FC752-9544-4468-AC34-97709AC1E558}" type="pres">
      <dgm:prSet presAssocID="{5449A0DB-25AE-4902-94D1-0C5EEC3069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9E5732C-0340-4777-A4F8-21B9226FFBCA}" type="pres">
      <dgm:prSet presAssocID="{5449A0DB-25AE-4902-94D1-0C5EEC3069BC}" presName="spaceRect" presStyleCnt="0"/>
      <dgm:spPr/>
    </dgm:pt>
    <dgm:pt modelId="{C1D4BF3A-24C8-48CF-AD7A-97CAA7665F1D}" type="pres">
      <dgm:prSet presAssocID="{5449A0DB-25AE-4902-94D1-0C5EEC3069BC}" presName="parTx" presStyleLbl="revTx" presStyleIdx="0" presStyleCnt="4">
        <dgm:presLayoutVars>
          <dgm:chMax val="0"/>
          <dgm:chPref val="0"/>
        </dgm:presLayoutVars>
      </dgm:prSet>
      <dgm:spPr/>
    </dgm:pt>
    <dgm:pt modelId="{09809F62-C322-4644-AF4D-2A97AA2AD9B4}" type="pres">
      <dgm:prSet presAssocID="{681DCFED-A5A2-4908-BF83-2FACC0EAC8A2}" presName="sibTrans" presStyleCnt="0"/>
      <dgm:spPr/>
    </dgm:pt>
    <dgm:pt modelId="{0663799D-BF4D-4A9D-B8A2-AE965BACA18C}" type="pres">
      <dgm:prSet presAssocID="{1DC83D37-5481-4DD9-8D8A-AAB5E327EAF6}" presName="compNode" presStyleCnt="0"/>
      <dgm:spPr/>
    </dgm:pt>
    <dgm:pt modelId="{B45F902D-FECB-403D-ABCE-F8A8D85B457F}" type="pres">
      <dgm:prSet presAssocID="{1DC83D37-5481-4DD9-8D8A-AAB5E327EAF6}" presName="bgRect" presStyleLbl="bgShp" presStyleIdx="1" presStyleCnt="4"/>
      <dgm:spPr/>
    </dgm:pt>
    <dgm:pt modelId="{5799FBBE-4EB5-45C0-836A-1D79703FF8FC}" type="pres">
      <dgm:prSet presAssocID="{1DC83D37-5481-4DD9-8D8A-AAB5E327EA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044CD94-B880-47F8-824A-F88EFDC304E5}" type="pres">
      <dgm:prSet presAssocID="{1DC83D37-5481-4DD9-8D8A-AAB5E327EAF6}" presName="spaceRect" presStyleCnt="0"/>
      <dgm:spPr/>
    </dgm:pt>
    <dgm:pt modelId="{CE79292F-2181-41AA-B92D-E2CE7E90ACCF}" type="pres">
      <dgm:prSet presAssocID="{1DC83D37-5481-4DD9-8D8A-AAB5E327EAF6}" presName="parTx" presStyleLbl="revTx" presStyleIdx="1" presStyleCnt="4">
        <dgm:presLayoutVars>
          <dgm:chMax val="0"/>
          <dgm:chPref val="0"/>
        </dgm:presLayoutVars>
      </dgm:prSet>
      <dgm:spPr/>
    </dgm:pt>
    <dgm:pt modelId="{CA1B0B72-150A-4858-82B1-D99E4E8612CF}" type="pres">
      <dgm:prSet presAssocID="{AA0E3BCF-32DC-4551-B7DC-9BBD6BDD2409}" presName="sibTrans" presStyleCnt="0"/>
      <dgm:spPr/>
    </dgm:pt>
    <dgm:pt modelId="{9606422D-A17E-4870-B28B-685B0F5A6CB7}" type="pres">
      <dgm:prSet presAssocID="{E1ACF99F-3F47-4501-ACD5-EF04F216F9E7}" presName="compNode" presStyleCnt="0"/>
      <dgm:spPr/>
    </dgm:pt>
    <dgm:pt modelId="{7C5EF381-D60F-411F-9059-B7C4F0BBC660}" type="pres">
      <dgm:prSet presAssocID="{E1ACF99F-3F47-4501-ACD5-EF04F216F9E7}" presName="bgRect" presStyleLbl="bgShp" presStyleIdx="2" presStyleCnt="4"/>
      <dgm:spPr/>
    </dgm:pt>
    <dgm:pt modelId="{1140F2DD-4270-4A86-9881-00BAFB763F43}" type="pres">
      <dgm:prSet presAssocID="{E1ACF99F-3F47-4501-ACD5-EF04F216F9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B015E7-C12F-426D-B6F1-B1862E5DDB04}" type="pres">
      <dgm:prSet presAssocID="{E1ACF99F-3F47-4501-ACD5-EF04F216F9E7}" presName="spaceRect" presStyleCnt="0"/>
      <dgm:spPr/>
    </dgm:pt>
    <dgm:pt modelId="{A3361421-F2CD-4A24-B001-D8875117886E}" type="pres">
      <dgm:prSet presAssocID="{E1ACF99F-3F47-4501-ACD5-EF04F216F9E7}" presName="parTx" presStyleLbl="revTx" presStyleIdx="2" presStyleCnt="4">
        <dgm:presLayoutVars>
          <dgm:chMax val="0"/>
          <dgm:chPref val="0"/>
        </dgm:presLayoutVars>
      </dgm:prSet>
      <dgm:spPr/>
    </dgm:pt>
    <dgm:pt modelId="{84FC968F-3880-47C3-B805-B0D96EF57161}" type="pres">
      <dgm:prSet presAssocID="{BF754A7A-8CA0-454C-A3D1-412CA458E9A7}" presName="sibTrans" presStyleCnt="0"/>
      <dgm:spPr/>
    </dgm:pt>
    <dgm:pt modelId="{E088E713-88C1-47D2-A844-D5738F70F8FC}" type="pres">
      <dgm:prSet presAssocID="{28CD80D2-17FC-40B2-98DD-1A6E739D55CE}" presName="compNode" presStyleCnt="0"/>
      <dgm:spPr/>
    </dgm:pt>
    <dgm:pt modelId="{FE23B3E2-B33F-40AC-A125-8B1A00141BA6}" type="pres">
      <dgm:prSet presAssocID="{28CD80D2-17FC-40B2-98DD-1A6E739D55CE}" presName="bgRect" presStyleLbl="bgShp" presStyleIdx="3" presStyleCnt="4"/>
      <dgm:spPr/>
    </dgm:pt>
    <dgm:pt modelId="{1DDF527C-5533-4D01-815B-343F9DF8C51A}" type="pres">
      <dgm:prSet presAssocID="{28CD80D2-17FC-40B2-98DD-1A6E739D55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6C551B0-9784-4871-BB71-A615B34B2FEB}" type="pres">
      <dgm:prSet presAssocID="{28CD80D2-17FC-40B2-98DD-1A6E739D55CE}" presName="spaceRect" presStyleCnt="0"/>
      <dgm:spPr/>
    </dgm:pt>
    <dgm:pt modelId="{EDA69BD3-248B-492E-8253-B4C03E5E2FF5}" type="pres">
      <dgm:prSet presAssocID="{28CD80D2-17FC-40B2-98DD-1A6E739D55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3ACD22-2516-4C2F-953F-A9FBC7DD6FF3}" type="presOf" srcId="{EBC210AA-8749-4209-8541-D0ECCBFDC43D}" destId="{D3BE95FF-5FF6-4DFF-8218-8FB542D78DD4}" srcOrd="0" destOrd="0" presId="urn:microsoft.com/office/officeart/2018/2/layout/IconVerticalSolidList"/>
    <dgm:cxn modelId="{8FD77026-AA55-4242-A4DE-BDDFFAC64A05}" type="presOf" srcId="{28CD80D2-17FC-40B2-98DD-1A6E739D55CE}" destId="{EDA69BD3-248B-492E-8253-B4C03E5E2FF5}" srcOrd="0" destOrd="0" presId="urn:microsoft.com/office/officeart/2018/2/layout/IconVerticalSolidList"/>
    <dgm:cxn modelId="{72D7C44F-D845-4502-8BE8-26AD838A3455}" srcId="{EBC210AA-8749-4209-8541-D0ECCBFDC43D}" destId="{28CD80D2-17FC-40B2-98DD-1A6E739D55CE}" srcOrd="3" destOrd="0" parTransId="{1497395C-C3A7-4493-A294-9DE0FC13EBA1}" sibTransId="{1E05D9BD-3CE8-40D3-AAEF-36270A16835F}"/>
    <dgm:cxn modelId="{8E0D8981-A9E6-4B7C-BAE2-FB7C800DE8A4}" type="presOf" srcId="{5449A0DB-25AE-4902-94D1-0C5EEC3069BC}" destId="{C1D4BF3A-24C8-48CF-AD7A-97CAA7665F1D}" srcOrd="0" destOrd="0" presId="urn:microsoft.com/office/officeart/2018/2/layout/IconVerticalSolidList"/>
    <dgm:cxn modelId="{04CFBE8B-77BD-4BBD-8390-E8F76D17CE26}" srcId="{EBC210AA-8749-4209-8541-D0ECCBFDC43D}" destId="{E1ACF99F-3F47-4501-ACD5-EF04F216F9E7}" srcOrd="2" destOrd="0" parTransId="{151C55A9-C0C2-4920-8ACD-F7FFABA71775}" sibTransId="{BF754A7A-8CA0-454C-A3D1-412CA458E9A7}"/>
    <dgm:cxn modelId="{5CDFF3A1-EC78-44F9-98F2-379A1C618B04}" type="presOf" srcId="{E1ACF99F-3F47-4501-ACD5-EF04F216F9E7}" destId="{A3361421-F2CD-4A24-B001-D8875117886E}" srcOrd="0" destOrd="0" presId="urn:microsoft.com/office/officeart/2018/2/layout/IconVerticalSolidList"/>
    <dgm:cxn modelId="{BF3EA6A4-59B8-4D8A-97AC-05C03572DD79}" type="presOf" srcId="{1DC83D37-5481-4DD9-8D8A-AAB5E327EAF6}" destId="{CE79292F-2181-41AA-B92D-E2CE7E90ACCF}" srcOrd="0" destOrd="0" presId="urn:microsoft.com/office/officeart/2018/2/layout/IconVerticalSolidList"/>
    <dgm:cxn modelId="{08BC7FA7-BB15-4619-A4CB-28E1DFF23D26}" srcId="{EBC210AA-8749-4209-8541-D0ECCBFDC43D}" destId="{1DC83D37-5481-4DD9-8D8A-AAB5E327EAF6}" srcOrd="1" destOrd="0" parTransId="{B21A7BE7-758D-47A0-A6D2-3A7C39CA189D}" sibTransId="{AA0E3BCF-32DC-4551-B7DC-9BBD6BDD2409}"/>
    <dgm:cxn modelId="{45F589E8-5BCE-46F9-8C8D-640585D4D450}" srcId="{EBC210AA-8749-4209-8541-D0ECCBFDC43D}" destId="{5449A0DB-25AE-4902-94D1-0C5EEC3069BC}" srcOrd="0" destOrd="0" parTransId="{EE3636F0-8E46-430E-BFEF-6CC1B8D62D6B}" sibTransId="{681DCFED-A5A2-4908-BF83-2FACC0EAC8A2}"/>
    <dgm:cxn modelId="{69F8D98D-36AF-4B1D-9203-3DBBD6435E02}" type="presParOf" srcId="{D3BE95FF-5FF6-4DFF-8218-8FB542D78DD4}" destId="{6F2561A9-B2EB-4E14-87AE-37E80D82130A}" srcOrd="0" destOrd="0" presId="urn:microsoft.com/office/officeart/2018/2/layout/IconVerticalSolidList"/>
    <dgm:cxn modelId="{2396BC7D-99F9-4A07-8FC4-CD2131A3D0EB}" type="presParOf" srcId="{6F2561A9-B2EB-4E14-87AE-37E80D82130A}" destId="{32072B2D-53A0-47ED-9771-1DBA421BB232}" srcOrd="0" destOrd="0" presId="urn:microsoft.com/office/officeart/2018/2/layout/IconVerticalSolidList"/>
    <dgm:cxn modelId="{75115953-5647-4146-BAE1-B43BC656D444}" type="presParOf" srcId="{6F2561A9-B2EB-4E14-87AE-37E80D82130A}" destId="{9B4FC752-9544-4468-AC34-97709AC1E558}" srcOrd="1" destOrd="0" presId="urn:microsoft.com/office/officeart/2018/2/layout/IconVerticalSolidList"/>
    <dgm:cxn modelId="{466B7DA1-4080-486F-8891-97EAFB9423B6}" type="presParOf" srcId="{6F2561A9-B2EB-4E14-87AE-37E80D82130A}" destId="{89E5732C-0340-4777-A4F8-21B9226FFBCA}" srcOrd="2" destOrd="0" presId="urn:microsoft.com/office/officeart/2018/2/layout/IconVerticalSolidList"/>
    <dgm:cxn modelId="{5F86BE47-6649-4354-9020-60D12503E182}" type="presParOf" srcId="{6F2561A9-B2EB-4E14-87AE-37E80D82130A}" destId="{C1D4BF3A-24C8-48CF-AD7A-97CAA7665F1D}" srcOrd="3" destOrd="0" presId="urn:microsoft.com/office/officeart/2018/2/layout/IconVerticalSolidList"/>
    <dgm:cxn modelId="{2D1C6D95-A160-49DB-9718-6E22924A5E7B}" type="presParOf" srcId="{D3BE95FF-5FF6-4DFF-8218-8FB542D78DD4}" destId="{09809F62-C322-4644-AF4D-2A97AA2AD9B4}" srcOrd="1" destOrd="0" presId="urn:microsoft.com/office/officeart/2018/2/layout/IconVerticalSolidList"/>
    <dgm:cxn modelId="{F73C80DD-72E1-449F-AB84-09ECFC7C91D5}" type="presParOf" srcId="{D3BE95FF-5FF6-4DFF-8218-8FB542D78DD4}" destId="{0663799D-BF4D-4A9D-B8A2-AE965BACA18C}" srcOrd="2" destOrd="0" presId="urn:microsoft.com/office/officeart/2018/2/layout/IconVerticalSolidList"/>
    <dgm:cxn modelId="{85090E74-6166-4E6F-A4B6-2FAC53930AEC}" type="presParOf" srcId="{0663799D-BF4D-4A9D-B8A2-AE965BACA18C}" destId="{B45F902D-FECB-403D-ABCE-F8A8D85B457F}" srcOrd="0" destOrd="0" presId="urn:microsoft.com/office/officeart/2018/2/layout/IconVerticalSolidList"/>
    <dgm:cxn modelId="{681E00BF-141D-4FC9-823F-E39CF82899F8}" type="presParOf" srcId="{0663799D-BF4D-4A9D-B8A2-AE965BACA18C}" destId="{5799FBBE-4EB5-45C0-836A-1D79703FF8FC}" srcOrd="1" destOrd="0" presId="urn:microsoft.com/office/officeart/2018/2/layout/IconVerticalSolidList"/>
    <dgm:cxn modelId="{29F8EB8A-FB50-4A65-BD36-F136756DCCFA}" type="presParOf" srcId="{0663799D-BF4D-4A9D-B8A2-AE965BACA18C}" destId="{D044CD94-B880-47F8-824A-F88EFDC304E5}" srcOrd="2" destOrd="0" presId="urn:microsoft.com/office/officeart/2018/2/layout/IconVerticalSolidList"/>
    <dgm:cxn modelId="{3A043130-E409-4A75-9559-F00D23BDD196}" type="presParOf" srcId="{0663799D-BF4D-4A9D-B8A2-AE965BACA18C}" destId="{CE79292F-2181-41AA-B92D-E2CE7E90ACCF}" srcOrd="3" destOrd="0" presId="urn:microsoft.com/office/officeart/2018/2/layout/IconVerticalSolidList"/>
    <dgm:cxn modelId="{DC7887E2-BA12-4D7B-9926-2F24750D1855}" type="presParOf" srcId="{D3BE95FF-5FF6-4DFF-8218-8FB542D78DD4}" destId="{CA1B0B72-150A-4858-82B1-D99E4E8612CF}" srcOrd="3" destOrd="0" presId="urn:microsoft.com/office/officeart/2018/2/layout/IconVerticalSolidList"/>
    <dgm:cxn modelId="{4FCAFEFE-344F-40E0-863D-773C1380A817}" type="presParOf" srcId="{D3BE95FF-5FF6-4DFF-8218-8FB542D78DD4}" destId="{9606422D-A17E-4870-B28B-685B0F5A6CB7}" srcOrd="4" destOrd="0" presId="urn:microsoft.com/office/officeart/2018/2/layout/IconVerticalSolidList"/>
    <dgm:cxn modelId="{2C9A83E2-BAAD-429E-8911-CF1A1834C078}" type="presParOf" srcId="{9606422D-A17E-4870-B28B-685B0F5A6CB7}" destId="{7C5EF381-D60F-411F-9059-B7C4F0BBC660}" srcOrd="0" destOrd="0" presId="urn:microsoft.com/office/officeart/2018/2/layout/IconVerticalSolidList"/>
    <dgm:cxn modelId="{24CE1580-8FAE-4F35-BAB3-819E2C17AF24}" type="presParOf" srcId="{9606422D-A17E-4870-B28B-685B0F5A6CB7}" destId="{1140F2DD-4270-4A86-9881-00BAFB763F43}" srcOrd="1" destOrd="0" presId="urn:microsoft.com/office/officeart/2018/2/layout/IconVerticalSolidList"/>
    <dgm:cxn modelId="{0F2BB78F-CC9C-4E2E-B26E-7717237E1FF5}" type="presParOf" srcId="{9606422D-A17E-4870-B28B-685B0F5A6CB7}" destId="{D6B015E7-C12F-426D-B6F1-B1862E5DDB04}" srcOrd="2" destOrd="0" presId="urn:microsoft.com/office/officeart/2018/2/layout/IconVerticalSolidList"/>
    <dgm:cxn modelId="{5744CA93-B82C-4DC5-953F-F1E460C53E61}" type="presParOf" srcId="{9606422D-A17E-4870-B28B-685B0F5A6CB7}" destId="{A3361421-F2CD-4A24-B001-D8875117886E}" srcOrd="3" destOrd="0" presId="urn:microsoft.com/office/officeart/2018/2/layout/IconVerticalSolidList"/>
    <dgm:cxn modelId="{D5B63D4C-8730-4C96-A118-EC96F9CBEF74}" type="presParOf" srcId="{D3BE95FF-5FF6-4DFF-8218-8FB542D78DD4}" destId="{84FC968F-3880-47C3-B805-B0D96EF57161}" srcOrd="5" destOrd="0" presId="urn:microsoft.com/office/officeart/2018/2/layout/IconVerticalSolidList"/>
    <dgm:cxn modelId="{AC65AC86-24A7-4128-89C1-61E9344A6CEF}" type="presParOf" srcId="{D3BE95FF-5FF6-4DFF-8218-8FB542D78DD4}" destId="{E088E713-88C1-47D2-A844-D5738F70F8FC}" srcOrd="6" destOrd="0" presId="urn:microsoft.com/office/officeart/2018/2/layout/IconVerticalSolidList"/>
    <dgm:cxn modelId="{06C9869A-E2A0-4865-A8E3-19335E667162}" type="presParOf" srcId="{E088E713-88C1-47D2-A844-D5738F70F8FC}" destId="{FE23B3E2-B33F-40AC-A125-8B1A00141BA6}" srcOrd="0" destOrd="0" presId="urn:microsoft.com/office/officeart/2018/2/layout/IconVerticalSolidList"/>
    <dgm:cxn modelId="{2B2A1A3F-BE47-4EE3-964F-41443967ECBF}" type="presParOf" srcId="{E088E713-88C1-47D2-A844-D5738F70F8FC}" destId="{1DDF527C-5533-4D01-815B-343F9DF8C51A}" srcOrd="1" destOrd="0" presId="urn:microsoft.com/office/officeart/2018/2/layout/IconVerticalSolidList"/>
    <dgm:cxn modelId="{000E6D32-B961-49CF-BE36-5484DC9B7E26}" type="presParOf" srcId="{E088E713-88C1-47D2-A844-D5738F70F8FC}" destId="{C6C551B0-9784-4871-BB71-A615B34B2FEB}" srcOrd="2" destOrd="0" presId="urn:microsoft.com/office/officeart/2018/2/layout/IconVerticalSolidList"/>
    <dgm:cxn modelId="{9E2E1D37-827C-46BB-B8A4-FAF38154C31A}" type="presParOf" srcId="{E088E713-88C1-47D2-A844-D5738F70F8FC}" destId="{EDA69BD3-248B-492E-8253-B4C03E5E2F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FC522-7920-45ED-ABD0-252B2FD9AE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67639C-80B5-4BD3-B6C0-654FFB266F2B}">
      <dgm:prSet/>
      <dgm:spPr/>
      <dgm:t>
        <a:bodyPr/>
        <a:lstStyle/>
        <a:p>
          <a:r>
            <a:rPr lang="en-US"/>
            <a:t>NDO LIVHUWA… AA!</a:t>
          </a:r>
        </a:p>
      </dgm:t>
    </dgm:pt>
    <dgm:pt modelId="{77163B8E-922C-4CFA-B975-3094A06E0606}" type="parTrans" cxnId="{4E791108-599E-4243-A228-EC626CE13739}">
      <dgm:prSet/>
      <dgm:spPr/>
      <dgm:t>
        <a:bodyPr/>
        <a:lstStyle/>
        <a:p>
          <a:endParaRPr lang="en-US"/>
        </a:p>
      </dgm:t>
    </dgm:pt>
    <dgm:pt modelId="{301D4AB5-D968-4BCA-9FBC-D4F2F6D53290}" type="sibTrans" cxnId="{4E791108-599E-4243-A228-EC626CE13739}">
      <dgm:prSet/>
      <dgm:spPr/>
      <dgm:t>
        <a:bodyPr/>
        <a:lstStyle/>
        <a:p>
          <a:endParaRPr lang="en-US"/>
        </a:p>
      </dgm:t>
    </dgm:pt>
    <dgm:pt modelId="{A774C30D-064E-41B5-B807-9DE140E8D413}">
      <dgm:prSet/>
      <dgm:spPr/>
      <dgm:t>
        <a:bodyPr/>
        <a:lstStyle/>
        <a:p>
          <a:r>
            <a:rPr lang="en-US"/>
            <a:t>HA KHENSA!</a:t>
          </a:r>
        </a:p>
      </dgm:t>
    </dgm:pt>
    <dgm:pt modelId="{0541CA64-2FB5-4959-9049-BA45DD553B84}" type="parTrans" cxnId="{249CCF1C-9446-404E-A67F-63AFB7FDABDB}">
      <dgm:prSet/>
      <dgm:spPr/>
      <dgm:t>
        <a:bodyPr/>
        <a:lstStyle/>
        <a:p>
          <a:endParaRPr lang="en-US"/>
        </a:p>
      </dgm:t>
    </dgm:pt>
    <dgm:pt modelId="{ADAEFB95-887A-4D64-B48C-4EB0BD7E1DEB}" type="sibTrans" cxnId="{249CCF1C-9446-404E-A67F-63AFB7FDABDB}">
      <dgm:prSet/>
      <dgm:spPr/>
      <dgm:t>
        <a:bodyPr/>
        <a:lstStyle/>
        <a:p>
          <a:endParaRPr lang="en-US"/>
        </a:p>
      </dgm:t>
    </dgm:pt>
    <dgm:pt modelId="{CC9F9A63-1D63-4D11-870F-6F9C20B82532}">
      <dgm:prSet/>
      <dgm:spPr/>
      <dgm:t>
        <a:bodyPr/>
        <a:lstStyle/>
        <a:p>
          <a:r>
            <a:rPr lang="en-US"/>
            <a:t>KE A LEBOGA!.....THOBELA</a:t>
          </a:r>
        </a:p>
      </dgm:t>
    </dgm:pt>
    <dgm:pt modelId="{C3B07110-F3AA-44DA-8C9A-85D7CF9F0934}" type="parTrans" cxnId="{B09BE3E5-8815-4D18-BD0F-E46AFA18603A}">
      <dgm:prSet/>
      <dgm:spPr/>
      <dgm:t>
        <a:bodyPr/>
        <a:lstStyle/>
        <a:p>
          <a:endParaRPr lang="en-US"/>
        </a:p>
      </dgm:t>
    </dgm:pt>
    <dgm:pt modelId="{94E07F3F-0109-415B-BC92-05B6BDF3FF78}" type="sibTrans" cxnId="{B09BE3E5-8815-4D18-BD0F-E46AFA18603A}">
      <dgm:prSet/>
      <dgm:spPr/>
      <dgm:t>
        <a:bodyPr/>
        <a:lstStyle/>
        <a:p>
          <a:endParaRPr lang="en-US"/>
        </a:p>
      </dgm:t>
    </dgm:pt>
    <dgm:pt modelId="{7E5E92D1-6ADF-45C1-824C-0BD7D80384AE}">
      <dgm:prSet/>
      <dgm:spPr/>
      <dgm:t>
        <a:bodyPr/>
        <a:lstStyle/>
        <a:p>
          <a:r>
            <a:rPr lang="en-US"/>
            <a:t>THANK YOU!</a:t>
          </a:r>
        </a:p>
      </dgm:t>
    </dgm:pt>
    <dgm:pt modelId="{D3E402B4-8D5F-4342-8707-9EF7FBEB82DC}" type="parTrans" cxnId="{6FB9C94A-F0A4-4841-A5BF-9731EA532C04}">
      <dgm:prSet/>
      <dgm:spPr/>
      <dgm:t>
        <a:bodyPr/>
        <a:lstStyle/>
        <a:p>
          <a:endParaRPr lang="en-US"/>
        </a:p>
      </dgm:t>
    </dgm:pt>
    <dgm:pt modelId="{23B72158-F533-4A94-8D3E-140E8615ECCD}" type="sibTrans" cxnId="{6FB9C94A-F0A4-4841-A5BF-9731EA532C04}">
      <dgm:prSet/>
      <dgm:spPr/>
      <dgm:t>
        <a:bodyPr/>
        <a:lstStyle/>
        <a:p>
          <a:endParaRPr lang="en-US"/>
        </a:p>
      </dgm:t>
    </dgm:pt>
    <dgm:pt modelId="{9A51C120-C55C-4914-B062-DC436B722555}" type="pres">
      <dgm:prSet presAssocID="{F1BFC522-7920-45ED-ABD0-252B2FD9AEB8}" presName="root" presStyleCnt="0">
        <dgm:presLayoutVars>
          <dgm:dir/>
          <dgm:resizeHandles val="exact"/>
        </dgm:presLayoutVars>
      </dgm:prSet>
      <dgm:spPr/>
    </dgm:pt>
    <dgm:pt modelId="{6EF639E4-7294-412D-9F30-85BA3344AEF0}" type="pres">
      <dgm:prSet presAssocID="{6C67639C-80B5-4BD3-B6C0-654FFB266F2B}" presName="compNode" presStyleCnt="0"/>
      <dgm:spPr/>
    </dgm:pt>
    <dgm:pt modelId="{152DB5DF-CF3D-400C-AA7C-7312D8EDC8BE}" type="pres">
      <dgm:prSet presAssocID="{6C67639C-80B5-4BD3-B6C0-654FFB266F2B}" presName="bgRect" presStyleLbl="bgShp" presStyleIdx="0" presStyleCnt="4"/>
      <dgm:spPr/>
    </dgm:pt>
    <dgm:pt modelId="{DAD3BD22-1DF5-461F-958D-B42AC35CBB55}" type="pres">
      <dgm:prSet presAssocID="{6C67639C-80B5-4BD3-B6C0-654FFB266F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r"/>
        </a:ext>
      </dgm:extLst>
    </dgm:pt>
    <dgm:pt modelId="{E5AC5795-5278-4696-B657-247FA2EE2AE4}" type="pres">
      <dgm:prSet presAssocID="{6C67639C-80B5-4BD3-B6C0-654FFB266F2B}" presName="spaceRect" presStyleCnt="0"/>
      <dgm:spPr/>
    </dgm:pt>
    <dgm:pt modelId="{DB66471C-5770-4B1F-9114-F90508329A16}" type="pres">
      <dgm:prSet presAssocID="{6C67639C-80B5-4BD3-B6C0-654FFB266F2B}" presName="parTx" presStyleLbl="revTx" presStyleIdx="0" presStyleCnt="4">
        <dgm:presLayoutVars>
          <dgm:chMax val="0"/>
          <dgm:chPref val="0"/>
        </dgm:presLayoutVars>
      </dgm:prSet>
      <dgm:spPr/>
    </dgm:pt>
    <dgm:pt modelId="{421663E6-AFDB-4555-9FF8-20CC12ACEBB7}" type="pres">
      <dgm:prSet presAssocID="{301D4AB5-D968-4BCA-9FBC-D4F2F6D53290}" presName="sibTrans" presStyleCnt="0"/>
      <dgm:spPr/>
    </dgm:pt>
    <dgm:pt modelId="{0DB5D377-F093-400B-95B0-D1C05FAC8979}" type="pres">
      <dgm:prSet presAssocID="{A774C30D-064E-41B5-B807-9DE140E8D413}" presName="compNode" presStyleCnt="0"/>
      <dgm:spPr/>
    </dgm:pt>
    <dgm:pt modelId="{235FD6D9-8D95-4048-8FC6-809C7E773B52}" type="pres">
      <dgm:prSet presAssocID="{A774C30D-064E-41B5-B807-9DE140E8D413}" presName="bgRect" presStyleLbl="bgShp" presStyleIdx="1" presStyleCnt="4"/>
      <dgm:spPr/>
    </dgm:pt>
    <dgm:pt modelId="{7678E806-31F4-45FA-89D6-06D4E4FA1A46}" type="pres">
      <dgm:prSet presAssocID="{A774C30D-064E-41B5-B807-9DE140E8D4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A532FCD0-FD77-4076-BABA-1F79704CD409}" type="pres">
      <dgm:prSet presAssocID="{A774C30D-064E-41B5-B807-9DE140E8D413}" presName="spaceRect" presStyleCnt="0"/>
      <dgm:spPr/>
    </dgm:pt>
    <dgm:pt modelId="{BE7FC3E2-0CC8-4B40-A485-903BF9E0E842}" type="pres">
      <dgm:prSet presAssocID="{A774C30D-064E-41B5-B807-9DE140E8D413}" presName="parTx" presStyleLbl="revTx" presStyleIdx="1" presStyleCnt="4">
        <dgm:presLayoutVars>
          <dgm:chMax val="0"/>
          <dgm:chPref val="0"/>
        </dgm:presLayoutVars>
      </dgm:prSet>
      <dgm:spPr/>
    </dgm:pt>
    <dgm:pt modelId="{85A7602F-B179-4DDD-B6E7-A6F70E57E775}" type="pres">
      <dgm:prSet presAssocID="{ADAEFB95-887A-4D64-B48C-4EB0BD7E1DEB}" presName="sibTrans" presStyleCnt="0"/>
      <dgm:spPr/>
    </dgm:pt>
    <dgm:pt modelId="{88C9C1F2-E946-47F2-BC23-F5932F3C33D0}" type="pres">
      <dgm:prSet presAssocID="{CC9F9A63-1D63-4D11-870F-6F9C20B82532}" presName="compNode" presStyleCnt="0"/>
      <dgm:spPr/>
    </dgm:pt>
    <dgm:pt modelId="{A80D868F-6C92-45EB-A522-FA6F845AB3D4}" type="pres">
      <dgm:prSet presAssocID="{CC9F9A63-1D63-4D11-870F-6F9C20B82532}" presName="bgRect" presStyleLbl="bgShp" presStyleIdx="2" presStyleCnt="4"/>
      <dgm:spPr/>
    </dgm:pt>
    <dgm:pt modelId="{9FAEA08B-682F-4B1D-B409-2B9C4035A93A}" type="pres">
      <dgm:prSet presAssocID="{CC9F9A63-1D63-4D11-870F-6F9C20B8253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D206DE9-02F5-4695-9F4E-45592998F1C6}" type="pres">
      <dgm:prSet presAssocID="{CC9F9A63-1D63-4D11-870F-6F9C20B82532}" presName="spaceRect" presStyleCnt="0"/>
      <dgm:spPr/>
    </dgm:pt>
    <dgm:pt modelId="{AE94FDA8-D41F-416E-B0C1-4E3A1F79FC2D}" type="pres">
      <dgm:prSet presAssocID="{CC9F9A63-1D63-4D11-870F-6F9C20B82532}" presName="parTx" presStyleLbl="revTx" presStyleIdx="2" presStyleCnt="4">
        <dgm:presLayoutVars>
          <dgm:chMax val="0"/>
          <dgm:chPref val="0"/>
        </dgm:presLayoutVars>
      </dgm:prSet>
      <dgm:spPr/>
    </dgm:pt>
    <dgm:pt modelId="{6B759E3B-7624-4C3A-AEC0-35783CBBA0FF}" type="pres">
      <dgm:prSet presAssocID="{94E07F3F-0109-415B-BC92-05B6BDF3FF78}" presName="sibTrans" presStyleCnt="0"/>
      <dgm:spPr/>
    </dgm:pt>
    <dgm:pt modelId="{12688F98-4A73-4FC3-A408-2250D297817F}" type="pres">
      <dgm:prSet presAssocID="{7E5E92D1-6ADF-45C1-824C-0BD7D80384AE}" presName="compNode" presStyleCnt="0"/>
      <dgm:spPr/>
    </dgm:pt>
    <dgm:pt modelId="{2EDB299C-624F-4CA4-B6B0-EF28CDDC95AC}" type="pres">
      <dgm:prSet presAssocID="{7E5E92D1-6ADF-45C1-824C-0BD7D80384AE}" presName="bgRect" presStyleLbl="bgShp" presStyleIdx="3" presStyleCnt="4"/>
      <dgm:spPr/>
    </dgm:pt>
    <dgm:pt modelId="{8B4FCF9B-042F-473E-A30E-A832232257D8}" type="pres">
      <dgm:prSet presAssocID="{7E5E92D1-6ADF-45C1-824C-0BD7D80384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B06CDA92-2691-4F1D-961A-D9BBAB668DB9}" type="pres">
      <dgm:prSet presAssocID="{7E5E92D1-6ADF-45C1-824C-0BD7D80384AE}" presName="spaceRect" presStyleCnt="0"/>
      <dgm:spPr/>
    </dgm:pt>
    <dgm:pt modelId="{9D3BF8AA-2EE2-4586-AECA-956C5B291B6F}" type="pres">
      <dgm:prSet presAssocID="{7E5E92D1-6ADF-45C1-824C-0BD7D80384A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791108-599E-4243-A228-EC626CE13739}" srcId="{F1BFC522-7920-45ED-ABD0-252B2FD9AEB8}" destId="{6C67639C-80B5-4BD3-B6C0-654FFB266F2B}" srcOrd="0" destOrd="0" parTransId="{77163B8E-922C-4CFA-B975-3094A06E0606}" sibTransId="{301D4AB5-D968-4BCA-9FBC-D4F2F6D53290}"/>
    <dgm:cxn modelId="{7396DE13-31A7-451D-9571-22381A8354D5}" type="presOf" srcId="{6C67639C-80B5-4BD3-B6C0-654FFB266F2B}" destId="{DB66471C-5770-4B1F-9114-F90508329A16}" srcOrd="0" destOrd="0" presId="urn:microsoft.com/office/officeart/2018/2/layout/IconVerticalSolidList"/>
    <dgm:cxn modelId="{249CCF1C-9446-404E-A67F-63AFB7FDABDB}" srcId="{F1BFC522-7920-45ED-ABD0-252B2FD9AEB8}" destId="{A774C30D-064E-41B5-B807-9DE140E8D413}" srcOrd="1" destOrd="0" parTransId="{0541CA64-2FB5-4959-9049-BA45DD553B84}" sibTransId="{ADAEFB95-887A-4D64-B48C-4EB0BD7E1DEB}"/>
    <dgm:cxn modelId="{B59C5323-02DD-47EB-8700-B4C088A82F08}" type="presOf" srcId="{F1BFC522-7920-45ED-ABD0-252B2FD9AEB8}" destId="{9A51C120-C55C-4914-B062-DC436B722555}" srcOrd="0" destOrd="0" presId="urn:microsoft.com/office/officeart/2018/2/layout/IconVerticalSolidList"/>
    <dgm:cxn modelId="{C4098F2E-00BD-4C67-B647-3F5ED230A75F}" type="presOf" srcId="{A774C30D-064E-41B5-B807-9DE140E8D413}" destId="{BE7FC3E2-0CC8-4B40-A485-903BF9E0E842}" srcOrd="0" destOrd="0" presId="urn:microsoft.com/office/officeart/2018/2/layout/IconVerticalSolidList"/>
    <dgm:cxn modelId="{F1A7AF2F-28AA-457E-826B-360EFBB6C654}" type="presOf" srcId="{7E5E92D1-6ADF-45C1-824C-0BD7D80384AE}" destId="{9D3BF8AA-2EE2-4586-AECA-956C5B291B6F}" srcOrd="0" destOrd="0" presId="urn:microsoft.com/office/officeart/2018/2/layout/IconVerticalSolidList"/>
    <dgm:cxn modelId="{6FB9C94A-F0A4-4841-A5BF-9731EA532C04}" srcId="{F1BFC522-7920-45ED-ABD0-252B2FD9AEB8}" destId="{7E5E92D1-6ADF-45C1-824C-0BD7D80384AE}" srcOrd="3" destOrd="0" parTransId="{D3E402B4-8D5F-4342-8707-9EF7FBEB82DC}" sibTransId="{23B72158-F533-4A94-8D3E-140E8615ECCD}"/>
    <dgm:cxn modelId="{773EEF82-D573-4ADF-B2DA-01AB8D741C01}" type="presOf" srcId="{CC9F9A63-1D63-4D11-870F-6F9C20B82532}" destId="{AE94FDA8-D41F-416E-B0C1-4E3A1F79FC2D}" srcOrd="0" destOrd="0" presId="urn:microsoft.com/office/officeart/2018/2/layout/IconVerticalSolidList"/>
    <dgm:cxn modelId="{B09BE3E5-8815-4D18-BD0F-E46AFA18603A}" srcId="{F1BFC522-7920-45ED-ABD0-252B2FD9AEB8}" destId="{CC9F9A63-1D63-4D11-870F-6F9C20B82532}" srcOrd="2" destOrd="0" parTransId="{C3B07110-F3AA-44DA-8C9A-85D7CF9F0934}" sibTransId="{94E07F3F-0109-415B-BC92-05B6BDF3FF78}"/>
    <dgm:cxn modelId="{CD282BE7-8032-4E05-9995-1D5737D5D320}" type="presParOf" srcId="{9A51C120-C55C-4914-B062-DC436B722555}" destId="{6EF639E4-7294-412D-9F30-85BA3344AEF0}" srcOrd="0" destOrd="0" presId="urn:microsoft.com/office/officeart/2018/2/layout/IconVerticalSolidList"/>
    <dgm:cxn modelId="{124F1D32-CF2D-4F06-80EA-2BB7D457D4A6}" type="presParOf" srcId="{6EF639E4-7294-412D-9F30-85BA3344AEF0}" destId="{152DB5DF-CF3D-400C-AA7C-7312D8EDC8BE}" srcOrd="0" destOrd="0" presId="urn:microsoft.com/office/officeart/2018/2/layout/IconVerticalSolidList"/>
    <dgm:cxn modelId="{5FF5E070-26BC-4AB5-974A-B62CC89A5D26}" type="presParOf" srcId="{6EF639E4-7294-412D-9F30-85BA3344AEF0}" destId="{DAD3BD22-1DF5-461F-958D-B42AC35CBB55}" srcOrd="1" destOrd="0" presId="urn:microsoft.com/office/officeart/2018/2/layout/IconVerticalSolidList"/>
    <dgm:cxn modelId="{F010D95D-AF8A-4D7D-A33B-651DBDD38F3C}" type="presParOf" srcId="{6EF639E4-7294-412D-9F30-85BA3344AEF0}" destId="{E5AC5795-5278-4696-B657-247FA2EE2AE4}" srcOrd="2" destOrd="0" presId="urn:microsoft.com/office/officeart/2018/2/layout/IconVerticalSolidList"/>
    <dgm:cxn modelId="{2D5227AF-C2D5-4AEC-BC3F-E552018E4240}" type="presParOf" srcId="{6EF639E4-7294-412D-9F30-85BA3344AEF0}" destId="{DB66471C-5770-4B1F-9114-F90508329A16}" srcOrd="3" destOrd="0" presId="urn:microsoft.com/office/officeart/2018/2/layout/IconVerticalSolidList"/>
    <dgm:cxn modelId="{FF9F7DEE-4C75-4D6B-A2C8-5F941CE370DB}" type="presParOf" srcId="{9A51C120-C55C-4914-B062-DC436B722555}" destId="{421663E6-AFDB-4555-9FF8-20CC12ACEBB7}" srcOrd="1" destOrd="0" presId="urn:microsoft.com/office/officeart/2018/2/layout/IconVerticalSolidList"/>
    <dgm:cxn modelId="{67B7FB47-36F9-4863-91B7-F2B15B225D17}" type="presParOf" srcId="{9A51C120-C55C-4914-B062-DC436B722555}" destId="{0DB5D377-F093-400B-95B0-D1C05FAC8979}" srcOrd="2" destOrd="0" presId="urn:microsoft.com/office/officeart/2018/2/layout/IconVerticalSolidList"/>
    <dgm:cxn modelId="{D167673C-888F-4573-B15A-0479460DF190}" type="presParOf" srcId="{0DB5D377-F093-400B-95B0-D1C05FAC8979}" destId="{235FD6D9-8D95-4048-8FC6-809C7E773B52}" srcOrd="0" destOrd="0" presId="urn:microsoft.com/office/officeart/2018/2/layout/IconVerticalSolidList"/>
    <dgm:cxn modelId="{9F06F10C-D662-4724-BF17-FF82D9E18A52}" type="presParOf" srcId="{0DB5D377-F093-400B-95B0-D1C05FAC8979}" destId="{7678E806-31F4-45FA-89D6-06D4E4FA1A46}" srcOrd="1" destOrd="0" presId="urn:microsoft.com/office/officeart/2018/2/layout/IconVerticalSolidList"/>
    <dgm:cxn modelId="{E274AE5E-91CC-4142-ABC0-B26CADD3960B}" type="presParOf" srcId="{0DB5D377-F093-400B-95B0-D1C05FAC8979}" destId="{A532FCD0-FD77-4076-BABA-1F79704CD409}" srcOrd="2" destOrd="0" presId="urn:microsoft.com/office/officeart/2018/2/layout/IconVerticalSolidList"/>
    <dgm:cxn modelId="{8B9FFAC4-4221-4A80-A021-AEE350736D01}" type="presParOf" srcId="{0DB5D377-F093-400B-95B0-D1C05FAC8979}" destId="{BE7FC3E2-0CC8-4B40-A485-903BF9E0E842}" srcOrd="3" destOrd="0" presId="urn:microsoft.com/office/officeart/2018/2/layout/IconVerticalSolidList"/>
    <dgm:cxn modelId="{1F7B9D76-8BA1-4CAD-ADA2-A3305F86164D}" type="presParOf" srcId="{9A51C120-C55C-4914-B062-DC436B722555}" destId="{85A7602F-B179-4DDD-B6E7-A6F70E57E775}" srcOrd="3" destOrd="0" presId="urn:microsoft.com/office/officeart/2018/2/layout/IconVerticalSolidList"/>
    <dgm:cxn modelId="{7720AD7B-818C-4AA5-8B65-9095F7850D35}" type="presParOf" srcId="{9A51C120-C55C-4914-B062-DC436B722555}" destId="{88C9C1F2-E946-47F2-BC23-F5932F3C33D0}" srcOrd="4" destOrd="0" presId="urn:microsoft.com/office/officeart/2018/2/layout/IconVerticalSolidList"/>
    <dgm:cxn modelId="{3DC3389D-87BF-4F64-92CC-E9C4D9BED703}" type="presParOf" srcId="{88C9C1F2-E946-47F2-BC23-F5932F3C33D0}" destId="{A80D868F-6C92-45EB-A522-FA6F845AB3D4}" srcOrd="0" destOrd="0" presId="urn:microsoft.com/office/officeart/2018/2/layout/IconVerticalSolidList"/>
    <dgm:cxn modelId="{3B9C24DD-8DD5-4DE3-AC6C-926C2BAA57FE}" type="presParOf" srcId="{88C9C1F2-E946-47F2-BC23-F5932F3C33D0}" destId="{9FAEA08B-682F-4B1D-B409-2B9C4035A93A}" srcOrd="1" destOrd="0" presId="urn:microsoft.com/office/officeart/2018/2/layout/IconVerticalSolidList"/>
    <dgm:cxn modelId="{BF7B943A-B5A7-4AC9-90ED-474C5AF72883}" type="presParOf" srcId="{88C9C1F2-E946-47F2-BC23-F5932F3C33D0}" destId="{CD206DE9-02F5-4695-9F4E-45592998F1C6}" srcOrd="2" destOrd="0" presId="urn:microsoft.com/office/officeart/2018/2/layout/IconVerticalSolidList"/>
    <dgm:cxn modelId="{2085E406-158E-41C0-A9CE-C75BD24A3170}" type="presParOf" srcId="{88C9C1F2-E946-47F2-BC23-F5932F3C33D0}" destId="{AE94FDA8-D41F-416E-B0C1-4E3A1F79FC2D}" srcOrd="3" destOrd="0" presId="urn:microsoft.com/office/officeart/2018/2/layout/IconVerticalSolidList"/>
    <dgm:cxn modelId="{F1B3DDDF-D5CA-4A21-85B6-801B8940596D}" type="presParOf" srcId="{9A51C120-C55C-4914-B062-DC436B722555}" destId="{6B759E3B-7624-4C3A-AEC0-35783CBBA0FF}" srcOrd="5" destOrd="0" presId="urn:microsoft.com/office/officeart/2018/2/layout/IconVerticalSolidList"/>
    <dgm:cxn modelId="{EA3745A0-181B-4771-8638-01D7C1390EF2}" type="presParOf" srcId="{9A51C120-C55C-4914-B062-DC436B722555}" destId="{12688F98-4A73-4FC3-A408-2250D297817F}" srcOrd="6" destOrd="0" presId="urn:microsoft.com/office/officeart/2018/2/layout/IconVerticalSolidList"/>
    <dgm:cxn modelId="{777E92E6-7BF6-4E70-A296-679DAC87DD6C}" type="presParOf" srcId="{12688F98-4A73-4FC3-A408-2250D297817F}" destId="{2EDB299C-624F-4CA4-B6B0-EF28CDDC95AC}" srcOrd="0" destOrd="0" presId="urn:microsoft.com/office/officeart/2018/2/layout/IconVerticalSolidList"/>
    <dgm:cxn modelId="{33A4B021-A94F-4EC5-A002-7965F2052C95}" type="presParOf" srcId="{12688F98-4A73-4FC3-A408-2250D297817F}" destId="{8B4FCF9B-042F-473E-A30E-A832232257D8}" srcOrd="1" destOrd="0" presId="urn:microsoft.com/office/officeart/2018/2/layout/IconVerticalSolidList"/>
    <dgm:cxn modelId="{E9320D0A-9AE1-46B0-8ADB-40A43CEC9E32}" type="presParOf" srcId="{12688F98-4A73-4FC3-A408-2250D297817F}" destId="{B06CDA92-2691-4F1D-961A-D9BBAB668DB9}" srcOrd="2" destOrd="0" presId="urn:microsoft.com/office/officeart/2018/2/layout/IconVerticalSolidList"/>
    <dgm:cxn modelId="{C1BEC47F-93C5-4991-9C63-699C9E0B7717}" type="presParOf" srcId="{12688F98-4A73-4FC3-A408-2250D297817F}" destId="{9D3BF8AA-2EE2-4586-AECA-956C5B291B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2B2D-53A0-47ED-9771-1DBA421BB232}">
      <dsp:nvSpPr>
        <dsp:cNvPr id="0" name=""/>
        <dsp:cNvSpPr/>
      </dsp:nvSpPr>
      <dsp:spPr>
        <a:xfrm>
          <a:off x="0" y="2279"/>
          <a:ext cx="6913562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FC752-9544-4468-AC34-97709AC1E558}">
      <dsp:nvSpPr>
        <dsp:cNvPr id="0" name=""/>
        <dsp:cNvSpPr/>
      </dsp:nvSpPr>
      <dsp:spPr>
        <a:xfrm>
          <a:off x="349511" y="262246"/>
          <a:ext cx="635474" cy="635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BF3A-24C8-48CF-AD7A-97CAA7665F1D}">
      <dsp:nvSpPr>
        <dsp:cNvPr id="0" name=""/>
        <dsp:cNvSpPr/>
      </dsp:nvSpPr>
      <dsp:spPr>
        <a:xfrm>
          <a:off x="1334496" y="2279"/>
          <a:ext cx="5579065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establish the views of participants regarding their understanding of barriers to learning</a:t>
          </a:r>
        </a:p>
      </dsp:txBody>
      <dsp:txXfrm>
        <a:off x="1334496" y="2279"/>
        <a:ext cx="5579065" cy="1155408"/>
      </dsp:txXfrm>
    </dsp:sp>
    <dsp:sp modelId="{B45F902D-FECB-403D-ABCE-F8A8D85B457F}">
      <dsp:nvSpPr>
        <dsp:cNvPr id="0" name=""/>
        <dsp:cNvSpPr/>
      </dsp:nvSpPr>
      <dsp:spPr>
        <a:xfrm>
          <a:off x="0" y="1446540"/>
          <a:ext cx="6913562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9FBBE-4EB5-45C0-836A-1D79703FF8FC}">
      <dsp:nvSpPr>
        <dsp:cNvPr id="0" name=""/>
        <dsp:cNvSpPr/>
      </dsp:nvSpPr>
      <dsp:spPr>
        <a:xfrm>
          <a:off x="349511" y="1706507"/>
          <a:ext cx="635474" cy="635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9292F-2181-41AA-B92D-E2CE7E90ACCF}">
      <dsp:nvSpPr>
        <dsp:cNvPr id="0" name=""/>
        <dsp:cNvSpPr/>
      </dsp:nvSpPr>
      <dsp:spPr>
        <a:xfrm>
          <a:off x="1334496" y="1446540"/>
          <a:ext cx="5579065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assess the influence of social work services in addressing barriers to learning in public schools.</a:t>
          </a:r>
        </a:p>
      </dsp:txBody>
      <dsp:txXfrm>
        <a:off x="1334496" y="1446540"/>
        <a:ext cx="5579065" cy="1155408"/>
      </dsp:txXfrm>
    </dsp:sp>
    <dsp:sp modelId="{7C5EF381-D60F-411F-9059-B7C4F0BBC660}">
      <dsp:nvSpPr>
        <dsp:cNvPr id="0" name=""/>
        <dsp:cNvSpPr/>
      </dsp:nvSpPr>
      <dsp:spPr>
        <a:xfrm>
          <a:off x="0" y="2890801"/>
          <a:ext cx="6913562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0F2DD-4270-4A86-9881-00BAFB763F43}">
      <dsp:nvSpPr>
        <dsp:cNvPr id="0" name=""/>
        <dsp:cNvSpPr/>
      </dsp:nvSpPr>
      <dsp:spPr>
        <a:xfrm>
          <a:off x="349511" y="3150767"/>
          <a:ext cx="635474" cy="635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1421-F2CD-4A24-B001-D8875117886E}">
      <dsp:nvSpPr>
        <dsp:cNvPr id="0" name=""/>
        <dsp:cNvSpPr/>
      </dsp:nvSpPr>
      <dsp:spPr>
        <a:xfrm>
          <a:off x="1334496" y="2890801"/>
          <a:ext cx="5579065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identify social work measures used to address barriers to learning</a:t>
          </a:r>
        </a:p>
      </dsp:txBody>
      <dsp:txXfrm>
        <a:off x="1334496" y="2890801"/>
        <a:ext cx="5579065" cy="1155408"/>
      </dsp:txXfrm>
    </dsp:sp>
    <dsp:sp modelId="{FE23B3E2-B33F-40AC-A125-8B1A00141BA6}">
      <dsp:nvSpPr>
        <dsp:cNvPr id="0" name=""/>
        <dsp:cNvSpPr/>
      </dsp:nvSpPr>
      <dsp:spPr>
        <a:xfrm>
          <a:off x="0" y="4335061"/>
          <a:ext cx="6913562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527C-5533-4D01-815B-343F9DF8C51A}">
      <dsp:nvSpPr>
        <dsp:cNvPr id="0" name=""/>
        <dsp:cNvSpPr/>
      </dsp:nvSpPr>
      <dsp:spPr>
        <a:xfrm>
          <a:off x="349511" y="4595028"/>
          <a:ext cx="635474" cy="635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69BD3-248B-492E-8253-B4C03E5E2FF5}">
      <dsp:nvSpPr>
        <dsp:cNvPr id="0" name=""/>
        <dsp:cNvSpPr/>
      </dsp:nvSpPr>
      <dsp:spPr>
        <a:xfrm>
          <a:off x="1334496" y="4335061"/>
          <a:ext cx="5579065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describe the types of barriers to learning encountered by learners</a:t>
          </a:r>
        </a:p>
      </dsp:txBody>
      <dsp:txXfrm>
        <a:off x="1334496" y="4335061"/>
        <a:ext cx="5579065" cy="1155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DB5DF-CF3D-400C-AA7C-7312D8EDC8BE}">
      <dsp:nvSpPr>
        <dsp:cNvPr id="0" name=""/>
        <dsp:cNvSpPr/>
      </dsp:nvSpPr>
      <dsp:spPr>
        <a:xfrm>
          <a:off x="0" y="2279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3BD22-1DF5-461F-958D-B42AC35CBB55}">
      <dsp:nvSpPr>
        <dsp:cNvPr id="0" name=""/>
        <dsp:cNvSpPr/>
      </dsp:nvSpPr>
      <dsp:spPr>
        <a:xfrm>
          <a:off x="349511" y="262246"/>
          <a:ext cx="635474" cy="635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471C-5770-4B1F-9114-F90508329A16}">
      <dsp:nvSpPr>
        <dsp:cNvPr id="0" name=""/>
        <dsp:cNvSpPr/>
      </dsp:nvSpPr>
      <dsp:spPr>
        <a:xfrm>
          <a:off x="1334496" y="2279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NDO LIVHUWA… AA!</a:t>
          </a:r>
        </a:p>
      </dsp:txBody>
      <dsp:txXfrm>
        <a:off x="1334496" y="2279"/>
        <a:ext cx="4920227" cy="1155408"/>
      </dsp:txXfrm>
    </dsp:sp>
    <dsp:sp modelId="{235FD6D9-8D95-4048-8FC6-809C7E773B52}">
      <dsp:nvSpPr>
        <dsp:cNvPr id="0" name=""/>
        <dsp:cNvSpPr/>
      </dsp:nvSpPr>
      <dsp:spPr>
        <a:xfrm>
          <a:off x="0" y="1446540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8E806-31F4-45FA-89D6-06D4E4FA1A46}">
      <dsp:nvSpPr>
        <dsp:cNvPr id="0" name=""/>
        <dsp:cNvSpPr/>
      </dsp:nvSpPr>
      <dsp:spPr>
        <a:xfrm>
          <a:off x="349511" y="1706507"/>
          <a:ext cx="635474" cy="635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FC3E2-0CC8-4B40-A485-903BF9E0E842}">
      <dsp:nvSpPr>
        <dsp:cNvPr id="0" name=""/>
        <dsp:cNvSpPr/>
      </dsp:nvSpPr>
      <dsp:spPr>
        <a:xfrm>
          <a:off x="1334496" y="1446540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 KHENSA!</a:t>
          </a:r>
        </a:p>
      </dsp:txBody>
      <dsp:txXfrm>
        <a:off x="1334496" y="1446540"/>
        <a:ext cx="4920227" cy="1155408"/>
      </dsp:txXfrm>
    </dsp:sp>
    <dsp:sp modelId="{A80D868F-6C92-45EB-A522-FA6F845AB3D4}">
      <dsp:nvSpPr>
        <dsp:cNvPr id="0" name=""/>
        <dsp:cNvSpPr/>
      </dsp:nvSpPr>
      <dsp:spPr>
        <a:xfrm>
          <a:off x="0" y="2890801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EA08B-682F-4B1D-B409-2B9C4035A93A}">
      <dsp:nvSpPr>
        <dsp:cNvPr id="0" name=""/>
        <dsp:cNvSpPr/>
      </dsp:nvSpPr>
      <dsp:spPr>
        <a:xfrm>
          <a:off x="349511" y="3150767"/>
          <a:ext cx="635474" cy="635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4FDA8-D41F-416E-B0C1-4E3A1F79FC2D}">
      <dsp:nvSpPr>
        <dsp:cNvPr id="0" name=""/>
        <dsp:cNvSpPr/>
      </dsp:nvSpPr>
      <dsp:spPr>
        <a:xfrm>
          <a:off x="1334496" y="289080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 A LEBOGA!.....THOBELA</a:t>
          </a:r>
        </a:p>
      </dsp:txBody>
      <dsp:txXfrm>
        <a:off x="1334496" y="2890801"/>
        <a:ext cx="4920227" cy="1155408"/>
      </dsp:txXfrm>
    </dsp:sp>
    <dsp:sp modelId="{2EDB299C-624F-4CA4-B6B0-EF28CDDC95AC}">
      <dsp:nvSpPr>
        <dsp:cNvPr id="0" name=""/>
        <dsp:cNvSpPr/>
      </dsp:nvSpPr>
      <dsp:spPr>
        <a:xfrm>
          <a:off x="0" y="4335061"/>
          <a:ext cx="6254724" cy="11554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FCF9B-042F-473E-A30E-A832232257D8}">
      <dsp:nvSpPr>
        <dsp:cNvPr id="0" name=""/>
        <dsp:cNvSpPr/>
      </dsp:nvSpPr>
      <dsp:spPr>
        <a:xfrm>
          <a:off x="349511" y="4595028"/>
          <a:ext cx="635474" cy="635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BF8AA-2EE2-4586-AECA-956C5B291B6F}">
      <dsp:nvSpPr>
        <dsp:cNvPr id="0" name=""/>
        <dsp:cNvSpPr/>
      </dsp:nvSpPr>
      <dsp:spPr>
        <a:xfrm>
          <a:off x="1334496" y="433506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THANK YOU!</a:t>
          </a:r>
        </a:p>
      </dsp:txBody>
      <dsp:txXfrm>
        <a:off x="1334496" y="4335061"/>
        <a:ext cx="4920227" cy="115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00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99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546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909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597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60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196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59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960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508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24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B7544F6-3A19-42E0-9893-4924F7E9ECBC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5385489-1C9A-4139-942C-941B46BAB1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857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5D6B-57D7-4186-AC76-BAA7C018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Presented by Ms. Sikhitha T, Dr. Mabasa M.A and Dr. Mamaleka M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ASASWEI Conference 2023 </a:t>
            </a:r>
            <a:endParaRPr lang="en-ZA" sz="28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2DF35-6A66-4C2A-97E2-F3F59B617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en-US" sz="5000"/>
              <a:t>Assessment of social work services towards addressing barriers to learning in public schools in Sibasa Circuit, Vhembe District</a:t>
            </a:r>
            <a:endParaRPr lang="en-ZA" sz="5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B7F42-45DC-4C25-A89A-8D45A1B61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138" y="6033991"/>
            <a:ext cx="1230128" cy="62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64001-970A-45CC-9968-C9108112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endParaRPr lang="en-ZA" sz="6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D231DC-0F8F-7221-1286-315F27A27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08103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61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629D-6D76-4D53-9C8E-91BDF678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EE0E-F3E6-431A-AFF8-86565947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 School Social Work has been internationally acknowledged for many years to address the challenges faced by learners, be it with barriers to learning.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In South Africa, social work intervention is crucial to address barriers to learning among school learners.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ptos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South Africa has recognized that there are numerous circumstances that can hinder learners from receiving education” (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Ndinisa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2016:01) 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Department of Basic Education, (DBE) (2010), highlights that the problems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arise from the learner as an individual, family, society, or educational institution.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to handle these problems effectively may develop into barriers to learning and negatively impact learners’ educational progress, e.g., dropouts or repeating grades.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dealing with barriers to learning is not just the responsibility of teachers.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involvement of other experts including police, psychologists, and social workers, for example, is paramount.</a:t>
            </a:r>
          </a:p>
          <a:p>
            <a:pPr algn="just"/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DBE (2010) in dealing with barriers to learning introduced Care and Support for Teaching and Learning (CSTL) program, where social workers play a pivotal role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 the interest in conducting this study to explore the services of social workers in addressing the learners' barriers to learning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3513A-8698-4636-994A-A72DD336D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5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593E-FCBB-4A4E-9A79-DDFCC3CF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en-US" sz="4400"/>
              <a:t>The objectives </a:t>
            </a:r>
            <a:endParaRPr lang="en-ZA" sz="440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0C9925-6648-2765-CA80-B617B7598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397609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30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EEDD-C742-419E-8B02-E4FD4B7A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75BB7-4A18-4986-923F-849A5C03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qualitative approach and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 exploratory research design was used.</a:t>
            </a:r>
          </a:p>
          <a:p>
            <a:pPr marL="0" indent="0" algn="just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study took place in two public secondary schools in Sibasa Circuit, Vhembe District of Limpopo Province which served as a study population </a:t>
            </a:r>
          </a:p>
          <a:p>
            <a:pPr mar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purposive sampling method was used to draw a sample of 10 learners per school, one CSTL coordinator (educator) per school, and two social workers appointed as learner support agents (LSA) by DBE.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Data was collected through face-to-face interviews with educators and social workers and three focus group interviews with learners. 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Data was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using thematic analysis</a:t>
            </a:r>
            <a:r>
              <a:rPr lang="en-US" sz="2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following steps adapted from Braun and Clark (2006).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Four themes emanated from the analysis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39358-F3B8-4DB7-9381-F4D3D90A5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5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2BE8-BF75-40BA-9D69-68A92E7E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A893-AA7A-42FF-9B64-BBFC9BD5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following findings were derived from the study.</a:t>
            </a:r>
          </a:p>
          <a:p>
            <a:r>
              <a:rPr lang="en-US" b="1" dirty="0"/>
              <a:t>DIFFERENT TYPES OF BARRIERS TO LEARNING COMMONLY EXPERIENCED BY LEARNERS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Teenage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Substance abuse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Bullying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Peer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Poverty </a:t>
            </a:r>
          </a:p>
          <a:p>
            <a:r>
              <a:rPr lang="en-US" b="1" dirty="0"/>
              <a:t>SERVICE PROVIDED BY SOCIAL 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Support learners on an individual level and through group work (Providing psychosocial services to learners)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Educational talks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Linkage to other relevant service providers</a:t>
            </a:r>
          </a:p>
          <a:p>
            <a:endParaRPr lang="en-US" dirty="0"/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96888-7422-40C9-826C-1109C8C89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43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ADED-5406-2013-A5A1-E505DDBB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EE96-2E68-F09E-76A5-3DF97B09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INFLUENCE  OF SOCIAL WORK SERVICES IN ADDRESSING BARRIERS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Changes in learners’ behaviour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Improved school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ability to cope with life challenges</a:t>
            </a:r>
          </a:p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366B4-3D6B-4DF3-A014-F3C29AB0F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16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65C8-90A5-E422-0C39-58FB8F2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7EBB-6E2C-FE8A-BB11-B07C612E2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The Department of Education should employ and place social workers in schools in all the provinces.</a:t>
            </a:r>
          </a:p>
          <a:p>
            <a:pPr algn="just"/>
            <a:r>
              <a:rPr lang="en-US" dirty="0"/>
              <a:t>The Department of Social Development should also establish and strengthen programs that aim at addressing barriers to learning in schools. </a:t>
            </a:r>
          </a:p>
          <a:p>
            <a:pPr algn="just"/>
            <a:r>
              <a:rPr lang="en-US" dirty="0"/>
              <a:t>School social work should be recognized as a specialized field in the social work profession</a:t>
            </a:r>
          </a:p>
          <a:p>
            <a:pPr algn="just"/>
            <a:r>
              <a:rPr lang="en-US" dirty="0"/>
              <a:t>Parents involvement in their children’s life and education. </a:t>
            </a:r>
          </a:p>
          <a:p>
            <a:pPr algn="just"/>
            <a:r>
              <a:rPr lang="en-US" dirty="0"/>
              <a:t>Other stakeholders like communities and church leaders should provide support to learners with barriers to learning.</a:t>
            </a:r>
          </a:p>
          <a:p>
            <a:r>
              <a:rPr lang="en-US" dirty="0"/>
              <a:t>Further research in this field should include a larger sample of schools, teachers and learners.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27870-965F-4950-B34E-1DC8DE308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0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3318-0AE1-47B6-A3C1-6F65B38D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/>
              <a:t>Conclusion </a:t>
            </a:r>
            <a:endParaRPr lang="en-ZA" dirty="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84410F02-016D-490C-885F-2F79170F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051" y="2104216"/>
            <a:ext cx="3383936" cy="33839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5E17-1B06-4346-88D7-5DC12071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36" y="2011680"/>
            <a:ext cx="6789044" cy="3766185"/>
          </a:xfrm>
        </p:spPr>
        <p:txBody>
          <a:bodyPr>
            <a:normAutofit/>
          </a:bodyPr>
          <a:lstStyle/>
          <a:p>
            <a:r>
              <a:rPr lang="en-US" sz="1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concluded</a:t>
            </a:r>
            <a:r>
              <a:rPr lang="en-US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barriers to learning are experienced by learners and negatively impact </a:t>
            </a:r>
            <a:r>
              <a:rPr lang="en-US" sz="1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educational development</a:t>
            </a:r>
            <a:endParaRPr lang="en-US" sz="17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types of barriers to learning experienced by learners were identified </a:t>
            </a:r>
          </a:p>
          <a:p>
            <a:r>
              <a:rPr lang="en-US" sz="1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importance of social work services was eminent, to address barriers to learning  </a:t>
            </a:r>
          </a:p>
          <a:p>
            <a:r>
              <a:rPr lang="en-US" sz="1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concluded also that the involvement of other stakeholders is key in addressing the barriers to learning. It is not only about teachers but social workers and other relevant stakeholders. </a:t>
            </a:r>
          </a:p>
          <a:p>
            <a:r>
              <a:rPr lang="en-US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overall conclusion is that prevention is better than cure, hence it is important for social workers to prevent the challenges before they become obstacles. </a:t>
            </a:r>
            <a:endParaRPr lang="en-ZA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A7D68-FDA5-4048-9A94-E395E86D1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88" y="5677795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12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3C6A-91EA-4B94-8495-FB6FA00C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E6446"/>
                </a:solidFill>
              </a:rPr>
              <a:t>References </a:t>
            </a:r>
            <a:endParaRPr lang="en-ZA" dirty="0">
              <a:solidFill>
                <a:srgbClr val="3E6446"/>
              </a:solidFill>
            </a:endParaRPr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AE773FE9-628D-1659-E0C4-CD40331F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6" r="24554"/>
          <a:stretch/>
        </p:blipFill>
        <p:spPr>
          <a:xfrm>
            <a:off x="20" y="-6418"/>
            <a:ext cx="3209905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B687-7160-4719-91BE-4D6D6BC1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0" y="2011680"/>
            <a:ext cx="7512051" cy="420814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Braun, V. and Clark, V. 2006. Successful Qualitative Research: A practical guide for beginners.</a:t>
            </a:r>
            <a:r>
              <a:rPr lang="en-US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London: Sage.</a:t>
            </a:r>
            <a:endParaRPr lang="en-ZA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SimSun" panose="02010600030101010101" pitchFamily="2" charset="-122"/>
            </a:endParaRPr>
          </a:p>
          <a:p>
            <a:pPr marL="457200" indent="-457200" algn="just"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Department of Basic Education. 2010. National support package, action step: national model. </a:t>
            </a:r>
            <a:r>
              <a:rPr lang="en-US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Overport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Published by MIET Africa</a:t>
            </a:r>
            <a:endParaRPr lang="en-ZA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SimSun" panose="02010600030101010101" pitchFamily="2" charset="-122"/>
            </a:endParaRPr>
          </a:p>
          <a:p>
            <a:pPr marL="457200" indent="-457200" algn="just"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Department of Basic Education. 2010. National support package: background. </a:t>
            </a:r>
            <a:r>
              <a:rPr lang="en-US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Overport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Published by MIET Africa.</a:t>
            </a:r>
          </a:p>
          <a:p>
            <a:pPr marL="457200" indent="-457200" algn="just">
              <a:spcAft>
                <a:spcPts val="10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Ndinisa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2016. Supporting learners who experience barriers to learning: A case study of a full-service school at Umlazi District. University of KwaZulu Natal.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imSun" panose="02010600030101010101" pitchFamily="2" charset="-122"/>
              </a:rPr>
              <a:t> (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M.Ed.)</a:t>
            </a:r>
          </a:p>
          <a:p>
            <a:pPr marL="457200" indent="-457200">
              <a:spcAft>
                <a:spcPts val="1000"/>
              </a:spcAft>
            </a:pPr>
            <a:endParaRPr lang="en-ZA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SimSun" panose="02010600030101010101" pitchFamily="2" charset="-122"/>
            </a:endParaRPr>
          </a:p>
          <a:p>
            <a:pPr marL="457200" indent="-457200">
              <a:spcAft>
                <a:spcPts val="1000"/>
              </a:spcAft>
            </a:pPr>
            <a:endParaRPr lang="en-ZA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SimSun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AF324-EC28-4583-86C4-EAB1E0696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1" y="5919177"/>
            <a:ext cx="1736725" cy="87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0578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140</TotalTime>
  <Words>831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 Light</vt:lpstr>
      <vt:lpstr>Wingdings</vt:lpstr>
      <vt:lpstr>Metropolitan</vt:lpstr>
      <vt:lpstr>Assessment of social work services towards addressing barriers to learning in public schools in Sibasa Circuit, Vhembe District</vt:lpstr>
      <vt:lpstr>Introduction </vt:lpstr>
      <vt:lpstr>The objectives </vt:lpstr>
      <vt:lpstr>Research methodology</vt:lpstr>
      <vt:lpstr>Findings </vt:lpstr>
      <vt:lpstr>CONT…</vt:lpstr>
      <vt:lpstr>RECOMMENDATIONS</vt:lpstr>
      <vt:lpstr>Conclusion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social work services towards addressing barriers to learning in public schools in Sibasa Circuit, Vhembe District</dc:title>
  <dc:creator>Mmaphuti M. Mamaleka</dc:creator>
  <cp:lastModifiedBy>Mmaphuti M. Mamaleka</cp:lastModifiedBy>
  <cp:revision>8</cp:revision>
  <dcterms:created xsi:type="dcterms:W3CDTF">2023-09-20T17:53:39Z</dcterms:created>
  <dcterms:modified xsi:type="dcterms:W3CDTF">2023-09-26T09:27:24Z</dcterms:modified>
</cp:coreProperties>
</file>