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8" r:id="rId1"/>
    <p:sldMasterId id="2147483852" r:id="rId2"/>
  </p:sldMasterIdLst>
  <p:notesMasterIdLst>
    <p:notesMasterId r:id="rId21"/>
  </p:notesMasterIdLst>
  <p:handoutMasterIdLst>
    <p:handoutMasterId r:id="rId22"/>
  </p:handoutMasterIdLst>
  <p:sldIdLst>
    <p:sldId id="304" r:id="rId3"/>
    <p:sldId id="289" r:id="rId4"/>
    <p:sldId id="294" r:id="rId5"/>
    <p:sldId id="303" r:id="rId6"/>
    <p:sldId id="302" r:id="rId7"/>
    <p:sldId id="258" r:id="rId8"/>
    <p:sldId id="286" r:id="rId9"/>
    <p:sldId id="317" r:id="rId10"/>
    <p:sldId id="296" r:id="rId11"/>
    <p:sldId id="261" r:id="rId12"/>
    <p:sldId id="306" r:id="rId13"/>
    <p:sldId id="314" r:id="rId14"/>
    <p:sldId id="308" r:id="rId15"/>
    <p:sldId id="310" r:id="rId16"/>
    <p:sldId id="300" r:id="rId17"/>
    <p:sldId id="312" r:id="rId18"/>
    <p:sldId id="287" r:id="rId19"/>
    <p:sldId id="279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61C205-6954-4AD4-B920-3A459FDF453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CD4508F-58E7-4D67-84D0-6A29EB1F6B47}">
      <dgm:prSet/>
      <dgm:spPr/>
      <dgm:t>
        <a:bodyPr/>
        <a:lstStyle/>
        <a:p>
          <a:r>
            <a:rPr lang="en-ZA" dirty="0"/>
            <a:t>Presentation is about: </a:t>
          </a:r>
        </a:p>
      </dgm:t>
    </dgm:pt>
    <dgm:pt modelId="{2700DEBF-DB84-45A2-9CE2-221D12C64327}" type="parTrans" cxnId="{5B65D83B-9567-4A18-8128-5E7D88DABD46}">
      <dgm:prSet/>
      <dgm:spPr/>
      <dgm:t>
        <a:bodyPr/>
        <a:lstStyle/>
        <a:p>
          <a:endParaRPr lang="en-ZA"/>
        </a:p>
      </dgm:t>
    </dgm:pt>
    <dgm:pt modelId="{2590EB38-A6C7-41D8-9BA6-E966D925B171}" type="sibTrans" cxnId="{5B65D83B-9567-4A18-8128-5E7D88DABD46}">
      <dgm:prSet/>
      <dgm:spPr/>
      <dgm:t>
        <a:bodyPr/>
        <a:lstStyle/>
        <a:p>
          <a:endParaRPr lang="en-ZA"/>
        </a:p>
      </dgm:t>
    </dgm:pt>
    <dgm:pt modelId="{B8BA46ED-7C76-4864-AB48-FB9BF8F1BCB2}">
      <dgm:prSet/>
      <dgm:spPr/>
      <dgm:t>
        <a:bodyPr/>
        <a:lstStyle/>
        <a:p>
          <a:r>
            <a:rPr lang="en-ZA" dirty="0"/>
            <a:t>Organizational </a:t>
          </a:r>
          <a:r>
            <a:rPr lang="en-ZA" i="1" dirty="0"/>
            <a:t>‘corporate responsibility</a:t>
          </a:r>
          <a:r>
            <a:rPr lang="en-ZA" dirty="0"/>
            <a:t>’ </a:t>
          </a:r>
        </a:p>
      </dgm:t>
    </dgm:pt>
    <dgm:pt modelId="{461150C0-61F5-4CCE-95E3-B7654FE3B821}" type="parTrans" cxnId="{9041F86F-9415-461C-9FD9-2DE2E6143BB7}">
      <dgm:prSet/>
      <dgm:spPr/>
      <dgm:t>
        <a:bodyPr/>
        <a:lstStyle/>
        <a:p>
          <a:endParaRPr lang="en-ZA"/>
        </a:p>
      </dgm:t>
    </dgm:pt>
    <dgm:pt modelId="{85F4E0CE-6520-4BD1-B443-FC8578A04FCA}" type="sibTrans" cxnId="{9041F86F-9415-461C-9FD9-2DE2E6143BB7}">
      <dgm:prSet/>
      <dgm:spPr/>
      <dgm:t>
        <a:bodyPr/>
        <a:lstStyle/>
        <a:p>
          <a:endParaRPr lang="en-ZA"/>
        </a:p>
      </dgm:t>
    </dgm:pt>
    <dgm:pt modelId="{C079FE63-2807-4EB6-B89A-5A1920D54460}">
      <dgm:prSet/>
      <dgm:spPr/>
      <dgm:t>
        <a:bodyPr/>
        <a:lstStyle/>
        <a:p>
          <a:r>
            <a:rPr lang="en-ZA" dirty="0"/>
            <a:t>General </a:t>
          </a:r>
          <a:r>
            <a:rPr lang="en-ZA" i="1" dirty="0"/>
            <a:t>community engagement for corporates</a:t>
          </a:r>
          <a:endParaRPr lang="en-ZA" dirty="0"/>
        </a:p>
      </dgm:t>
    </dgm:pt>
    <dgm:pt modelId="{FE1C6CF9-0B6E-4ECF-94D6-32E83AD08CBB}" type="parTrans" cxnId="{27B60CA7-22D4-4226-9CC1-EB117D06E4B6}">
      <dgm:prSet/>
      <dgm:spPr/>
      <dgm:t>
        <a:bodyPr/>
        <a:lstStyle/>
        <a:p>
          <a:endParaRPr lang="en-ZA"/>
        </a:p>
      </dgm:t>
    </dgm:pt>
    <dgm:pt modelId="{6072101F-C4C9-4713-AFD2-659B641D776F}" type="sibTrans" cxnId="{27B60CA7-22D4-4226-9CC1-EB117D06E4B6}">
      <dgm:prSet/>
      <dgm:spPr/>
      <dgm:t>
        <a:bodyPr/>
        <a:lstStyle/>
        <a:p>
          <a:endParaRPr lang="en-ZA"/>
        </a:p>
      </dgm:t>
    </dgm:pt>
    <dgm:pt modelId="{BC908983-6B7B-4A69-935A-B423402A6B6D}">
      <dgm:prSet/>
      <dgm:spPr/>
      <dgm:t>
        <a:bodyPr/>
        <a:lstStyle/>
        <a:p>
          <a:r>
            <a:rPr lang="en-ZA" dirty="0"/>
            <a:t>Community engagement: </a:t>
          </a:r>
        </a:p>
      </dgm:t>
    </dgm:pt>
    <dgm:pt modelId="{C588E92B-BF90-493F-B4AA-5FDF7F16D2A3}" type="parTrans" cxnId="{886C9412-33EC-486F-AF9B-AD6CA62F0708}">
      <dgm:prSet/>
      <dgm:spPr/>
      <dgm:t>
        <a:bodyPr/>
        <a:lstStyle/>
        <a:p>
          <a:endParaRPr lang="en-ZA"/>
        </a:p>
      </dgm:t>
    </dgm:pt>
    <dgm:pt modelId="{840A4AB1-D05F-4A26-AE73-8F0B45B4825B}" type="sibTrans" cxnId="{886C9412-33EC-486F-AF9B-AD6CA62F0708}">
      <dgm:prSet/>
      <dgm:spPr/>
      <dgm:t>
        <a:bodyPr/>
        <a:lstStyle/>
        <a:p>
          <a:endParaRPr lang="en-ZA"/>
        </a:p>
      </dgm:t>
    </dgm:pt>
    <dgm:pt modelId="{70BED0A8-8A0A-4608-931B-98DAA45F658A}">
      <dgm:prSet/>
      <dgm:spPr/>
      <dgm:t>
        <a:bodyPr/>
        <a:lstStyle/>
        <a:p>
          <a:r>
            <a:rPr lang="en-ZA" dirty="0"/>
            <a:t>Roles that work organizations and institutions need to play where they are located, to assist in making contribution to hosting communities.</a:t>
          </a:r>
        </a:p>
      </dgm:t>
    </dgm:pt>
    <dgm:pt modelId="{2700239A-9D75-4F53-9DDD-DB07C5A82D1B}" type="parTrans" cxnId="{FE67836F-E7BD-4DD8-BB0A-EF7932FF089E}">
      <dgm:prSet/>
      <dgm:spPr/>
      <dgm:t>
        <a:bodyPr/>
        <a:lstStyle/>
        <a:p>
          <a:endParaRPr lang="en-ZA"/>
        </a:p>
      </dgm:t>
    </dgm:pt>
    <dgm:pt modelId="{D44DDAEC-C8C1-4F73-A413-D766F0409386}" type="sibTrans" cxnId="{FE67836F-E7BD-4DD8-BB0A-EF7932FF089E}">
      <dgm:prSet/>
      <dgm:spPr/>
      <dgm:t>
        <a:bodyPr/>
        <a:lstStyle/>
        <a:p>
          <a:endParaRPr lang="en-ZA"/>
        </a:p>
      </dgm:t>
    </dgm:pt>
    <dgm:pt modelId="{0A6A99F2-7CFE-4F3C-B4E1-872862BACB12}">
      <dgm:prSet/>
      <dgm:spPr/>
      <dgm:t>
        <a:bodyPr/>
        <a:lstStyle/>
        <a:p>
          <a:r>
            <a:rPr lang="en-ZA" dirty="0"/>
            <a:t>Institutions of higher learning are tasked with 3 key mandates:</a:t>
          </a:r>
        </a:p>
      </dgm:t>
    </dgm:pt>
    <dgm:pt modelId="{C362C1F4-501C-4BD8-A1C5-CB4C50136E3B}" type="parTrans" cxnId="{A1BBC286-61A5-43D0-9B17-F3EDA70090C9}">
      <dgm:prSet/>
      <dgm:spPr/>
      <dgm:t>
        <a:bodyPr/>
        <a:lstStyle/>
        <a:p>
          <a:endParaRPr lang="en-ZA"/>
        </a:p>
      </dgm:t>
    </dgm:pt>
    <dgm:pt modelId="{6C3A2C99-6721-4276-BE4C-9FA885469037}" type="sibTrans" cxnId="{A1BBC286-61A5-43D0-9B17-F3EDA70090C9}">
      <dgm:prSet/>
      <dgm:spPr/>
      <dgm:t>
        <a:bodyPr/>
        <a:lstStyle/>
        <a:p>
          <a:endParaRPr lang="en-ZA"/>
        </a:p>
      </dgm:t>
    </dgm:pt>
    <dgm:pt modelId="{A533944F-70D1-439C-9EB0-43EB4C6D86B1}">
      <dgm:prSet/>
      <dgm:spPr/>
      <dgm:t>
        <a:bodyPr/>
        <a:lstStyle/>
        <a:p>
          <a:r>
            <a:rPr lang="en-ZA"/>
            <a:t>teaching and learning</a:t>
          </a:r>
        </a:p>
      </dgm:t>
    </dgm:pt>
    <dgm:pt modelId="{7BFC059A-D9DB-484A-A327-075D7887505D}" type="parTrans" cxnId="{FB3C0A23-91F2-47E2-A243-5DE3C727630C}">
      <dgm:prSet/>
      <dgm:spPr/>
      <dgm:t>
        <a:bodyPr/>
        <a:lstStyle/>
        <a:p>
          <a:endParaRPr lang="en-ZA"/>
        </a:p>
      </dgm:t>
    </dgm:pt>
    <dgm:pt modelId="{CD45D01F-7829-4077-9E60-82F37DF737F9}" type="sibTrans" cxnId="{FB3C0A23-91F2-47E2-A243-5DE3C727630C}">
      <dgm:prSet/>
      <dgm:spPr/>
      <dgm:t>
        <a:bodyPr/>
        <a:lstStyle/>
        <a:p>
          <a:endParaRPr lang="en-ZA"/>
        </a:p>
      </dgm:t>
    </dgm:pt>
    <dgm:pt modelId="{0AE05653-EB15-4A71-8009-9094B9A3A2EB}">
      <dgm:prSet/>
      <dgm:spPr/>
      <dgm:t>
        <a:bodyPr/>
        <a:lstStyle/>
        <a:p>
          <a:r>
            <a:rPr lang="en-ZA" dirty="0"/>
            <a:t>research</a:t>
          </a:r>
        </a:p>
      </dgm:t>
    </dgm:pt>
    <dgm:pt modelId="{DBF757B5-A832-46F6-8C5E-9A2AE102C550}" type="parTrans" cxnId="{DF6DD391-A0AE-406B-894D-376E60B90850}">
      <dgm:prSet/>
      <dgm:spPr/>
      <dgm:t>
        <a:bodyPr/>
        <a:lstStyle/>
        <a:p>
          <a:endParaRPr lang="en-ZA"/>
        </a:p>
      </dgm:t>
    </dgm:pt>
    <dgm:pt modelId="{E281272D-0A20-4C2D-B7AF-22D85EB6C94F}" type="sibTrans" cxnId="{DF6DD391-A0AE-406B-894D-376E60B90850}">
      <dgm:prSet/>
      <dgm:spPr/>
      <dgm:t>
        <a:bodyPr/>
        <a:lstStyle/>
        <a:p>
          <a:endParaRPr lang="en-ZA"/>
        </a:p>
      </dgm:t>
    </dgm:pt>
    <dgm:pt modelId="{093CBAC4-2E22-4066-B620-22081A913402}">
      <dgm:prSet/>
      <dgm:spPr/>
      <dgm:t>
        <a:bodyPr/>
        <a:lstStyle/>
        <a:p>
          <a:r>
            <a:rPr lang="en-ZA"/>
            <a:t>community engagement</a:t>
          </a:r>
        </a:p>
      </dgm:t>
    </dgm:pt>
    <dgm:pt modelId="{A2425F4E-0F53-4B2E-854A-020ADCBFCB5C}" type="parTrans" cxnId="{0637805C-9D3F-461E-B6CC-F2C1B3CBA8A8}">
      <dgm:prSet/>
      <dgm:spPr/>
      <dgm:t>
        <a:bodyPr/>
        <a:lstStyle/>
        <a:p>
          <a:endParaRPr lang="en-ZA"/>
        </a:p>
      </dgm:t>
    </dgm:pt>
    <dgm:pt modelId="{A940D1B1-2E4F-4EC6-9A66-E2DF3EDFB59D}" type="sibTrans" cxnId="{0637805C-9D3F-461E-B6CC-F2C1B3CBA8A8}">
      <dgm:prSet/>
      <dgm:spPr/>
      <dgm:t>
        <a:bodyPr/>
        <a:lstStyle/>
        <a:p>
          <a:endParaRPr lang="en-ZA"/>
        </a:p>
      </dgm:t>
    </dgm:pt>
    <dgm:pt modelId="{736968E7-AA90-4788-9A3B-A59FE0394531}" type="pres">
      <dgm:prSet presAssocID="{8361C205-6954-4AD4-B920-3A459FDF453C}" presName="linear" presStyleCnt="0">
        <dgm:presLayoutVars>
          <dgm:animLvl val="lvl"/>
          <dgm:resizeHandles val="exact"/>
        </dgm:presLayoutVars>
      </dgm:prSet>
      <dgm:spPr/>
    </dgm:pt>
    <dgm:pt modelId="{6A69DA65-D439-4FBD-83B6-34117B84908F}" type="pres">
      <dgm:prSet presAssocID="{BCD4508F-58E7-4D67-84D0-6A29EB1F6B4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CF0D57F-821F-47BC-99C8-9AAAA9B54F3A}" type="pres">
      <dgm:prSet presAssocID="{BCD4508F-58E7-4D67-84D0-6A29EB1F6B47}" presName="childText" presStyleLbl="revTx" presStyleIdx="0" presStyleCnt="3">
        <dgm:presLayoutVars>
          <dgm:bulletEnabled val="1"/>
        </dgm:presLayoutVars>
      </dgm:prSet>
      <dgm:spPr/>
    </dgm:pt>
    <dgm:pt modelId="{0DA165F5-DE8C-41B1-B332-5835EA7A0FC3}" type="pres">
      <dgm:prSet presAssocID="{BC908983-6B7B-4A69-935A-B423402A6B6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107ECE-AA62-4A95-8881-CFEEFF0688A7}" type="pres">
      <dgm:prSet presAssocID="{BC908983-6B7B-4A69-935A-B423402A6B6D}" presName="childText" presStyleLbl="revTx" presStyleIdx="1" presStyleCnt="3">
        <dgm:presLayoutVars>
          <dgm:bulletEnabled val="1"/>
        </dgm:presLayoutVars>
      </dgm:prSet>
      <dgm:spPr/>
    </dgm:pt>
    <dgm:pt modelId="{2EB90BB5-46FD-44C7-8D98-F0E9EA772A6A}" type="pres">
      <dgm:prSet presAssocID="{0A6A99F2-7CFE-4F3C-B4E1-872862BACB1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AD262A2-C70E-493D-B381-F6C5171485C2}" type="pres">
      <dgm:prSet presAssocID="{0A6A99F2-7CFE-4F3C-B4E1-872862BACB12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86C9412-33EC-486F-AF9B-AD6CA62F0708}" srcId="{8361C205-6954-4AD4-B920-3A459FDF453C}" destId="{BC908983-6B7B-4A69-935A-B423402A6B6D}" srcOrd="1" destOrd="0" parTransId="{C588E92B-BF90-493F-B4AA-5FDF7F16D2A3}" sibTransId="{840A4AB1-D05F-4A26-AE73-8F0B45B4825B}"/>
    <dgm:cxn modelId="{A08FC716-1D53-4A2E-8B0C-D95511B28AA7}" type="presOf" srcId="{8361C205-6954-4AD4-B920-3A459FDF453C}" destId="{736968E7-AA90-4788-9A3B-A59FE0394531}" srcOrd="0" destOrd="0" presId="urn:microsoft.com/office/officeart/2005/8/layout/vList2"/>
    <dgm:cxn modelId="{FB3C0A23-91F2-47E2-A243-5DE3C727630C}" srcId="{0A6A99F2-7CFE-4F3C-B4E1-872862BACB12}" destId="{A533944F-70D1-439C-9EB0-43EB4C6D86B1}" srcOrd="0" destOrd="0" parTransId="{7BFC059A-D9DB-484A-A327-075D7887505D}" sibTransId="{CD45D01F-7829-4077-9E60-82F37DF737F9}"/>
    <dgm:cxn modelId="{CC425030-4599-42DB-82CA-97707C881234}" type="presOf" srcId="{0AE05653-EB15-4A71-8009-9094B9A3A2EB}" destId="{4AD262A2-C70E-493D-B381-F6C5171485C2}" srcOrd="0" destOrd="1" presId="urn:microsoft.com/office/officeart/2005/8/layout/vList2"/>
    <dgm:cxn modelId="{9B8EA634-C5EA-4A4E-9B16-8B7992D3B0C2}" type="presOf" srcId="{A533944F-70D1-439C-9EB0-43EB4C6D86B1}" destId="{4AD262A2-C70E-493D-B381-F6C5171485C2}" srcOrd="0" destOrd="0" presId="urn:microsoft.com/office/officeart/2005/8/layout/vList2"/>
    <dgm:cxn modelId="{5B65D83B-9567-4A18-8128-5E7D88DABD46}" srcId="{8361C205-6954-4AD4-B920-3A459FDF453C}" destId="{BCD4508F-58E7-4D67-84D0-6A29EB1F6B47}" srcOrd="0" destOrd="0" parTransId="{2700DEBF-DB84-45A2-9CE2-221D12C64327}" sibTransId="{2590EB38-A6C7-41D8-9BA6-E966D925B171}"/>
    <dgm:cxn modelId="{0637805C-9D3F-461E-B6CC-F2C1B3CBA8A8}" srcId="{0A6A99F2-7CFE-4F3C-B4E1-872862BACB12}" destId="{093CBAC4-2E22-4066-B620-22081A913402}" srcOrd="2" destOrd="0" parTransId="{A2425F4E-0F53-4B2E-854A-020ADCBFCB5C}" sibTransId="{A940D1B1-2E4F-4EC6-9A66-E2DF3EDFB59D}"/>
    <dgm:cxn modelId="{FE67836F-E7BD-4DD8-BB0A-EF7932FF089E}" srcId="{BC908983-6B7B-4A69-935A-B423402A6B6D}" destId="{70BED0A8-8A0A-4608-931B-98DAA45F658A}" srcOrd="0" destOrd="0" parTransId="{2700239A-9D75-4F53-9DDD-DB07C5A82D1B}" sibTransId="{D44DDAEC-C8C1-4F73-A413-D766F0409386}"/>
    <dgm:cxn modelId="{9041F86F-9415-461C-9FD9-2DE2E6143BB7}" srcId="{BCD4508F-58E7-4D67-84D0-6A29EB1F6B47}" destId="{B8BA46ED-7C76-4864-AB48-FB9BF8F1BCB2}" srcOrd="0" destOrd="0" parTransId="{461150C0-61F5-4CCE-95E3-B7654FE3B821}" sibTransId="{85F4E0CE-6520-4BD1-B443-FC8578A04FCA}"/>
    <dgm:cxn modelId="{662A8481-6745-4F1E-A1D4-9D54FF1CB7E9}" type="presOf" srcId="{093CBAC4-2E22-4066-B620-22081A913402}" destId="{4AD262A2-C70E-493D-B381-F6C5171485C2}" srcOrd="0" destOrd="2" presId="urn:microsoft.com/office/officeart/2005/8/layout/vList2"/>
    <dgm:cxn modelId="{A1BBC286-61A5-43D0-9B17-F3EDA70090C9}" srcId="{8361C205-6954-4AD4-B920-3A459FDF453C}" destId="{0A6A99F2-7CFE-4F3C-B4E1-872862BACB12}" srcOrd="2" destOrd="0" parTransId="{C362C1F4-501C-4BD8-A1C5-CB4C50136E3B}" sibTransId="{6C3A2C99-6721-4276-BE4C-9FA885469037}"/>
    <dgm:cxn modelId="{DF6DD391-A0AE-406B-894D-376E60B90850}" srcId="{0A6A99F2-7CFE-4F3C-B4E1-872862BACB12}" destId="{0AE05653-EB15-4A71-8009-9094B9A3A2EB}" srcOrd="1" destOrd="0" parTransId="{DBF757B5-A832-46F6-8C5E-9A2AE102C550}" sibTransId="{E281272D-0A20-4C2D-B7AF-22D85EB6C94F}"/>
    <dgm:cxn modelId="{27B60CA7-22D4-4226-9CC1-EB117D06E4B6}" srcId="{BCD4508F-58E7-4D67-84D0-6A29EB1F6B47}" destId="{C079FE63-2807-4EB6-B89A-5A1920D54460}" srcOrd="1" destOrd="0" parTransId="{FE1C6CF9-0B6E-4ECF-94D6-32E83AD08CBB}" sibTransId="{6072101F-C4C9-4713-AFD2-659B641D776F}"/>
    <dgm:cxn modelId="{31BF31B5-C133-4F88-B862-BF4F1E2476B7}" type="presOf" srcId="{B8BA46ED-7C76-4864-AB48-FB9BF8F1BCB2}" destId="{8CF0D57F-821F-47BC-99C8-9AAAA9B54F3A}" srcOrd="0" destOrd="0" presId="urn:microsoft.com/office/officeart/2005/8/layout/vList2"/>
    <dgm:cxn modelId="{AEEB74BB-5A05-4213-A556-F460E8A4F40C}" type="presOf" srcId="{C079FE63-2807-4EB6-B89A-5A1920D54460}" destId="{8CF0D57F-821F-47BC-99C8-9AAAA9B54F3A}" srcOrd="0" destOrd="1" presId="urn:microsoft.com/office/officeart/2005/8/layout/vList2"/>
    <dgm:cxn modelId="{16D841CB-354A-491D-A9C9-161581D313DC}" type="presOf" srcId="{BCD4508F-58E7-4D67-84D0-6A29EB1F6B47}" destId="{6A69DA65-D439-4FBD-83B6-34117B84908F}" srcOrd="0" destOrd="0" presId="urn:microsoft.com/office/officeart/2005/8/layout/vList2"/>
    <dgm:cxn modelId="{9D3ABED6-D246-4A72-B879-28E1D840B0E9}" type="presOf" srcId="{0A6A99F2-7CFE-4F3C-B4E1-872862BACB12}" destId="{2EB90BB5-46FD-44C7-8D98-F0E9EA772A6A}" srcOrd="0" destOrd="0" presId="urn:microsoft.com/office/officeart/2005/8/layout/vList2"/>
    <dgm:cxn modelId="{93874CDE-B6C1-463B-A41C-D7D7091E3E5E}" type="presOf" srcId="{70BED0A8-8A0A-4608-931B-98DAA45F658A}" destId="{17107ECE-AA62-4A95-8881-CFEEFF0688A7}" srcOrd="0" destOrd="0" presId="urn:microsoft.com/office/officeart/2005/8/layout/vList2"/>
    <dgm:cxn modelId="{2849A4E0-D643-494A-9D37-8BF3F57134B3}" type="presOf" srcId="{BC908983-6B7B-4A69-935A-B423402A6B6D}" destId="{0DA165F5-DE8C-41B1-B332-5835EA7A0FC3}" srcOrd="0" destOrd="0" presId="urn:microsoft.com/office/officeart/2005/8/layout/vList2"/>
    <dgm:cxn modelId="{7481300B-CE56-475D-BF3D-5DBC50763190}" type="presParOf" srcId="{736968E7-AA90-4788-9A3B-A59FE0394531}" destId="{6A69DA65-D439-4FBD-83B6-34117B84908F}" srcOrd="0" destOrd="0" presId="urn:microsoft.com/office/officeart/2005/8/layout/vList2"/>
    <dgm:cxn modelId="{5EF79C0C-233D-4723-9C23-F251BB7B8AB3}" type="presParOf" srcId="{736968E7-AA90-4788-9A3B-A59FE0394531}" destId="{8CF0D57F-821F-47BC-99C8-9AAAA9B54F3A}" srcOrd="1" destOrd="0" presId="urn:microsoft.com/office/officeart/2005/8/layout/vList2"/>
    <dgm:cxn modelId="{7B5EE3FE-AB8D-427C-B854-507CB5049F19}" type="presParOf" srcId="{736968E7-AA90-4788-9A3B-A59FE0394531}" destId="{0DA165F5-DE8C-41B1-B332-5835EA7A0FC3}" srcOrd="2" destOrd="0" presId="urn:microsoft.com/office/officeart/2005/8/layout/vList2"/>
    <dgm:cxn modelId="{82F732D6-C85C-47C1-AFA7-2A2D53D1E2F5}" type="presParOf" srcId="{736968E7-AA90-4788-9A3B-A59FE0394531}" destId="{17107ECE-AA62-4A95-8881-CFEEFF0688A7}" srcOrd="3" destOrd="0" presId="urn:microsoft.com/office/officeart/2005/8/layout/vList2"/>
    <dgm:cxn modelId="{A08ADD7F-F6F2-4C51-8848-0224383B0FEA}" type="presParOf" srcId="{736968E7-AA90-4788-9A3B-A59FE0394531}" destId="{2EB90BB5-46FD-44C7-8D98-F0E9EA772A6A}" srcOrd="4" destOrd="0" presId="urn:microsoft.com/office/officeart/2005/8/layout/vList2"/>
    <dgm:cxn modelId="{E6E17C02-5408-439C-B91E-9138D2A71AD9}" type="presParOf" srcId="{736968E7-AA90-4788-9A3B-A59FE0394531}" destId="{4AD262A2-C70E-493D-B381-F6C5171485C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C15003-DA87-469D-9639-564CEE9D967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E003406-FD68-4587-BF29-BB1DD36223D8}">
      <dgm:prSet/>
      <dgm:spPr/>
      <dgm:t>
        <a:bodyPr/>
        <a:lstStyle/>
        <a:p>
          <a:r>
            <a:rPr lang="en-GB" dirty="0"/>
            <a:t>In the South African context, CSR programs are known as:</a:t>
          </a:r>
          <a:endParaRPr lang="en-ZA" dirty="0"/>
        </a:p>
      </dgm:t>
    </dgm:pt>
    <dgm:pt modelId="{959B3570-477E-48D0-81BC-3D78FE611794}" type="parTrans" cxnId="{AC7B766B-E05F-4BE1-A3D6-2FDF9438764F}">
      <dgm:prSet/>
      <dgm:spPr/>
      <dgm:t>
        <a:bodyPr/>
        <a:lstStyle/>
        <a:p>
          <a:endParaRPr lang="en-ZA"/>
        </a:p>
      </dgm:t>
    </dgm:pt>
    <dgm:pt modelId="{4DF0F905-CE64-4719-8510-BC588751B972}" type="sibTrans" cxnId="{AC7B766B-E05F-4BE1-A3D6-2FDF9438764F}">
      <dgm:prSet/>
      <dgm:spPr/>
      <dgm:t>
        <a:bodyPr/>
        <a:lstStyle/>
        <a:p>
          <a:endParaRPr lang="en-ZA"/>
        </a:p>
      </dgm:t>
    </dgm:pt>
    <dgm:pt modelId="{3BB91AD0-83AA-4730-BAEA-4E5BFA0478F2}">
      <dgm:prSet/>
      <dgm:spPr/>
      <dgm:t>
        <a:bodyPr/>
        <a:lstStyle/>
        <a:p>
          <a:r>
            <a:rPr lang="en-GB" dirty="0"/>
            <a:t>Corporate social investment (CSI)</a:t>
          </a:r>
          <a:endParaRPr lang="en-ZA" dirty="0"/>
        </a:p>
      </dgm:t>
    </dgm:pt>
    <dgm:pt modelId="{1DB3E88D-9F36-4015-8F0E-46F43B209F75}" type="parTrans" cxnId="{0C1650FC-46F0-4CD9-A9FA-88A4CD8E5410}">
      <dgm:prSet/>
      <dgm:spPr/>
      <dgm:t>
        <a:bodyPr/>
        <a:lstStyle/>
        <a:p>
          <a:endParaRPr lang="en-ZA"/>
        </a:p>
      </dgm:t>
    </dgm:pt>
    <dgm:pt modelId="{4B12D05D-513F-4109-99CE-0CBC5D753775}" type="sibTrans" cxnId="{0C1650FC-46F0-4CD9-A9FA-88A4CD8E5410}">
      <dgm:prSet/>
      <dgm:spPr/>
      <dgm:t>
        <a:bodyPr/>
        <a:lstStyle/>
        <a:p>
          <a:endParaRPr lang="en-ZA"/>
        </a:p>
      </dgm:t>
    </dgm:pt>
    <dgm:pt modelId="{363EF153-2D88-4A15-A400-169596808AE9}">
      <dgm:prSet/>
      <dgm:spPr/>
      <dgm:t>
        <a:bodyPr/>
        <a:lstStyle/>
        <a:p>
          <a:r>
            <a:rPr lang="en-GB" dirty="0"/>
            <a:t>Corporate community relations (CCR) or </a:t>
          </a:r>
          <a:endParaRPr lang="en-ZA" dirty="0"/>
        </a:p>
      </dgm:t>
    </dgm:pt>
    <dgm:pt modelId="{DB9E1BC6-1C1E-4BD2-A5BA-499132F8C42C}" type="parTrans" cxnId="{F4CBBAC3-86C3-452B-BB86-48FB01EE2C25}">
      <dgm:prSet/>
      <dgm:spPr/>
      <dgm:t>
        <a:bodyPr/>
        <a:lstStyle/>
        <a:p>
          <a:endParaRPr lang="en-ZA"/>
        </a:p>
      </dgm:t>
    </dgm:pt>
    <dgm:pt modelId="{997B92B0-91F3-4012-85E3-2EC076386E05}" type="sibTrans" cxnId="{F4CBBAC3-86C3-452B-BB86-48FB01EE2C25}">
      <dgm:prSet/>
      <dgm:spPr/>
      <dgm:t>
        <a:bodyPr/>
        <a:lstStyle/>
        <a:p>
          <a:endParaRPr lang="en-ZA"/>
        </a:p>
      </dgm:t>
    </dgm:pt>
    <dgm:pt modelId="{7A38EF98-6F25-49BC-8ABB-580682E95820}">
      <dgm:prSet/>
      <dgm:spPr/>
      <dgm:t>
        <a:bodyPr/>
        <a:lstStyle/>
        <a:p>
          <a:r>
            <a:rPr lang="en-GB" dirty="0"/>
            <a:t>Corporate community affairs (CCA). </a:t>
          </a:r>
          <a:endParaRPr lang="en-ZA" dirty="0"/>
        </a:p>
      </dgm:t>
    </dgm:pt>
    <dgm:pt modelId="{0CDC4586-FAFC-4797-B6BF-2EC663671E11}" type="parTrans" cxnId="{590B69B2-6EF1-4865-99FB-5258CCD933B8}">
      <dgm:prSet/>
      <dgm:spPr/>
      <dgm:t>
        <a:bodyPr/>
        <a:lstStyle/>
        <a:p>
          <a:endParaRPr lang="en-ZA"/>
        </a:p>
      </dgm:t>
    </dgm:pt>
    <dgm:pt modelId="{88D204F4-F2C3-49D2-972D-D9881EF8F7E2}" type="sibTrans" cxnId="{590B69B2-6EF1-4865-99FB-5258CCD933B8}">
      <dgm:prSet/>
      <dgm:spPr/>
      <dgm:t>
        <a:bodyPr/>
        <a:lstStyle/>
        <a:p>
          <a:endParaRPr lang="en-ZA"/>
        </a:p>
      </dgm:t>
    </dgm:pt>
    <dgm:pt modelId="{2C3E3EED-1A61-44D6-9219-5105E96ED47B}" type="pres">
      <dgm:prSet presAssocID="{A9C15003-DA87-469D-9639-564CEE9D9673}" presName="Name0" presStyleCnt="0">
        <dgm:presLayoutVars>
          <dgm:dir/>
          <dgm:animLvl val="lvl"/>
          <dgm:resizeHandles val="exact"/>
        </dgm:presLayoutVars>
      </dgm:prSet>
      <dgm:spPr/>
    </dgm:pt>
    <dgm:pt modelId="{B3231C69-DEE8-4341-A487-3C1A6930111B}" type="pres">
      <dgm:prSet presAssocID="{CE003406-FD68-4587-BF29-BB1DD36223D8}" presName="composite" presStyleCnt="0"/>
      <dgm:spPr/>
    </dgm:pt>
    <dgm:pt modelId="{C41AE6D5-4DAB-4F01-8BBA-2465A9AA0C48}" type="pres">
      <dgm:prSet presAssocID="{CE003406-FD68-4587-BF29-BB1DD36223D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A74CBE96-E04B-4145-8B01-F418E974EF5B}" type="pres">
      <dgm:prSet presAssocID="{CE003406-FD68-4587-BF29-BB1DD36223D8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A83E9426-D942-462C-A062-F0240D46A649}" type="presOf" srcId="{A9C15003-DA87-469D-9639-564CEE9D9673}" destId="{2C3E3EED-1A61-44D6-9219-5105E96ED47B}" srcOrd="0" destOrd="0" presId="urn:microsoft.com/office/officeart/2005/8/layout/hList1"/>
    <dgm:cxn modelId="{AC7B766B-E05F-4BE1-A3D6-2FDF9438764F}" srcId="{A9C15003-DA87-469D-9639-564CEE9D9673}" destId="{CE003406-FD68-4587-BF29-BB1DD36223D8}" srcOrd="0" destOrd="0" parTransId="{959B3570-477E-48D0-81BC-3D78FE611794}" sibTransId="{4DF0F905-CE64-4719-8510-BC588751B972}"/>
    <dgm:cxn modelId="{C7C27A74-C433-47D9-9E82-39099842D34E}" type="presOf" srcId="{3BB91AD0-83AA-4730-BAEA-4E5BFA0478F2}" destId="{A74CBE96-E04B-4145-8B01-F418E974EF5B}" srcOrd="0" destOrd="0" presId="urn:microsoft.com/office/officeart/2005/8/layout/hList1"/>
    <dgm:cxn modelId="{387C1491-15D8-423D-BA3D-78F590543D0B}" type="presOf" srcId="{CE003406-FD68-4587-BF29-BB1DD36223D8}" destId="{C41AE6D5-4DAB-4F01-8BBA-2465A9AA0C48}" srcOrd="0" destOrd="0" presId="urn:microsoft.com/office/officeart/2005/8/layout/hList1"/>
    <dgm:cxn modelId="{290E1EA5-2DA9-46D9-8429-CAE2065FF85D}" type="presOf" srcId="{363EF153-2D88-4A15-A400-169596808AE9}" destId="{A74CBE96-E04B-4145-8B01-F418E974EF5B}" srcOrd="0" destOrd="1" presId="urn:microsoft.com/office/officeart/2005/8/layout/hList1"/>
    <dgm:cxn modelId="{590B69B2-6EF1-4865-99FB-5258CCD933B8}" srcId="{CE003406-FD68-4587-BF29-BB1DD36223D8}" destId="{7A38EF98-6F25-49BC-8ABB-580682E95820}" srcOrd="2" destOrd="0" parTransId="{0CDC4586-FAFC-4797-B6BF-2EC663671E11}" sibTransId="{88D204F4-F2C3-49D2-972D-D9881EF8F7E2}"/>
    <dgm:cxn modelId="{F4CBBAC3-86C3-452B-BB86-48FB01EE2C25}" srcId="{CE003406-FD68-4587-BF29-BB1DD36223D8}" destId="{363EF153-2D88-4A15-A400-169596808AE9}" srcOrd="1" destOrd="0" parTransId="{DB9E1BC6-1C1E-4BD2-A5BA-499132F8C42C}" sibTransId="{997B92B0-91F3-4012-85E3-2EC076386E05}"/>
    <dgm:cxn modelId="{4B1DAAF1-9AB0-45B8-8CB6-4669BA43F639}" type="presOf" srcId="{7A38EF98-6F25-49BC-8ABB-580682E95820}" destId="{A74CBE96-E04B-4145-8B01-F418E974EF5B}" srcOrd="0" destOrd="2" presId="urn:microsoft.com/office/officeart/2005/8/layout/hList1"/>
    <dgm:cxn modelId="{0C1650FC-46F0-4CD9-A9FA-88A4CD8E5410}" srcId="{CE003406-FD68-4587-BF29-BB1DD36223D8}" destId="{3BB91AD0-83AA-4730-BAEA-4E5BFA0478F2}" srcOrd="0" destOrd="0" parTransId="{1DB3E88D-9F36-4015-8F0E-46F43B209F75}" sibTransId="{4B12D05D-513F-4109-99CE-0CBC5D753775}"/>
    <dgm:cxn modelId="{E3C979E3-D61E-4E93-B19E-651E5FCED85D}" type="presParOf" srcId="{2C3E3EED-1A61-44D6-9219-5105E96ED47B}" destId="{B3231C69-DEE8-4341-A487-3C1A6930111B}" srcOrd="0" destOrd="0" presId="urn:microsoft.com/office/officeart/2005/8/layout/hList1"/>
    <dgm:cxn modelId="{EEA572C9-FB29-4002-85E4-9E20E3D9D046}" type="presParOf" srcId="{B3231C69-DEE8-4341-A487-3C1A6930111B}" destId="{C41AE6D5-4DAB-4F01-8BBA-2465A9AA0C48}" srcOrd="0" destOrd="0" presId="urn:microsoft.com/office/officeart/2005/8/layout/hList1"/>
    <dgm:cxn modelId="{E630D384-AC85-4972-81AC-F893E4C66E85}" type="presParOf" srcId="{B3231C69-DEE8-4341-A487-3C1A6930111B}" destId="{A74CBE96-E04B-4145-8B01-F418E974EF5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B3FD7C-E78D-4813-A85B-F632445FD4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4CDE8DB5-F076-4DE9-A20C-3C2454CA6DE6}">
      <dgm:prSet/>
      <dgm:spPr/>
      <dgm:t>
        <a:bodyPr/>
        <a:lstStyle/>
        <a:p>
          <a:pPr algn="l"/>
          <a:r>
            <a:rPr lang="en-GB" dirty="0"/>
            <a:t>To benefit own employees, their families or the larger ‘hosting’ community, work organizations:</a:t>
          </a:r>
          <a:endParaRPr lang="en-ZA" dirty="0"/>
        </a:p>
      </dgm:t>
    </dgm:pt>
    <dgm:pt modelId="{A82A17A1-F82A-4B3D-A1A6-06CFAE2F9E04}" type="parTrans" cxnId="{CB37CCC3-BA33-4F2E-9A85-B4DC3178EB6E}">
      <dgm:prSet/>
      <dgm:spPr/>
      <dgm:t>
        <a:bodyPr/>
        <a:lstStyle/>
        <a:p>
          <a:endParaRPr lang="en-ZA"/>
        </a:p>
      </dgm:t>
    </dgm:pt>
    <dgm:pt modelId="{EE331CC5-A158-472A-8A5F-71068BB9107A}" type="sibTrans" cxnId="{CB37CCC3-BA33-4F2E-9A85-B4DC3178EB6E}">
      <dgm:prSet/>
      <dgm:spPr/>
      <dgm:t>
        <a:bodyPr/>
        <a:lstStyle/>
        <a:p>
          <a:endParaRPr lang="en-ZA"/>
        </a:p>
      </dgm:t>
    </dgm:pt>
    <dgm:pt modelId="{B393F2BE-52C4-45BF-A131-BEF2C67D6B5E}">
      <dgm:prSet custT="1"/>
      <dgm:spPr/>
      <dgm:t>
        <a:bodyPr/>
        <a:lstStyle/>
        <a:p>
          <a:r>
            <a:rPr lang="en-GB" sz="2400" dirty="0"/>
            <a:t>Fund</a:t>
          </a:r>
          <a:endParaRPr lang="en-ZA" sz="2400" dirty="0"/>
        </a:p>
      </dgm:t>
    </dgm:pt>
    <dgm:pt modelId="{2310CDEA-457A-49A2-A7DC-A087629DBB77}" type="parTrans" cxnId="{A31FD3ED-1C81-4807-8B51-6868840DFBAF}">
      <dgm:prSet/>
      <dgm:spPr/>
      <dgm:t>
        <a:bodyPr/>
        <a:lstStyle/>
        <a:p>
          <a:endParaRPr lang="en-ZA"/>
        </a:p>
      </dgm:t>
    </dgm:pt>
    <dgm:pt modelId="{636D6BE6-9CBF-470D-8E4E-AD24E8DEDABE}" type="sibTrans" cxnId="{A31FD3ED-1C81-4807-8B51-6868840DFBAF}">
      <dgm:prSet/>
      <dgm:spPr/>
      <dgm:t>
        <a:bodyPr/>
        <a:lstStyle/>
        <a:p>
          <a:endParaRPr lang="en-ZA"/>
        </a:p>
      </dgm:t>
    </dgm:pt>
    <dgm:pt modelId="{FA5445E1-4BE4-4CC9-BD0C-645C7705206F}">
      <dgm:prSet custT="1"/>
      <dgm:spPr/>
      <dgm:t>
        <a:bodyPr/>
        <a:lstStyle/>
        <a:p>
          <a:r>
            <a:rPr lang="en-GB" sz="2400" dirty="0"/>
            <a:t>Participate </a:t>
          </a:r>
          <a:endParaRPr lang="en-ZA" sz="2400" dirty="0"/>
        </a:p>
      </dgm:t>
    </dgm:pt>
    <dgm:pt modelId="{3084180E-9F5D-44CF-8983-E9C27C587EA7}" type="parTrans" cxnId="{1AEC6EE9-CE6D-4AE2-AE2A-9BF5211BDCC3}">
      <dgm:prSet/>
      <dgm:spPr/>
      <dgm:t>
        <a:bodyPr/>
        <a:lstStyle/>
        <a:p>
          <a:endParaRPr lang="en-ZA"/>
        </a:p>
      </dgm:t>
    </dgm:pt>
    <dgm:pt modelId="{FA18DCDB-9C4A-4719-9F28-96AD7EB9F42A}" type="sibTrans" cxnId="{1AEC6EE9-CE6D-4AE2-AE2A-9BF5211BDCC3}">
      <dgm:prSet/>
      <dgm:spPr/>
      <dgm:t>
        <a:bodyPr/>
        <a:lstStyle/>
        <a:p>
          <a:endParaRPr lang="en-ZA"/>
        </a:p>
      </dgm:t>
    </dgm:pt>
    <dgm:pt modelId="{41E4781A-901E-454C-AD6A-A2F31CBBADE1}">
      <dgm:prSet custT="1"/>
      <dgm:spPr/>
      <dgm:t>
        <a:bodyPr/>
        <a:lstStyle/>
        <a:p>
          <a:r>
            <a:rPr lang="en-GB" sz="2400" dirty="0"/>
            <a:t>Assist in selected activities</a:t>
          </a:r>
          <a:endParaRPr lang="en-ZA" sz="2400" dirty="0"/>
        </a:p>
      </dgm:t>
    </dgm:pt>
    <dgm:pt modelId="{81B0D528-4EC6-4B27-92D8-F34277437F18}" type="parTrans" cxnId="{053DC9F4-F570-440E-8DA3-214090776099}">
      <dgm:prSet/>
      <dgm:spPr/>
      <dgm:t>
        <a:bodyPr/>
        <a:lstStyle/>
        <a:p>
          <a:endParaRPr lang="en-ZA"/>
        </a:p>
      </dgm:t>
    </dgm:pt>
    <dgm:pt modelId="{90CFABBB-992E-40C2-82C5-122580AB6AE7}" type="sibTrans" cxnId="{053DC9F4-F570-440E-8DA3-214090776099}">
      <dgm:prSet/>
      <dgm:spPr/>
      <dgm:t>
        <a:bodyPr/>
        <a:lstStyle/>
        <a:p>
          <a:endParaRPr lang="en-ZA"/>
        </a:p>
      </dgm:t>
    </dgm:pt>
    <dgm:pt modelId="{BA977300-0FB4-4408-B8D9-03027A049A7D}" type="pres">
      <dgm:prSet presAssocID="{24B3FD7C-E78D-4813-A85B-F632445FD441}" presName="Name0" presStyleCnt="0">
        <dgm:presLayoutVars>
          <dgm:dir/>
          <dgm:animLvl val="lvl"/>
          <dgm:resizeHandles val="exact"/>
        </dgm:presLayoutVars>
      </dgm:prSet>
      <dgm:spPr/>
    </dgm:pt>
    <dgm:pt modelId="{10FA1CE0-BC76-4383-8258-7B338CF72118}" type="pres">
      <dgm:prSet presAssocID="{4CDE8DB5-F076-4DE9-A20C-3C2454CA6DE6}" presName="linNode" presStyleCnt="0"/>
      <dgm:spPr/>
    </dgm:pt>
    <dgm:pt modelId="{DB00A4AF-61E2-46BC-965B-75BDF1402FBB}" type="pres">
      <dgm:prSet presAssocID="{4CDE8DB5-F076-4DE9-A20C-3C2454CA6DE6}" presName="parentText" presStyleLbl="node1" presStyleIdx="0" presStyleCnt="1" custScaleX="183563">
        <dgm:presLayoutVars>
          <dgm:chMax val="1"/>
          <dgm:bulletEnabled val="1"/>
        </dgm:presLayoutVars>
      </dgm:prSet>
      <dgm:spPr/>
    </dgm:pt>
    <dgm:pt modelId="{7F93203E-4233-4252-AA88-E2C495BF4C39}" type="pres">
      <dgm:prSet presAssocID="{4CDE8DB5-F076-4DE9-A20C-3C2454CA6DE6}" presName="descendantText" presStyleLbl="alignAccFollowNode1" presStyleIdx="0" presStyleCnt="1" custScaleX="87346">
        <dgm:presLayoutVars>
          <dgm:bulletEnabled val="1"/>
        </dgm:presLayoutVars>
      </dgm:prSet>
      <dgm:spPr/>
    </dgm:pt>
  </dgm:ptLst>
  <dgm:cxnLst>
    <dgm:cxn modelId="{9989F903-981B-4B74-859E-ACDADEAA0B34}" type="presOf" srcId="{B393F2BE-52C4-45BF-A131-BEF2C67D6B5E}" destId="{7F93203E-4233-4252-AA88-E2C495BF4C39}" srcOrd="0" destOrd="0" presId="urn:microsoft.com/office/officeart/2005/8/layout/vList5"/>
    <dgm:cxn modelId="{26C4316B-1007-43C2-B42D-0CB2DC36409C}" type="presOf" srcId="{41E4781A-901E-454C-AD6A-A2F31CBBADE1}" destId="{7F93203E-4233-4252-AA88-E2C495BF4C39}" srcOrd="0" destOrd="2" presId="urn:microsoft.com/office/officeart/2005/8/layout/vList5"/>
    <dgm:cxn modelId="{8A894476-78CA-4EEA-88EB-261C78E05516}" type="presOf" srcId="{FA5445E1-4BE4-4CC9-BD0C-645C7705206F}" destId="{7F93203E-4233-4252-AA88-E2C495BF4C39}" srcOrd="0" destOrd="1" presId="urn:microsoft.com/office/officeart/2005/8/layout/vList5"/>
    <dgm:cxn modelId="{04AD1A57-B12F-4D6E-A17B-77DBE4ADBE4F}" type="presOf" srcId="{4CDE8DB5-F076-4DE9-A20C-3C2454CA6DE6}" destId="{DB00A4AF-61E2-46BC-965B-75BDF1402FBB}" srcOrd="0" destOrd="0" presId="urn:microsoft.com/office/officeart/2005/8/layout/vList5"/>
    <dgm:cxn modelId="{CB37CCC3-BA33-4F2E-9A85-B4DC3178EB6E}" srcId="{24B3FD7C-E78D-4813-A85B-F632445FD441}" destId="{4CDE8DB5-F076-4DE9-A20C-3C2454CA6DE6}" srcOrd="0" destOrd="0" parTransId="{A82A17A1-F82A-4B3D-A1A6-06CFAE2F9E04}" sibTransId="{EE331CC5-A158-472A-8A5F-71068BB9107A}"/>
    <dgm:cxn modelId="{1AEC6EE9-CE6D-4AE2-AE2A-9BF5211BDCC3}" srcId="{4CDE8DB5-F076-4DE9-A20C-3C2454CA6DE6}" destId="{FA5445E1-4BE4-4CC9-BD0C-645C7705206F}" srcOrd="1" destOrd="0" parTransId="{3084180E-9F5D-44CF-8983-E9C27C587EA7}" sibTransId="{FA18DCDB-9C4A-4719-9F28-96AD7EB9F42A}"/>
    <dgm:cxn modelId="{A31FD3ED-1C81-4807-8B51-6868840DFBAF}" srcId="{4CDE8DB5-F076-4DE9-A20C-3C2454CA6DE6}" destId="{B393F2BE-52C4-45BF-A131-BEF2C67D6B5E}" srcOrd="0" destOrd="0" parTransId="{2310CDEA-457A-49A2-A7DC-A087629DBB77}" sibTransId="{636D6BE6-9CBF-470D-8E4E-AD24E8DEDABE}"/>
    <dgm:cxn modelId="{053DC9F4-F570-440E-8DA3-214090776099}" srcId="{4CDE8DB5-F076-4DE9-A20C-3C2454CA6DE6}" destId="{41E4781A-901E-454C-AD6A-A2F31CBBADE1}" srcOrd="2" destOrd="0" parTransId="{81B0D528-4EC6-4B27-92D8-F34277437F18}" sibTransId="{90CFABBB-992E-40C2-82C5-122580AB6AE7}"/>
    <dgm:cxn modelId="{CC5C7EFE-039D-466E-AB9C-00236BA32F5B}" type="presOf" srcId="{24B3FD7C-E78D-4813-A85B-F632445FD441}" destId="{BA977300-0FB4-4408-B8D9-03027A049A7D}" srcOrd="0" destOrd="0" presId="urn:microsoft.com/office/officeart/2005/8/layout/vList5"/>
    <dgm:cxn modelId="{16EAF76D-3240-458A-93F0-CFE76344DC89}" type="presParOf" srcId="{BA977300-0FB4-4408-B8D9-03027A049A7D}" destId="{10FA1CE0-BC76-4383-8258-7B338CF72118}" srcOrd="0" destOrd="0" presId="urn:microsoft.com/office/officeart/2005/8/layout/vList5"/>
    <dgm:cxn modelId="{632EDE20-3699-46BC-BCE5-77BE736A346B}" type="presParOf" srcId="{10FA1CE0-BC76-4383-8258-7B338CF72118}" destId="{DB00A4AF-61E2-46BC-965B-75BDF1402FBB}" srcOrd="0" destOrd="0" presId="urn:microsoft.com/office/officeart/2005/8/layout/vList5"/>
    <dgm:cxn modelId="{E211E59C-B1E4-4B3F-820D-8275ED651D7C}" type="presParOf" srcId="{10FA1CE0-BC76-4383-8258-7B338CF72118}" destId="{7F93203E-4233-4252-AA88-E2C495BF4C3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489BCC-37DA-4F45-BED2-993DA08E933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70023-5260-46DA-A788-59ECEB88B66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b="1" dirty="0"/>
            <a:t>FOUR MAJOR </a:t>
          </a:r>
        </a:p>
        <a:p>
          <a:pPr>
            <a:lnSpc>
              <a:spcPct val="100000"/>
            </a:lnSpc>
          </a:pPr>
          <a:r>
            <a:rPr lang="en-GB" b="1" dirty="0"/>
            <a:t>(ORGANIZATIONAL) CORPORATE RESPONSIBILITIES</a:t>
          </a:r>
          <a:endParaRPr lang="en-US" b="1" dirty="0"/>
        </a:p>
      </dgm:t>
    </dgm:pt>
    <dgm:pt modelId="{5E8BEAF5-BF3E-4F74-9D8F-851889B8CB39}" type="parTrans" cxnId="{A055F918-B0D8-49CD-8753-7C99E2CD51D2}">
      <dgm:prSet/>
      <dgm:spPr/>
      <dgm:t>
        <a:bodyPr/>
        <a:lstStyle/>
        <a:p>
          <a:endParaRPr lang="en-US"/>
        </a:p>
      </dgm:t>
    </dgm:pt>
    <dgm:pt modelId="{C2A39F70-962A-4BEB-B019-79FC8EA267B3}" type="sibTrans" cxnId="{A055F918-B0D8-49CD-8753-7C99E2CD51D2}">
      <dgm:prSet/>
      <dgm:spPr/>
      <dgm:t>
        <a:bodyPr/>
        <a:lstStyle/>
        <a:p>
          <a:endParaRPr lang="en-US"/>
        </a:p>
      </dgm:t>
    </dgm:pt>
    <dgm:pt modelId="{48D7516D-EF22-40B8-ACCF-FE6D66C69FE5}">
      <dgm:prSet/>
      <dgm:spPr/>
      <dgm:t>
        <a:bodyPr/>
        <a:lstStyle/>
        <a:p>
          <a:r>
            <a:rPr lang="en-GB" dirty="0">
              <a:solidFill>
                <a:srgbClr val="FF0000"/>
              </a:solidFill>
            </a:rPr>
            <a:t>Social Responsibility (CSR) </a:t>
          </a:r>
          <a:endParaRPr lang="en-US" dirty="0">
            <a:solidFill>
              <a:srgbClr val="FF0000"/>
            </a:solidFill>
          </a:endParaRPr>
        </a:p>
      </dgm:t>
    </dgm:pt>
    <dgm:pt modelId="{3793B529-B352-4B94-A95B-8F5E45FA353F}" type="parTrans" cxnId="{9B72DA06-4FBD-46A1-8D70-91A5E6C8381A}">
      <dgm:prSet/>
      <dgm:spPr/>
      <dgm:t>
        <a:bodyPr/>
        <a:lstStyle/>
        <a:p>
          <a:endParaRPr lang="en-US"/>
        </a:p>
      </dgm:t>
    </dgm:pt>
    <dgm:pt modelId="{892A170C-0DDF-4D9A-9C70-1669FB667750}" type="sibTrans" cxnId="{9B72DA06-4FBD-46A1-8D70-91A5E6C8381A}">
      <dgm:prSet/>
      <dgm:spPr/>
      <dgm:t>
        <a:bodyPr/>
        <a:lstStyle/>
        <a:p>
          <a:endParaRPr lang="en-US"/>
        </a:p>
      </dgm:t>
    </dgm:pt>
    <dgm:pt modelId="{FE4135D1-4983-44AF-A88C-549BDDCEF887}">
      <dgm:prSet/>
      <dgm:spPr/>
      <dgm:t>
        <a:bodyPr/>
        <a:lstStyle/>
        <a:p>
          <a:r>
            <a:rPr lang="en-GB" dirty="0"/>
            <a:t>Economic Responsibility (CER)</a:t>
          </a:r>
          <a:endParaRPr lang="en-US" dirty="0"/>
        </a:p>
      </dgm:t>
    </dgm:pt>
    <dgm:pt modelId="{54F28107-210C-490D-A46B-9288F7C1966D}" type="parTrans" cxnId="{65CBD307-DD2E-4DB2-B1E4-20968D95A6BB}">
      <dgm:prSet/>
      <dgm:spPr/>
      <dgm:t>
        <a:bodyPr/>
        <a:lstStyle/>
        <a:p>
          <a:endParaRPr lang="en-US"/>
        </a:p>
      </dgm:t>
    </dgm:pt>
    <dgm:pt modelId="{A663AA1F-FC89-4FAA-972F-52945556D341}" type="sibTrans" cxnId="{65CBD307-DD2E-4DB2-B1E4-20968D95A6BB}">
      <dgm:prSet/>
      <dgm:spPr/>
      <dgm:t>
        <a:bodyPr/>
        <a:lstStyle/>
        <a:p>
          <a:endParaRPr lang="en-US"/>
        </a:p>
      </dgm:t>
    </dgm:pt>
    <dgm:pt modelId="{B0EC45C5-60C0-48FB-A742-91BFAB5196EB}">
      <dgm:prSet/>
      <dgm:spPr/>
      <dgm:t>
        <a:bodyPr/>
        <a:lstStyle/>
        <a:p>
          <a:r>
            <a:rPr lang="en-GB" dirty="0"/>
            <a:t>Legal Responsibility (CLR)</a:t>
          </a:r>
          <a:endParaRPr lang="en-US" dirty="0"/>
        </a:p>
      </dgm:t>
    </dgm:pt>
    <dgm:pt modelId="{C007B28B-6D32-49E6-B1BF-57C745BFA303}" type="parTrans" cxnId="{F5F15EC7-87ED-494E-8357-C68151FE2053}">
      <dgm:prSet/>
      <dgm:spPr/>
      <dgm:t>
        <a:bodyPr/>
        <a:lstStyle/>
        <a:p>
          <a:endParaRPr lang="en-US"/>
        </a:p>
      </dgm:t>
    </dgm:pt>
    <dgm:pt modelId="{08516C2F-2BA1-435E-A4CF-417D0C03F276}" type="sibTrans" cxnId="{F5F15EC7-87ED-494E-8357-C68151FE2053}">
      <dgm:prSet/>
      <dgm:spPr/>
      <dgm:t>
        <a:bodyPr/>
        <a:lstStyle/>
        <a:p>
          <a:endParaRPr lang="en-US"/>
        </a:p>
      </dgm:t>
    </dgm:pt>
    <dgm:pt modelId="{17DA8AE6-E34E-4F7A-BCA8-096006860326}">
      <dgm:prSet/>
      <dgm:spPr/>
      <dgm:t>
        <a:bodyPr/>
        <a:lstStyle/>
        <a:p>
          <a:r>
            <a:rPr lang="en-GB" dirty="0"/>
            <a:t>Moral Responsibility (CMR) </a:t>
          </a:r>
          <a:endParaRPr lang="en-US" dirty="0"/>
        </a:p>
      </dgm:t>
    </dgm:pt>
    <dgm:pt modelId="{3A365EDC-2A31-41E4-AA3F-6DED9F0EF6D4}" type="parTrans" cxnId="{7C7E02F3-675D-4CC3-B667-1FACE6B358F9}">
      <dgm:prSet/>
      <dgm:spPr/>
      <dgm:t>
        <a:bodyPr/>
        <a:lstStyle/>
        <a:p>
          <a:endParaRPr lang="en-US"/>
        </a:p>
      </dgm:t>
    </dgm:pt>
    <dgm:pt modelId="{ED346E1E-6DE9-4037-88CC-308258ECEAFE}" type="sibTrans" cxnId="{7C7E02F3-675D-4CC3-B667-1FACE6B358F9}">
      <dgm:prSet/>
      <dgm:spPr/>
      <dgm:t>
        <a:bodyPr/>
        <a:lstStyle/>
        <a:p>
          <a:endParaRPr lang="en-US"/>
        </a:p>
      </dgm:t>
    </dgm:pt>
    <dgm:pt modelId="{6AF52CF8-03CA-4124-AB0E-1D1CD86CCA23}" type="pres">
      <dgm:prSet presAssocID="{D8489BCC-37DA-4F45-BED2-993DA08E93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4865B9-17D8-4A43-893E-CF941677A1DC}" type="pres">
      <dgm:prSet presAssocID="{C8170023-5260-46DA-A788-59ECEB88B664}" presName="hierRoot1" presStyleCnt="0">
        <dgm:presLayoutVars>
          <dgm:hierBranch val="init"/>
        </dgm:presLayoutVars>
      </dgm:prSet>
      <dgm:spPr/>
    </dgm:pt>
    <dgm:pt modelId="{349D38B6-F33C-4DEF-BEFA-65BC56496BA8}" type="pres">
      <dgm:prSet presAssocID="{C8170023-5260-46DA-A788-59ECEB88B664}" presName="rootComposite1" presStyleCnt="0"/>
      <dgm:spPr/>
    </dgm:pt>
    <dgm:pt modelId="{3006EDCC-C723-4ED0-B120-96933D3491C6}" type="pres">
      <dgm:prSet presAssocID="{C8170023-5260-46DA-A788-59ECEB88B664}" presName="rootText1" presStyleLbl="node0" presStyleIdx="0" presStyleCnt="1" custScaleX="221279" custScaleY="127516" custLinFactNeighborX="-3219" custLinFactNeighborY="-25749">
        <dgm:presLayoutVars>
          <dgm:chPref val="3"/>
        </dgm:presLayoutVars>
      </dgm:prSet>
      <dgm:spPr/>
    </dgm:pt>
    <dgm:pt modelId="{F020FA1C-517A-4B19-9E0B-162FBBD7C892}" type="pres">
      <dgm:prSet presAssocID="{C8170023-5260-46DA-A788-59ECEB88B664}" presName="rootConnector1" presStyleLbl="node1" presStyleIdx="0" presStyleCnt="0"/>
      <dgm:spPr/>
    </dgm:pt>
    <dgm:pt modelId="{91D60363-69BE-4D04-9845-13C147E6EAE3}" type="pres">
      <dgm:prSet presAssocID="{C8170023-5260-46DA-A788-59ECEB88B664}" presName="hierChild2" presStyleCnt="0"/>
      <dgm:spPr/>
    </dgm:pt>
    <dgm:pt modelId="{A668A932-0676-4B95-9693-7BAC6F30B1E7}" type="pres">
      <dgm:prSet presAssocID="{3793B529-B352-4B94-A95B-8F5E45FA353F}" presName="Name37" presStyleLbl="parChTrans1D2" presStyleIdx="0" presStyleCnt="4"/>
      <dgm:spPr/>
    </dgm:pt>
    <dgm:pt modelId="{A98E06D3-0566-47AC-BB39-DD601883CB42}" type="pres">
      <dgm:prSet presAssocID="{48D7516D-EF22-40B8-ACCF-FE6D66C69FE5}" presName="hierRoot2" presStyleCnt="0">
        <dgm:presLayoutVars>
          <dgm:hierBranch val="init"/>
        </dgm:presLayoutVars>
      </dgm:prSet>
      <dgm:spPr/>
    </dgm:pt>
    <dgm:pt modelId="{52586969-740E-4E26-A2DF-A68B1801FBCE}" type="pres">
      <dgm:prSet presAssocID="{48D7516D-EF22-40B8-ACCF-FE6D66C69FE5}" presName="rootComposite" presStyleCnt="0"/>
      <dgm:spPr/>
    </dgm:pt>
    <dgm:pt modelId="{F22CB2BB-2658-4DD7-BC33-D8C7B8A47C64}" type="pres">
      <dgm:prSet presAssocID="{48D7516D-EF22-40B8-ACCF-FE6D66C69FE5}" presName="rootText" presStyleLbl="node2" presStyleIdx="0" presStyleCnt="4">
        <dgm:presLayoutVars>
          <dgm:chPref val="3"/>
        </dgm:presLayoutVars>
      </dgm:prSet>
      <dgm:spPr/>
    </dgm:pt>
    <dgm:pt modelId="{5B5F0CD5-0219-4567-8388-9FCEA037585B}" type="pres">
      <dgm:prSet presAssocID="{48D7516D-EF22-40B8-ACCF-FE6D66C69FE5}" presName="rootConnector" presStyleLbl="node2" presStyleIdx="0" presStyleCnt="4"/>
      <dgm:spPr/>
    </dgm:pt>
    <dgm:pt modelId="{D615D7B9-9B05-440B-859D-ADFA135D4BC2}" type="pres">
      <dgm:prSet presAssocID="{48D7516D-EF22-40B8-ACCF-FE6D66C69FE5}" presName="hierChild4" presStyleCnt="0"/>
      <dgm:spPr/>
    </dgm:pt>
    <dgm:pt modelId="{6C341D9B-C16C-4FE8-943D-A8F04B74AE8F}" type="pres">
      <dgm:prSet presAssocID="{48D7516D-EF22-40B8-ACCF-FE6D66C69FE5}" presName="hierChild5" presStyleCnt="0"/>
      <dgm:spPr/>
    </dgm:pt>
    <dgm:pt modelId="{44ED8561-AC55-4100-9B7E-9E160CF48713}" type="pres">
      <dgm:prSet presAssocID="{54F28107-210C-490D-A46B-9288F7C1966D}" presName="Name37" presStyleLbl="parChTrans1D2" presStyleIdx="1" presStyleCnt="4"/>
      <dgm:spPr/>
    </dgm:pt>
    <dgm:pt modelId="{D08B85EC-7761-40C2-8A89-3A2410642ED5}" type="pres">
      <dgm:prSet presAssocID="{FE4135D1-4983-44AF-A88C-549BDDCEF887}" presName="hierRoot2" presStyleCnt="0">
        <dgm:presLayoutVars>
          <dgm:hierBranch val="init"/>
        </dgm:presLayoutVars>
      </dgm:prSet>
      <dgm:spPr/>
    </dgm:pt>
    <dgm:pt modelId="{BFF7D253-42AD-47B1-A926-A692EF961532}" type="pres">
      <dgm:prSet presAssocID="{FE4135D1-4983-44AF-A88C-549BDDCEF887}" presName="rootComposite" presStyleCnt="0"/>
      <dgm:spPr/>
    </dgm:pt>
    <dgm:pt modelId="{54D936E6-8055-44A1-8A7A-DCE8543D000A}" type="pres">
      <dgm:prSet presAssocID="{FE4135D1-4983-44AF-A88C-549BDDCEF887}" presName="rootText" presStyleLbl="node2" presStyleIdx="1" presStyleCnt="4">
        <dgm:presLayoutVars>
          <dgm:chPref val="3"/>
        </dgm:presLayoutVars>
      </dgm:prSet>
      <dgm:spPr/>
    </dgm:pt>
    <dgm:pt modelId="{32A2E9D4-D2AE-451C-A9EC-72BC4F3DFAED}" type="pres">
      <dgm:prSet presAssocID="{FE4135D1-4983-44AF-A88C-549BDDCEF887}" presName="rootConnector" presStyleLbl="node2" presStyleIdx="1" presStyleCnt="4"/>
      <dgm:spPr/>
    </dgm:pt>
    <dgm:pt modelId="{698C3061-D198-4138-A38B-FEB75CF6F17E}" type="pres">
      <dgm:prSet presAssocID="{FE4135D1-4983-44AF-A88C-549BDDCEF887}" presName="hierChild4" presStyleCnt="0"/>
      <dgm:spPr/>
    </dgm:pt>
    <dgm:pt modelId="{6ED9FF46-B9F3-4086-8626-4E45C2870B86}" type="pres">
      <dgm:prSet presAssocID="{FE4135D1-4983-44AF-A88C-549BDDCEF887}" presName="hierChild5" presStyleCnt="0"/>
      <dgm:spPr/>
    </dgm:pt>
    <dgm:pt modelId="{7EBF851D-B00D-4091-8DAC-259ED5C8039E}" type="pres">
      <dgm:prSet presAssocID="{C007B28B-6D32-49E6-B1BF-57C745BFA303}" presName="Name37" presStyleLbl="parChTrans1D2" presStyleIdx="2" presStyleCnt="4"/>
      <dgm:spPr/>
    </dgm:pt>
    <dgm:pt modelId="{D06DB58E-0B8D-46E9-BD27-F77C5672A0D9}" type="pres">
      <dgm:prSet presAssocID="{B0EC45C5-60C0-48FB-A742-91BFAB5196EB}" presName="hierRoot2" presStyleCnt="0">
        <dgm:presLayoutVars>
          <dgm:hierBranch val="init"/>
        </dgm:presLayoutVars>
      </dgm:prSet>
      <dgm:spPr/>
    </dgm:pt>
    <dgm:pt modelId="{D3CFC206-102F-4A59-96CB-EAAAD5068023}" type="pres">
      <dgm:prSet presAssocID="{B0EC45C5-60C0-48FB-A742-91BFAB5196EB}" presName="rootComposite" presStyleCnt="0"/>
      <dgm:spPr/>
    </dgm:pt>
    <dgm:pt modelId="{4E3FACA7-13DA-4B76-8499-F528D39B4BCF}" type="pres">
      <dgm:prSet presAssocID="{B0EC45C5-60C0-48FB-A742-91BFAB5196EB}" presName="rootText" presStyleLbl="node2" presStyleIdx="2" presStyleCnt="4">
        <dgm:presLayoutVars>
          <dgm:chPref val="3"/>
        </dgm:presLayoutVars>
      </dgm:prSet>
      <dgm:spPr/>
    </dgm:pt>
    <dgm:pt modelId="{265A41BD-53DC-4658-89FE-EBC56DF52D2A}" type="pres">
      <dgm:prSet presAssocID="{B0EC45C5-60C0-48FB-A742-91BFAB5196EB}" presName="rootConnector" presStyleLbl="node2" presStyleIdx="2" presStyleCnt="4"/>
      <dgm:spPr/>
    </dgm:pt>
    <dgm:pt modelId="{E924E59A-2C0C-4F71-A131-EDB2A86504C0}" type="pres">
      <dgm:prSet presAssocID="{B0EC45C5-60C0-48FB-A742-91BFAB5196EB}" presName="hierChild4" presStyleCnt="0"/>
      <dgm:spPr/>
    </dgm:pt>
    <dgm:pt modelId="{6CA01BD8-C5BF-4489-B8BB-E10E810AC79B}" type="pres">
      <dgm:prSet presAssocID="{B0EC45C5-60C0-48FB-A742-91BFAB5196EB}" presName="hierChild5" presStyleCnt="0"/>
      <dgm:spPr/>
    </dgm:pt>
    <dgm:pt modelId="{99E0D6DE-D686-485D-A039-2518C679DD55}" type="pres">
      <dgm:prSet presAssocID="{3A365EDC-2A31-41E4-AA3F-6DED9F0EF6D4}" presName="Name37" presStyleLbl="parChTrans1D2" presStyleIdx="3" presStyleCnt="4"/>
      <dgm:spPr/>
    </dgm:pt>
    <dgm:pt modelId="{8E5D1914-1E4A-41A5-B0C3-D27F0EB3ED9B}" type="pres">
      <dgm:prSet presAssocID="{17DA8AE6-E34E-4F7A-BCA8-096006860326}" presName="hierRoot2" presStyleCnt="0">
        <dgm:presLayoutVars>
          <dgm:hierBranch val="init"/>
        </dgm:presLayoutVars>
      </dgm:prSet>
      <dgm:spPr/>
    </dgm:pt>
    <dgm:pt modelId="{75119251-89F3-4057-813E-015BB89E05AE}" type="pres">
      <dgm:prSet presAssocID="{17DA8AE6-E34E-4F7A-BCA8-096006860326}" presName="rootComposite" presStyleCnt="0"/>
      <dgm:spPr/>
    </dgm:pt>
    <dgm:pt modelId="{426531FF-5908-45D5-BD29-FD34A1B8E41E}" type="pres">
      <dgm:prSet presAssocID="{17DA8AE6-E34E-4F7A-BCA8-096006860326}" presName="rootText" presStyleLbl="node2" presStyleIdx="3" presStyleCnt="4">
        <dgm:presLayoutVars>
          <dgm:chPref val="3"/>
        </dgm:presLayoutVars>
      </dgm:prSet>
      <dgm:spPr/>
    </dgm:pt>
    <dgm:pt modelId="{2AA5AF02-4BF6-4C8B-89B9-CDC5D6CA9468}" type="pres">
      <dgm:prSet presAssocID="{17DA8AE6-E34E-4F7A-BCA8-096006860326}" presName="rootConnector" presStyleLbl="node2" presStyleIdx="3" presStyleCnt="4"/>
      <dgm:spPr/>
    </dgm:pt>
    <dgm:pt modelId="{0598F449-23DB-4AFD-9882-4F0BD19D1F1B}" type="pres">
      <dgm:prSet presAssocID="{17DA8AE6-E34E-4F7A-BCA8-096006860326}" presName="hierChild4" presStyleCnt="0"/>
      <dgm:spPr/>
    </dgm:pt>
    <dgm:pt modelId="{4C2FD252-F777-4AC9-B790-8E2FDF3AD49F}" type="pres">
      <dgm:prSet presAssocID="{17DA8AE6-E34E-4F7A-BCA8-096006860326}" presName="hierChild5" presStyleCnt="0"/>
      <dgm:spPr/>
    </dgm:pt>
    <dgm:pt modelId="{1E1682C3-D1CB-4F4A-9B65-66E54859244B}" type="pres">
      <dgm:prSet presAssocID="{C8170023-5260-46DA-A788-59ECEB88B664}" presName="hierChild3" presStyleCnt="0"/>
      <dgm:spPr/>
    </dgm:pt>
  </dgm:ptLst>
  <dgm:cxnLst>
    <dgm:cxn modelId="{9B72DA06-4FBD-46A1-8D70-91A5E6C8381A}" srcId="{C8170023-5260-46DA-A788-59ECEB88B664}" destId="{48D7516D-EF22-40B8-ACCF-FE6D66C69FE5}" srcOrd="0" destOrd="0" parTransId="{3793B529-B352-4B94-A95B-8F5E45FA353F}" sibTransId="{892A170C-0DDF-4D9A-9C70-1669FB667750}"/>
    <dgm:cxn modelId="{65CBD307-DD2E-4DB2-B1E4-20968D95A6BB}" srcId="{C8170023-5260-46DA-A788-59ECEB88B664}" destId="{FE4135D1-4983-44AF-A88C-549BDDCEF887}" srcOrd="1" destOrd="0" parTransId="{54F28107-210C-490D-A46B-9288F7C1966D}" sibTransId="{A663AA1F-FC89-4FAA-972F-52945556D341}"/>
    <dgm:cxn modelId="{A055F918-B0D8-49CD-8753-7C99E2CD51D2}" srcId="{D8489BCC-37DA-4F45-BED2-993DA08E9332}" destId="{C8170023-5260-46DA-A788-59ECEB88B664}" srcOrd="0" destOrd="0" parTransId="{5E8BEAF5-BF3E-4F74-9D8F-851889B8CB39}" sibTransId="{C2A39F70-962A-4BEB-B019-79FC8EA267B3}"/>
    <dgm:cxn modelId="{FC2B7035-A6C2-4D2C-9A8A-5D951FD679B3}" type="presOf" srcId="{C8170023-5260-46DA-A788-59ECEB88B664}" destId="{3006EDCC-C723-4ED0-B120-96933D3491C6}" srcOrd="0" destOrd="0" presId="urn:microsoft.com/office/officeart/2005/8/layout/orgChart1"/>
    <dgm:cxn modelId="{5E155D3A-6D26-4D5D-AEE6-5F2E851AFE82}" type="presOf" srcId="{3793B529-B352-4B94-A95B-8F5E45FA353F}" destId="{A668A932-0676-4B95-9693-7BAC6F30B1E7}" srcOrd="0" destOrd="0" presId="urn:microsoft.com/office/officeart/2005/8/layout/orgChart1"/>
    <dgm:cxn modelId="{A6826449-A7C0-4500-9FC1-ED78F250441C}" type="presOf" srcId="{B0EC45C5-60C0-48FB-A742-91BFAB5196EB}" destId="{4E3FACA7-13DA-4B76-8499-F528D39B4BCF}" srcOrd="0" destOrd="0" presId="urn:microsoft.com/office/officeart/2005/8/layout/orgChart1"/>
    <dgm:cxn modelId="{449EA24A-91FC-4F46-90D2-404A6EF9ED4F}" type="presOf" srcId="{B0EC45C5-60C0-48FB-A742-91BFAB5196EB}" destId="{265A41BD-53DC-4658-89FE-EBC56DF52D2A}" srcOrd="1" destOrd="0" presId="urn:microsoft.com/office/officeart/2005/8/layout/orgChart1"/>
    <dgm:cxn modelId="{DC8CFC4C-18F3-4DF6-A226-ED7F2F83BF7E}" type="presOf" srcId="{3A365EDC-2A31-41E4-AA3F-6DED9F0EF6D4}" destId="{99E0D6DE-D686-485D-A039-2518C679DD55}" srcOrd="0" destOrd="0" presId="urn:microsoft.com/office/officeart/2005/8/layout/orgChart1"/>
    <dgm:cxn modelId="{10E5CE7F-4C5E-4612-86D1-9E6B428093B1}" type="presOf" srcId="{17DA8AE6-E34E-4F7A-BCA8-096006860326}" destId="{2AA5AF02-4BF6-4C8B-89B9-CDC5D6CA9468}" srcOrd="1" destOrd="0" presId="urn:microsoft.com/office/officeart/2005/8/layout/orgChart1"/>
    <dgm:cxn modelId="{126F9D95-3F39-4BF8-A6BE-C2968E3F080D}" type="presOf" srcId="{FE4135D1-4983-44AF-A88C-549BDDCEF887}" destId="{54D936E6-8055-44A1-8A7A-DCE8543D000A}" srcOrd="0" destOrd="0" presId="urn:microsoft.com/office/officeart/2005/8/layout/orgChart1"/>
    <dgm:cxn modelId="{743317A2-EC78-4790-A747-318189637FC6}" type="presOf" srcId="{D8489BCC-37DA-4F45-BED2-993DA08E9332}" destId="{6AF52CF8-03CA-4124-AB0E-1D1CD86CCA23}" srcOrd="0" destOrd="0" presId="urn:microsoft.com/office/officeart/2005/8/layout/orgChart1"/>
    <dgm:cxn modelId="{12ED12AA-6638-477F-B8C9-B40BB97DDD5C}" type="presOf" srcId="{17DA8AE6-E34E-4F7A-BCA8-096006860326}" destId="{426531FF-5908-45D5-BD29-FD34A1B8E41E}" srcOrd="0" destOrd="0" presId="urn:microsoft.com/office/officeart/2005/8/layout/orgChart1"/>
    <dgm:cxn modelId="{C07105BF-0C00-4A17-93CE-2218885215FB}" type="presOf" srcId="{FE4135D1-4983-44AF-A88C-549BDDCEF887}" destId="{32A2E9D4-D2AE-451C-A9EC-72BC4F3DFAED}" srcOrd="1" destOrd="0" presId="urn:microsoft.com/office/officeart/2005/8/layout/orgChart1"/>
    <dgm:cxn modelId="{F494A2C1-52BB-4C1B-859E-68956628BDFB}" type="presOf" srcId="{54F28107-210C-490D-A46B-9288F7C1966D}" destId="{44ED8561-AC55-4100-9B7E-9E160CF48713}" srcOrd="0" destOrd="0" presId="urn:microsoft.com/office/officeart/2005/8/layout/orgChart1"/>
    <dgm:cxn modelId="{F5F15EC7-87ED-494E-8357-C68151FE2053}" srcId="{C8170023-5260-46DA-A788-59ECEB88B664}" destId="{B0EC45C5-60C0-48FB-A742-91BFAB5196EB}" srcOrd="2" destOrd="0" parTransId="{C007B28B-6D32-49E6-B1BF-57C745BFA303}" sibTransId="{08516C2F-2BA1-435E-A4CF-417D0C03F276}"/>
    <dgm:cxn modelId="{3A8880CB-3A6A-4025-B58B-8D6AC3DF6A58}" type="presOf" srcId="{48D7516D-EF22-40B8-ACCF-FE6D66C69FE5}" destId="{5B5F0CD5-0219-4567-8388-9FCEA037585B}" srcOrd="1" destOrd="0" presId="urn:microsoft.com/office/officeart/2005/8/layout/orgChart1"/>
    <dgm:cxn modelId="{A7B1C9D9-C5EC-4A6E-8E3E-5D8EDE334B4A}" type="presOf" srcId="{C8170023-5260-46DA-A788-59ECEB88B664}" destId="{F020FA1C-517A-4B19-9E0B-162FBBD7C892}" srcOrd="1" destOrd="0" presId="urn:microsoft.com/office/officeart/2005/8/layout/orgChart1"/>
    <dgm:cxn modelId="{930053DC-6C84-4724-A6B8-DE7C8CCC0ACB}" type="presOf" srcId="{48D7516D-EF22-40B8-ACCF-FE6D66C69FE5}" destId="{F22CB2BB-2658-4DD7-BC33-D8C7B8A47C64}" srcOrd="0" destOrd="0" presId="urn:microsoft.com/office/officeart/2005/8/layout/orgChart1"/>
    <dgm:cxn modelId="{4857E9EB-01CB-47D7-8E23-7D5055610B0D}" type="presOf" srcId="{C007B28B-6D32-49E6-B1BF-57C745BFA303}" destId="{7EBF851D-B00D-4091-8DAC-259ED5C8039E}" srcOrd="0" destOrd="0" presId="urn:microsoft.com/office/officeart/2005/8/layout/orgChart1"/>
    <dgm:cxn modelId="{7C7E02F3-675D-4CC3-B667-1FACE6B358F9}" srcId="{C8170023-5260-46DA-A788-59ECEB88B664}" destId="{17DA8AE6-E34E-4F7A-BCA8-096006860326}" srcOrd="3" destOrd="0" parTransId="{3A365EDC-2A31-41E4-AA3F-6DED9F0EF6D4}" sibTransId="{ED346E1E-6DE9-4037-88CC-308258ECEAFE}"/>
    <dgm:cxn modelId="{5A46B84B-6755-4363-B2B7-159C8460EE70}" type="presParOf" srcId="{6AF52CF8-03CA-4124-AB0E-1D1CD86CCA23}" destId="{0E4865B9-17D8-4A43-893E-CF941677A1DC}" srcOrd="0" destOrd="0" presId="urn:microsoft.com/office/officeart/2005/8/layout/orgChart1"/>
    <dgm:cxn modelId="{03FF6F97-0185-425D-B030-43EC373F998F}" type="presParOf" srcId="{0E4865B9-17D8-4A43-893E-CF941677A1DC}" destId="{349D38B6-F33C-4DEF-BEFA-65BC56496BA8}" srcOrd="0" destOrd="0" presId="urn:microsoft.com/office/officeart/2005/8/layout/orgChart1"/>
    <dgm:cxn modelId="{36902579-505A-4068-BA46-174DDC85B6D9}" type="presParOf" srcId="{349D38B6-F33C-4DEF-BEFA-65BC56496BA8}" destId="{3006EDCC-C723-4ED0-B120-96933D3491C6}" srcOrd="0" destOrd="0" presId="urn:microsoft.com/office/officeart/2005/8/layout/orgChart1"/>
    <dgm:cxn modelId="{0F7D2B8A-3BD1-4E14-A9BA-515B7A84EC96}" type="presParOf" srcId="{349D38B6-F33C-4DEF-BEFA-65BC56496BA8}" destId="{F020FA1C-517A-4B19-9E0B-162FBBD7C892}" srcOrd="1" destOrd="0" presId="urn:microsoft.com/office/officeart/2005/8/layout/orgChart1"/>
    <dgm:cxn modelId="{DCA099A7-5759-4BEF-807B-458E4B79A6D4}" type="presParOf" srcId="{0E4865B9-17D8-4A43-893E-CF941677A1DC}" destId="{91D60363-69BE-4D04-9845-13C147E6EAE3}" srcOrd="1" destOrd="0" presId="urn:microsoft.com/office/officeart/2005/8/layout/orgChart1"/>
    <dgm:cxn modelId="{333A3B74-534A-460D-BFE0-DD440BC711FD}" type="presParOf" srcId="{91D60363-69BE-4D04-9845-13C147E6EAE3}" destId="{A668A932-0676-4B95-9693-7BAC6F30B1E7}" srcOrd="0" destOrd="0" presId="urn:microsoft.com/office/officeart/2005/8/layout/orgChart1"/>
    <dgm:cxn modelId="{499E0383-D2B0-478B-9E43-178577DD9677}" type="presParOf" srcId="{91D60363-69BE-4D04-9845-13C147E6EAE3}" destId="{A98E06D3-0566-47AC-BB39-DD601883CB42}" srcOrd="1" destOrd="0" presId="urn:microsoft.com/office/officeart/2005/8/layout/orgChart1"/>
    <dgm:cxn modelId="{C89942C0-5CD2-4B3F-8F24-DFB9030B46CC}" type="presParOf" srcId="{A98E06D3-0566-47AC-BB39-DD601883CB42}" destId="{52586969-740E-4E26-A2DF-A68B1801FBCE}" srcOrd="0" destOrd="0" presId="urn:microsoft.com/office/officeart/2005/8/layout/orgChart1"/>
    <dgm:cxn modelId="{B30CBEB2-9DB0-46A1-B96C-BDA13FF36463}" type="presParOf" srcId="{52586969-740E-4E26-A2DF-A68B1801FBCE}" destId="{F22CB2BB-2658-4DD7-BC33-D8C7B8A47C64}" srcOrd="0" destOrd="0" presId="urn:microsoft.com/office/officeart/2005/8/layout/orgChart1"/>
    <dgm:cxn modelId="{369CA1A0-4351-4C15-8D16-322E003E8CB3}" type="presParOf" srcId="{52586969-740E-4E26-A2DF-A68B1801FBCE}" destId="{5B5F0CD5-0219-4567-8388-9FCEA037585B}" srcOrd="1" destOrd="0" presId="urn:microsoft.com/office/officeart/2005/8/layout/orgChart1"/>
    <dgm:cxn modelId="{D5A31EB4-74EC-4CDA-AA50-9EF9947D7AA2}" type="presParOf" srcId="{A98E06D3-0566-47AC-BB39-DD601883CB42}" destId="{D615D7B9-9B05-440B-859D-ADFA135D4BC2}" srcOrd="1" destOrd="0" presId="urn:microsoft.com/office/officeart/2005/8/layout/orgChart1"/>
    <dgm:cxn modelId="{1BF10966-4E4C-4AA0-8EAB-302242F6A1D0}" type="presParOf" srcId="{A98E06D3-0566-47AC-BB39-DD601883CB42}" destId="{6C341D9B-C16C-4FE8-943D-A8F04B74AE8F}" srcOrd="2" destOrd="0" presId="urn:microsoft.com/office/officeart/2005/8/layout/orgChart1"/>
    <dgm:cxn modelId="{1F1BD156-0213-4DFB-B764-AC010DE1EF0D}" type="presParOf" srcId="{91D60363-69BE-4D04-9845-13C147E6EAE3}" destId="{44ED8561-AC55-4100-9B7E-9E160CF48713}" srcOrd="2" destOrd="0" presId="urn:microsoft.com/office/officeart/2005/8/layout/orgChart1"/>
    <dgm:cxn modelId="{1148697C-49B9-4068-BAD8-5FE11D5884D8}" type="presParOf" srcId="{91D60363-69BE-4D04-9845-13C147E6EAE3}" destId="{D08B85EC-7761-40C2-8A89-3A2410642ED5}" srcOrd="3" destOrd="0" presId="urn:microsoft.com/office/officeart/2005/8/layout/orgChart1"/>
    <dgm:cxn modelId="{5F97936B-9381-40A6-B679-1AD35745F7D2}" type="presParOf" srcId="{D08B85EC-7761-40C2-8A89-3A2410642ED5}" destId="{BFF7D253-42AD-47B1-A926-A692EF961532}" srcOrd="0" destOrd="0" presId="urn:microsoft.com/office/officeart/2005/8/layout/orgChart1"/>
    <dgm:cxn modelId="{0AFD98BB-556F-4B00-A72A-2733BCEC4F66}" type="presParOf" srcId="{BFF7D253-42AD-47B1-A926-A692EF961532}" destId="{54D936E6-8055-44A1-8A7A-DCE8543D000A}" srcOrd="0" destOrd="0" presId="urn:microsoft.com/office/officeart/2005/8/layout/orgChart1"/>
    <dgm:cxn modelId="{626EE0EA-941B-4FE3-8953-F5C8635E8CBB}" type="presParOf" srcId="{BFF7D253-42AD-47B1-A926-A692EF961532}" destId="{32A2E9D4-D2AE-451C-A9EC-72BC4F3DFAED}" srcOrd="1" destOrd="0" presId="urn:microsoft.com/office/officeart/2005/8/layout/orgChart1"/>
    <dgm:cxn modelId="{8B3F4BF5-1ED0-4976-B98F-50C4D05EA982}" type="presParOf" srcId="{D08B85EC-7761-40C2-8A89-3A2410642ED5}" destId="{698C3061-D198-4138-A38B-FEB75CF6F17E}" srcOrd="1" destOrd="0" presId="urn:microsoft.com/office/officeart/2005/8/layout/orgChart1"/>
    <dgm:cxn modelId="{B65474DE-70A8-4A7C-871A-7FC2C656875E}" type="presParOf" srcId="{D08B85EC-7761-40C2-8A89-3A2410642ED5}" destId="{6ED9FF46-B9F3-4086-8626-4E45C2870B86}" srcOrd="2" destOrd="0" presId="urn:microsoft.com/office/officeart/2005/8/layout/orgChart1"/>
    <dgm:cxn modelId="{D5E6BDE5-9F3D-4CDE-8FA4-822B520350E8}" type="presParOf" srcId="{91D60363-69BE-4D04-9845-13C147E6EAE3}" destId="{7EBF851D-B00D-4091-8DAC-259ED5C8039E}" srcOrd="4" destOrd="0" presId="urn:microsoft.com/office/officeart/2005/8/layout/orgChart1"/>
    <dgm:cxn modelId="{98A4CAAD-58A6-4B15-AE2A-2A828FD7ACD3}" type="presParOf" srcId="{91D60363-69BE-4D04-9845-13C147E6EAE3}" destId="{D06DB58E-0B8D-46E9-BD27-F77C5672A0D9}" srcOrd="5" destOrd="0" presId="urn:microsoft.com/office/officeart/2005/8/layout/orgChart1"/>
    <dgm:cxn modelId="{CFAC636A-F05B-42D8-9AAF-D293CFE1FB84}" type="presParOf" srcId="{D06DB58E-0B8D-46E9-BD27-F77C5672A0D9}" destId="{D3CFC206-102F-4A59-96CB-EAAAD5068023}" srcOrd="0" destOrd="0" presId="urn:microsoft.com/office/officeart/2005/8/layout/orgChart1"/>
    <dgm:cxn modelId="{D02E9566-B893-4B49-99D3-7CE98275BFB6}" type="presParOf" srcId="{D3CFC206-102F-4A59-96CB-EAAAD5068023}" destId="{4E3FACA7-13DA-4B76-8499-F528D39B4BCF}" srcOrd="0" destOrd="0" presId="urn:microsoft.com/office/officeart/2005/8/layout/orgChart1"/>
    <dgm:cxn modelId="{AE7D83C9-F77B-4135-8258-D07B147DABC9}" type="presParOf" srcId="{D3CFC206-102F-4A59-96CB-EAAAD5068023}" destId="{265A41BD-53DC-4658-89FE-EBC56DF52D2A}" srcOrd="1" destOrd="0" presId="urn:microsoft.com/office/officeart/2005/8/layout/orgChart1"/>
    <dgm:cxn modelId="{64C5AD9C-54E8-433B-8592-0C63DFFDC079}" type="presParOf" srcId="{D06DB58E-0B8D-46E9-BD27-F77C5672A0D9}" destId="{E924E59A-2C0C-4F71-A131-EDB2A86504C0}" srcOrd="1" destOrd="0" presId="urn:microsoft.com/office/officeart/2005/8/layout/orgChart1"/>
    <dgm:cxn modelId="{D6D225EC-32F7-45C5-8642-210B8B281FA3}" type="presParOf" srcId="{D06DB58E-0B8D-46E9-BD27-F77C5672A0D9}" destId="{6CA01BD8-C5BF-4489-B8BB-E10E810AC79B}" srcOrd="2" destOrd="0" presId="urn:microsoft.com/office/officeart/2005/8/layout/orgChart1"/>
    <dgm:cxn modelId="{1DF763B2-6E07-4BAD-A094-4E8159D19F20}" type="presParOf" srcId="{91D60363-69BE-4D04-9845-13C147E6EAE3}" destId="{99E0D6DE-D686-485D-A039-2518C679DD55}" srcOrd="6" destOrd="0" presId="urn:microsoft.com/office/officeart/2005/8/layout/orgChart1"/>
    <dgm:cxn modelId="{F2430557-0F54-47AE-9BFF-688995DB4EBB}" type="presParOf" srcId="{91D60363-69BE-4D04-9845-13C147E6EAE3}" destId="{8E5D1914-1E4A-41A5-B0C3-D27F0EB3ED9B}" srcOrd="7" destOrd="0" presId="urn:microsoft.com/office/officeart/2005/8/layout/orgChart1"/>
    <dgm:cxn modelId="{ED9A44D8-B258-44C5-9E24-1041392AF5C4}" type="presParOf" srcId="{8E5D1914-1E4A-41A5-B0C3-D27F0EB3ED9B}" destId="{75119251-89F3-4057-813E-015BB89E05AE}" srcOrd="0" destOrd="0" presId="urn:microsoft.com/office/officeart/2005/8/layout/orgChart1"/>
    <dgm:cxn modelId="{381CD5E4-FD3C-4CB7-9714-2A371060EEE5}" type="presParOf" srcId="{75119251-89F3-4057-813E-015BB89E05AE}" destId="{426531FF-5908-45D5-BD29-FD34A1B8E41E}" srcOrd="0" destOrd="0" presId="urn:microsoft.com/office/officeart/2005/8/layout/orgChart1"/>
    <dgm:cxn modelId="{E1609CE5-C34E-482A-B602-FC433A915F46}" type="presParOf" srcId="{75119251-89F3-4057-813E-015BB89E05AE}" destId="{2AA5AF02-4BF6-4C8B-89B9-CDC5D6CA9468}" srcOrd="1" destOrd="0" presId="urn:microsoft.com/office/officeart/2005/8/layout/orgChart1"/>
    <dgm:cxn modelId="{CA93249A-0D6E-4D74-9E0C-7547472DE33B}" type="presParOf" srcId="{8E5D1914-1E4A-41A5-B0C3-D27F0EB3ED9B}" destId="{0598F449-23DB-4AFD-9882-4F0BD19D1F1B}" srcOrd="1" destOrd="0" presId="urn:microsoft.com/office/officeart/2005/8/layout/orgChart1"/>
    <dgm:cxn modelId="{6C41CB6C-230B-4DB3-A090-C747190D44CF}" type="presParOf" srcId="{8E5D1914-1E4A-41A5-B0C3-D27F0EB3ED9B}" destId="{4C2FD252-F777-4AC9-B790-8E2FDF3AD49F}" srcOrd="2" destOrd="0" presId="urn:microsoft.com/office/officeart/2005/8/layout/orgChart1"/>
    <dgm:cxn modelId="{BC0D834C-AC65-4E1F-BD2F-1FAD0505B5CC}" type="presParOf" srcId="{0E4865B9-17D8-4A43-893E-CF941677A1DC}" destId="{1E1682C3-D1CB-4F4A-9B65-66E5485924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C28DF5-6C35-4C29-BA21-4A656412406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1E3C1-ADCF-450F-ABCA-CAA4C98A78DA}">
      <dgm:prSet custT="1"/>
      <dgm:spPr/>
      <dgm:t>
        <a:bodyPr/>
        <a:lstStyle/>
        <a:p>
          <a:r>
            <a:rPr lang="en-US" sz="2800" dirty="0">
              <a:solidFill>
                <a:srgbClr val="FF0000"/>
              </a:solidFill>
            </a:rPr>
            <a:t>Corporate Social Responsibility</a:t>
          </a:r>
        </a:p>
      </dgm:t>
    </dgm:pt>
    <dgm:pt modelId="{1D24977C-6CD1-4579-B245-CE21A3828C58}" type="parTrans" cxnId="{CA2F50AB-8564-4253-B09C-2CFDCC591799}">
      <dgm:prSet/>
      <dgm:spPr/>
      <dgm:t>
        <a:bodyPr/>
        <a:lstStyle/>
        <a:p>
          <a:endParaRPr lang="en-US"/>
        </a:p>
      </dgm:t>
    </dgm:pt>
    <dgm:pt modelId="{D1C916A2-17BA-4999-9744-EAAA6BC8B382}" type="sibTrans" cxnId="{CA2F50AB-8564-4253-B09C-2CFDCC591799}">
      <dgm:prSet/>
      <dgm:spPr/>
      <dgm:t>
        <a:bodyPr/>
        <a:lstStyle/>
        <a:p>
          <a:endParaRPr lang="en-US"/>
        </a:p>
      </dgm:t>
    </dgm:pt>
    <dgm:pt modelId="{96985535-0FB8-47B3-A35A-6F664A5F699B}">
      <dgm:prSet custT="1"/>
      <dgm:spPr/>
      <dgm:t>
        <a:bodyPr/>
        <a:lstStyle/>
        <a:p>
          <a:r>
            <a:rPr lang="en-US" sz="2400" dirty="0"/>
            <a:t>Human Resource Policy</a:t>
          </a:r>
        </a:p>
      </dgm:t>
    </dgm:pt>
    <dgm:pt modelId="{94E8CE0B-7A9A-4161-A6E8-649C2522EC07}" type="parTrans" cxnId="{A7C43844-B44B-4720-B03F-DD3FCFEAC43B}">
      <dgm:prSet/>
      <dgm:spPr/>
      <dgm:t>
        <a:bodyPr/>
        <a:lstStyle/>
        <a:p>
          <a:endParaRPr lang="en-US"/>
        </a:p>
      </dgm:t>
    </dgm:pt>
    <dgm:pt modelId="{76F90AFD-2C38-4CF4-96D2-FAF1E403CA40}" type="sibTrans" cxnId="{A7C43844-B44B-4720-B03F-DD3FCFEAC43B}">
      <dgm:prSet/>
      <dgm:spPr/>
      <dgm:t>
        <a:bodyPr/>
        <a:lstStyle/>
        <a:p>
          <a:endParaRPr lang="en-US"/>
        </a:p>
      </dgm:t>
    </dgm:pt>
    <dgm:pt modelId="{FB7FE1C1-4CF2-4C01-8162-593802D59A64}">
      <dgm:prSet custT="1"/>
      <dgm:spPr/>
      <dgm:t>
        <a:bodyPr/>
        <a:lstStyle/>
        <a:p>
          <a:r>
            <a:rPr lang="en-US" sz="2400" dirty="0"/>
            <a:t>Purchase Policy</a:t>
          </a:r>
        </a:p>
      </dgm:t>
    </dgm:pt>
    <dgm:pt modelId="{16C7C11F-DAC8-4DBF-871B-122214407641}" type="parTrans" cxnId="{3DCDF336-AE8C-46E1-98BF-64FCAE21D85D}">
      <dgm:prSet/>
      <dgm:spPr/>
      <dgm:t>
        <a:bodyPr/>
        <a:lstStyle/>
        <a:p>
          <a:endParaRPr lang="en-US"/>
        </a:p>
      </dgm:t>
    </dgm:pt>
    <dgm:pt modelId="{F08C7C94-FD18-4978-9851-F16115056C16}" type="sibTrans" cxnId="{3DCDF336-AE8C-46E1-98BF-64FCAE21D85D}">
      <dgm:prSet/>
      <dgm:spPr/>
      <dgm:t>
        <a:bodyPr/>
        <a:lstStyle/>
        <a:p>
          <a:endParaRPr lang="en-US"/>
        </a:p>
      </dgm:t>
    </dgm:pt>
    <dgm:pt modelId="{466355D7-7D7D-41E8-A263-8C67A8D6008F}">
      <dgm:prSet custT="1"/>
      <dgm:spPr/>
      <dgm:t>
        <a:bodyPr/>
        <a:lstStyle/>
        <a:p>
          <a:r>
            <a:rPr lang="en-US" sz="2400" dirty="0"/>
            <a:t>Investment Policy</a:t>
          </a:r>
        </a:p>
      </dgm:t>
    </dgm:pt>
    <dgm:pt modelId="{BC67B205-E65F-4769-8A9C-E5973086C26D}" type="parTrans" cxnId="{008A225A-7774-43DE-9319-6FD36209BB48}">
      <dgm:prSet/>
      <dgm:spPr/>
      <dgm:t>
        <a:bodyPr/>
        <a:lstStyle/>
        <a:p>
          <a:endParaRPr lang="en-US"/>
        </a:p>
      </dgm:t>
    </dgm:pt>
    <dgm:pt modelId="{C5084F4E-363A-4C41-8FF0-8380D216DC43}" type="sibTrans" cxnId="{008A225A-7774-43DE-9319-6FD36209BB48}">
      <dgm:prSet/>
      <dgm:spPr/>
      <dgm:t>
        <a:bodyPr/>
        <a:lstStyle/>
        <a:p>
          <a:endParaRPr lang="en-US"/>
        </a:p>
      </dgm:t>
    </dgm:pt>
    <dgm:pt modelId="{DF12A9A0-29AD-4807-929A-5BDCE2375792}">
      <dgm:prSet custT="1"/>
      <dgm:spPr/>
      <dgm:t>
        <a:bodyPr/>
        <a:lstStyle/>
        <a:p>
          <a:r>
            <a:rPr lang="en-US" sz="2400" dirty="0"/>
            <a:t>Environmental Policy</a:t>
          </a:r>
        </a:p>
      </dgm:t>
    </dgm:pt>
    <dgm:pt modelId="{ABC9C6F2-2D25-44D6-8811-9B9751C477BF}" type="parTrans" cxnId="{752F6AFA-49E0-4FE9-8C31-425EAEF34A0B}">
      <dgm:prSet/>
      <dgm:spPr/>
      <dgm:t>
        <a:bodyPr/>
        <a:lstStyle/>
        <a:p>
          <a:endParaRPr lang="en-US"/>
        </a:p>
      </dgm:t>
    </dgm:pt>
    <dgm:pt modelId="{96805FE3-4AB2-40BF-978C-472E2737980A}" type="sibTrans" cxnId="{752F6AFA-49E0-4FE9-8C31-425EAEF34A0B}">
      <dgm:prSet/>
      <dgm:spPr/>
      <dgm:t>
        <a:bodyPr/>
        <a:lstStyle/>
        <a:p>
          <a:endParaRPr lang="en-US"/>
        </a:p>
      </dgm:t>
    </dgm:pt>
    <dgm:pt modelId="{1688D136-1B6A-47A8-AD51-F6B225747AE3}">
      <dgm:prSet custT="1"/>
      <dgm:spPr/>
      <dgm:t>
        <a:bodyPr/>
        <a:lstStyle/>
        <a:p>
          <a:r>
            <a:rPr lang="en-US" sz="2400" dirty="0"/>
            <a:t>Philanthropy</a:t>
          </a:r>
        </a:p>
      </dgm:t>
    </dgm:pt>
    <dgm:pt modelId="{C836A9F9-C452-4391-AE28-506A0AA2C076}" type="parTrans" cxnId="{58638F68-5C2E-493F-A9AD-3D44203E9F2C}">
      <dgm:prSet/>
      <dgm:spPr/>
      <dgm:t>
        <a:bodyPr/>
        <a:lstStyle/>
        <a:p>
          <a:endParaRPr lang="en-US"/>
        </a:p>
      </dgm:t>
    </dgm:pt>
    <dgm:pt modelId="{2698B0CE-61FF-4C31-AF8C-A4114263F021}" type="sibTrans" cxnId="{58638F68-5C2E-493F-A9AD-3D44203E9F2C}">
      <dgm:prSet/>
      <dgm:spPr/>
      <dgm:t>
        <a:bodyPr/>
        <a:lstStyle/>
        <a:p>
          <a:endParaRPr lang="en-US"/>
        </a:p>
      </dgm:t>
    </dgm:pt>
    <dgm:pt modelId="{CE8F0F90-7243-4C3E-A28A-54ED04F8AC4C}" type="pres">
      <dgm:prSet presAssocID="{76C28DF5-6C35-4C29-BA21-4A65641240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9E3A4CF-2407-45BB-8C6B-66941DD39BB5}" type="pres">
      <dgm:prSet presAssocID="{0081E3C1-ADCF-450F-ABCA-CAA4C98A78DA}" presName="hierRoot1" presStyleCnt="0">
        <dgm:presLayoutVars>
          <dgm:hierBranch val="init"/>
        </dgm:presLayoutVars>
      </dgm:prSet>
      <dgm:spPr/>
    </dgm:pt>
    <dgm:pt modelId="{C48C58FC-5D9C-4885-97E8-3FAF3B1F56A7}" type="pres">
      <dgm:prSet presAssocID="{0081E3C1-ADCF-450F-ABCA-CAA4C98A78DA}" presName="rootComposite1" presStyleCnt="0"/>
      <dgm:spPr/>
    </dgm:pt>
    <dgm:pt modelId="{31F95C7B-9BE2-46E3-B99D-53720533434C}" type="pres">
      <dgm:prSet presAssocID="{0081E3C1-ADCF-450F-ABCA-CAA4C98A78DA}" presName="rootText1" presStyleLbl="node0" presStyleIdx="0" presStyleCnt="1" custScaleX="167320" custScaleY="157148">
        <dgm:presLayoutVars>
          <dgm:chPref val="3"/>
        </dgm:presLayoutVars>
      </dgm:prSet>
      <dgm:spPr/>
    </dgm:pt>
    <dgm:pt modelId="{A9A314C7-3F8C-4B67-8C31-B39343B0B042}" type="pres">
      <dgm:prSet presAssocID="{0081E3C1-ADCF-450F-ABCA-CAA4C98A78DA}" presName="rootConnector1" presStyleLbl="node1" presStyleIdx="0" presStyleCnt="0"/>
      <dgm:spPr/>
    </dgm:pt>
    <dgm:pt modelId="{97447FC0-5CDB-47E6-814B-E47AA6E924D6}" type="pres">
      <dgm:prSet presAssocID="{0081E3C1-ADCF-450F-ABCA-CAA4C98A78DA}" presName="hierChild2" presStyleCnt="0"/>
      <dgm:spPr/>
    </dgm:pt>
    <dgm:pt modelId="{ED3D86B4-3E81-4DEF-BCBB-EE827BD07A3F}" type="pres">
      <dgm:prSet presAssocID="{94E8CE0B-7A9A-4161-A6E8-649C2522EC07}" presName="Name37" presStyleLbl="parChTrans1D2" presStyleIdx="0" presStyleCnt="5"/>
      <dgm:spPr/>
    </dgm:pt>
    <dgm:pt modelId="{30A51BA1-BAB5-4B38-9B58-3821049676D7}" type="pres">
      <dgm:prSet presAssocID="{96985535-0FB8-47B3-A35A-6F664A5F699B}" presName="hierRoot2" presStyleCnt="0">
        <dgm:presLayoutVars>
          <dgm:hierBranch val="init"/>
        </dgm:presLayoutVars>
      </dgm:prSet>
      <dgm:spPr/>
    </dgm:pt>
    <dgm:pt modelId="{0AF3E149-67D9-4414-A470-3E6C3CC7C0A2}" type="pres">
      <dgm:prSet presAssocID="{96985535-0FB8-47B3-A35A-6F664A5F699B}" presName="rootComposite" presStyleCnt="0"/>
      <dgm:spPr/>
    </dgm:pt>
    <dgm:pt modelId="{ECF66E0D-1784-4DB7-9822-4A627EA72A6C}" type="pres">
      <dgm:prSet presAssocID="{96985535-0FB8-47B3-A35A-6F664A5F699B}" presName="rootText" presStyleLbl="node2" presStyleIdx="0" presStyleCnt="5" custScaleY="129177">
        <dgm:presLayoutVars>
          <dgm:chPref val="3"/>
        </dgm:presLayoutVars>
      </dgm:prSet>
      <dgm:spPr/>
    </dgm:pt>
    <dgm:pt modelId="{B8BC510D-B1C9-4824-B042-3A1E76AF8794}" type="pres">
      <dgm:prSet presAssocID="{96985535-0FB8-47B3-A35A-6F664A5F699B}" presName="rootConnector" presStyleLbl="node2" presStyleIdx="0" presStyleCnt="5"/>
      <dgm:spPr/>
    </dgm:pt>
    <dgm:pt modelId="{7E8BF271-E165-473C-9653-F734857D2211}" type="pres">
      <dgm:prSet presAssocID="{96985535-0FB8-47B3-A35A-6F664A5F699B}" presName="hierChild4" presStyleCnt="0"/>
      <dgm:spPr/>
    </dgm:pt>
    <dgm:pt modelId="{C83644DA-E861-47F6-A095-2CAECB245CE6}" type="pres">
      <dgm:prSet presAssocID="{96985535-0FB8-47B3-A35A-6F664A5F699B}" presName="hierChild5" presStyleCnt="0"/>
      <dgm:spPr/>
    </dgm:pt>
    <dgm:pt modelId="{03EEC88E-EADE-4B26-9A8B-EE7B01522318}" type="pres">
      <dgm:prSet presAssocID="{16C7C11F-DAC8-4DBF-871B-122214407641}" presName="Name37" presStyleLbl="parChTrans1D2" presStyleIdx="1" presStyleCnt="5"/>
      <dgm:spPr/>
    </dgm:pt>
    <dgm:pt modelId="{23795888-0266-4AF0-9344-6EC55E4672EF}" type="pres">
      <dgm:prSet presAssocID="{FB7FE1C1-4CF2-4C01-8162-593802D59A64}" presName="hierRoot2" presStyleCnt="0">
        <dgm:presLayoutVars>
          <dgm:hierBranch val="init"/>
        </dgm:presLayoutVars>
      </dgm:prSet>
      <dgm:spPr/>
    </dgm:pt>
    <dgm:pt modelId="{73171490-7373-4DC2-8AF0-1B9758B6DD56}" type="pres">
      <dgm:prSet presAssocID="{FB7FE1C1-4CF2-4C01-8162-593802D59A64}" presName="rootComposite" presStyleCnt="0"/>
      <dgm:spPr/>
    </dgm:pt>
    <dgm:pt modelId="{C59B30D0-E1D7-4D03-9B22-1AFDE0C60425}" type="pres">
      <dgm:prSet presAssocID="{FB7FE1C1-4CF2-4C01-8162-593802D59A64}" presName="rootText" presStyleLbl="node2" presStyleIdx="1" presStyleCnt="5" custScaleY="128394">
        <dgm:presLayoutVars>
          <dgm:chPref val="3"/>
        </dgm:presLayoutVars>
      </dgm:prSet>
      <dgm:spPr/>
    </dgm:pt>
    <dgm:pt modelId="{B163E980-1A63-4C05-B34D-22DCDD4A88ED}" type="pres">
      <dgm:prSet presAssocID="{FB7FE1C1-4CF2-4C01-8162-593802D59A64}" presName="rootConnector" presStyleLbl="node2" presStyleIdx="1" presStyleCnt="5"/>
      <dgm:spPr/>
    </dgm:pt>
    <dgm:pt modelId="{C779B09E-A56E-4102-A7F7-F3E79E869746}" type="pres">
      <dgm:prSet presAssocID="{FB7FE1C1-4CF2-4C01-8162-593802D59A64}" presName="hierChild4" presStyleCnt="0"/>
      <dgm:spPr/>
    </dgm:pt>
    <dgm:pt modelId="{A83139C0-7422-427F-9B8D-FED056EEFDB4}" type="pres">
      <dgm:prSet presAssocID="{FB7FE1C1-4CF2-4C01-8162-593802D59A64}" presName="hierChild5" presStyleCnt="0"/>
      <dgm:spPr/>
    </dgm:pt>
    <dgm:pt modelId="{BE806C2F-ADAF-4640-A247-966B49F43809}" type="pres">
      <dgm:prSet presAssocID="{BC67B205-E65F-4769-8A9C-E5973086C26D}" presName="Name37" presStyleLbl="parChTrans1D2" presStyleIdx="2" presStyleCnt="5"/>
      <dgm:spPr/>
    </dgm:pt>
    <dgm:pt modelId="{A8D9EAA2-CAD4-4D75-8D55-78352F63DE16}" type="pres">
      <dgm:prSet presAssocID="{466355D7-7D7D-41E8-A263-8C67A8D6008F}" presName="hierRoot2" presStyleCnt="0">
        <dgm:presLayoutVars>
          <dgm:hierBranch val="init"/>
        </dgm:presLayoutVars>
      </dgm:prSet>
      <dgm:spPr/>
    </dgm:pt>
    <dgm:pt modelId="{483AC6E2-2A87-4F96-9CE4-4F54E74171E0}" type="pres">
      <dgm:prSet presAssocID="{466355D7-7D7D-41E8-A263-8C67A8D6008F}" presName="rootComposite" presStyleCnt="0"/>
      <dgm:spPr/>
    </dgm:pt>
    <dgm:pt modelId="{720B3F6C-8838-47E0-865F-2317BDBD0959}" type="pres">
      <dgm:prSet presAssocID="{466355D7-7D7D-41E8-A263-8C67A8D6008F}" presName="rootText" presStyleLbl="node2" presStyleIdx="2" presStyleCnt="5" custScaleY="128394">
        <dgm:presLayoutVars>
          <dgm:chPref val="3"/>
        </dgm:presLayoutVars>
      </dgm:prSet>
      <dgm:spPr/>
    </dgm:pt>
    <dgm:pt modelId="{712E2905-9C6C-48DA-BDF4-6DC4F38E29D2}" type="pres">
      <dgm:prSet presAssocID="{466355D7-7D7D-41E8-A263-8C67A8D6008F}" presName="rootConnector" presStyleLbl="node2" presStyleIdx="2" presStyleCnt="5"/>
      <dgm:spPr/>
    </dgm:pt>
    <dgm:pt modelId="{D8B429AC-2ECB-4C12-A287-0BAEA8E4E9FC}" type="pres">
      <dgm:prSet presAssocID="{466355D7-7D7D-41E8-A263-8C67A8D6008F}" presName="hierChild4" presStyleCnt="0"/>
      <dgm:spPr/>
    </dgm:pt>
    <dgm:pt modelId="{F5FED21A-022E-4DB0-B6D3-13194D2652BF}" type="pres">
      <dgm:prSet presAssocID="{466355D7-7D7D-41E8-A263-8C67A8D6008F}" presName="hierChild5" presStyleCnt="0"/>
      <dgm:spPr/>
    </dgm:pt>
    <dgm:pt modelId="{EB803D98-3A78-4B1F-9467-DA04A6BDB494}" type="pres">
      <dgm:prSet presAssocID="{ABC9C6F2-2D25-44D6-8811-9B9751C477BF}" presName="Name37" presStyleLbl="parChTrans1D2" presStyleIdx="3" presStyleCnt="5"/>
      <dgm:spPr/>
    </dgm:pt>
    <dgm:pt modelId="{357120DF-CA21-4B69-BCBE-BFAF79E98C1B}" type="pres">
      <dgm:prSet presAssocID="{DF12A9A0-29AD-4807-929A-5BDCE2375792}" presName="hierRoot2" presStyleCnt="0">
        <dgm:presLayoutVars>
          <dgm:hierBranch val="init"/>
        </dgm:presLayoutVars>
      </dgm:prSet>
      <dgm:spPr/>
    </dgm:pt>
    <dgm:pt modelId="{66137DE8-D627-4F64-9559-4CD34608110E}" type="pres">
      <dgm:prSet presAssocID="{DF12A9A0-29AD-4807-929A-5BDCE2375792}" presName="rootComposite" presStyleCnt="0"/>
      <dgm:spPr/>
    </dgm:pt>
    <dgm:pt modelId="{CEBB07F4-5BB0-4C66-B378-B51E04D237B2}" type="pres">
      <dgm:prSet presAssocID="{DF12A9A0-29AD-4807-929A-5BDCE2375792}" presName="rootText" presStyleLbl="node2" presStyleIdx="3" presStyleCnt="5" custScaleY="128394">
        <dgm:presLayoutVars>
          <dgm:chPref val="3"/>
        </dgm:presLayoutVars>
      </dgm:prSet>
      <dgm:spPr/>
    </dgm:pt>
    <dgm:pt modelId="{E29C555C-0906-4BDA-981B-D992F357C194}" type="pres">
      <dgm:prSet presAssocID="{DF12A9A0-29AD-4807-929A-5BDCE2375792}" presName="rootConnector" presStyleLbl="node2" presStyleIdx="3" presStyleCnt="5"/>
      <dgm:spPr/>
    </dgm:pt>
    <dgm:pt modelId="{D04675ED-5A85-4024-9063-869F7EE6D7F9}" type="pres">
      <dgm:prSet presAssocID="{DF12A9A0-29AD-4807-929A-5BDCE2375792}" presName="hierChild4" presStyleCnt="0"/>
      <dgm:spPr/>
    </dgm:pt>
    <dgm:pt modelId="{2943501C-FD58-442A-993F-06D43E330067}" type="pres">
      <dgm:prSet presAssocID="{DF12A9A0-29AD-4807-929A-5BDCE2375792}" presName="hierChild5" presStyleCnt="0"/>
      <dgm:spPr/>
    </dgm:pt>
    <dgm:pt modelId="{BAB1CA1F-6EDC-4194-B524-BCE171FC7667}" type="pres">
      <dgm:prSet presAssocID="{C836A9F9-C452-4391-AE28-506A0AA2C076}" presName="Name37" presStyleLbl="parChTrans1D2" presStyleIdx="4" presStyleCnt="5"/>
      <dgm:spPr/>
    </dgm:pt>
    <dgm:pt modelId="{34EB9F38-DDD1-42A2-A894-CD3C085C3C7E}" type="pres">
      <dgm:prSet presAssocID="{1688D136-1B6A-47A8-AD51-F6B225747AE3}" presName="hierRoot2" presStyleCnt="0">
        <dgm:presLayoutVars>
          <dgm:hierBranch val="init"/>
        </dgm:presLayoutVars>
      </dgm:prSet>
      <dgm:spPr/>
    </dgm:pt>
    <dgm:pt modelId="{8067D119-3006-44F1-8A9E-3EEEFB4EC3AB}" type="pres">
      <dgm:prSet presAssocID="{1688D136-1B6A-47A8-AD51-F6B225747AE3}" presName="rootComposite" presStyleCnt="0"/>
      <dgm:spPr/>
    </dgm:pt>
    <dgm:pt modelId="{BE3AC2D8-49C4-49A1-A232-2738EC37F29A}" type="pres">
      <dgm:prSet presAssocID="{1688D136-1B6A-47A8-AD51-F6B225747AE3}" presName="rootText" presStyleLbl="node2" presStyleIdx="4" presStyleCnt="5" custScaleY="133234">
        <dgm:presLayoutVars>
          <dgm:chPref val="3"/>
        </dgm:presLayoutVars>
      </dgm:prSet>
      <dgm:spPr/>
    </dgm:pt>
    <dgm:pt modelId="{E0972107-9150-4BA6-9892-F8A3F54FB948}" type="pres">
      <dgm:prSet presAssocID="{1688D136-1B6A-47A8-AD51-F6B225747AE3}" presName="rootConnector" presStyleLbl="node2" presStyleIdx="4" presStyleCnt="5"/>
      <dgm:spPr/>
    </dgm:pt>
    <dgm:pt modelId="{2943A521-D2C1-4DC7-9DFB-3BD3EAA1BD51}" type="pres">
      <dgm:prSet presAssocID="{1688D136-1B6A-47A8-AD51-F6B225747AE3}" presName="hierChild4" presStyleCnt="0"/>
      <dgm:spPr/>
    </dgm:pt>
    <dgm:pt modelId="{10C1CD3D-F3CC-4765-9224-8F3B5956F6CF}" type="pres">
      <dgm:prSet presAssocID="{1688D136-1B6A-47A8-AD51-F6B225747AE3}" presName="hierChild5" presStyleCnt="0"/>
      <dgm:spPr/>
    </dgm:pt>
    <dgm:pt modelId="{DAC65F96-FBD5-4B48-B7B0-2D7122FADC1B}" type="pres">
      <dgm:prSet presAssocID="{0081E3C1-ADCF-450F-ABCA-CAA4C98A78DA}" presName="hierChild3" presStyleCnt="0"/>
      <dgm:spPr/>
    </dgm:pt>
  </dgm:ptLst>
  <dgm:cxnLst>
    <dgm:cxn modelId="{C66D4404-0264-47FB-9B80-A18C80C434CD}" type="presOf" srcId="{1688D136-1B6A-47A8-AD51-F6B225747AE3}" destId="{BE3AC2D8-49C4-49A1-A232-2738EC37F29A}" srcOrd="0" destOrd="0" presId="urn:microsoft.com/office/officeart/2005/8/layout/orgChart1"/>
    <dgm:cxn modelId="{60E4F429-26E9-4CCB-93A1-3DAF1A79120B}" type="presOf" srcId="{96985535-0FB8-47B3-A35A-6F664A5F699B}" destId="{B8BC510D-B1C9-4824-B042-3A1E76AF8794}" srcOrd="1" destOrd="0" presId="urn:microsoft.com/office/officeart/2005/8/layout/orgChart1"/>
    <dgm:cxn modelId="{3DCDF336-AE8C-46E1-98BF-64FCAE21D85D}" srcId="{0081E3C1-ADCF-450F-ABCA-CAA4C98A78DA}" destId="{FB7FE1C1-4CF2-4C01-8162-593802D59A64}" srcOrd="1" destOrd="0" parTransId="{16C7C11F-DAC8-4DBF-871B-122214407641}" sibTransId="{F08C7C94-FD18-4978-9851-F16115056C16}"/>
    <dgm:cxn modelId="{246CC03E-B875-4B33-8CBB-266B186F5DAF}" type="presOf" srcId="{94E8CE0B-7A9A-4161-A6E8-649C2522EC07}" destId="{ED3D86B4-3E81-4DEF-BCBB-EE827BD07A3F}" srcOrd="0" destOrd="0" presId="urn:microsoft.com/office/officeart/2005/8/layout/orgChart1"/>
    <dgm:cxn modelId="{0E5A1841-8727-48FC-876F-3D5971473EA9}" type="presOf" srcId="{1688D136-1B6A-47A8-AD51-F6B225747AE3}" destId="{E0972107-9150-4BA6-9892-F8A3F54FB948}" srcOrd="1" destOrd="0" presId="urn:microsoft.com/office/officeart/2005/8/layout/orgChart1"/>
    <dgm:cxn modelId="{07A2DA62-D0E7-4B0C-A46F-49E048FD43C3}" type="presOf" srcId="{FB7FE1C1-4CF2-4C01-8162-593802D59A64}" destId="{C59B30D0-E1D7-4D03-9B22-1AFDE0C60425}" srcOrd="0" destOrd="0" presId="urn:microsoft.com/office/officeart/2005/8/layout/orgChart1"/>
    <dgm:cxn modelId="{C9D91F43-507E-46AA-B259-3F3DE32B507F}" type="presOf" srcId="{ABC9C6F2-2D25-44D6-8811-9B9751C477BF}" destId="{EB803D98-3A78-4B1F-9467-DA04A6BDB494}" srcOrd="0" destOrd="0" presId="urn:microsoft.com/office/officeart/2005/8/layout/orgChart1"/>
    <dgm:cxn modelId="{A7C43844-B44B-4720-B03F-DD3FCFEAC43B}" srcId="{0081E3C1-ADCF-450F-ABCA-CAA4C98A78DA}" destId="{96985535-0FB8-47B3-A35A-6F664A5F699B}" srcOrd="0" destOrd="0" parTransId="{94E8CE0B-7A9A-4161-A6E8-649C2522EC07}" sibTransId="{76F90AFD-2C38-4CF4-96D2-FAF1E403CA40}"/>
    <dgm:cxn modelId="{58638F68-5C2E-493F-A9AD-3D44203E9F2C}" srcId="{0081E3C1-ADCF-450F-ABCA-CAA4C98A78DA}" destId="{1688D136-1B6A-47A8-AD51-F6B225747AE3}" srcOrd="4" destOrd="0" parTransId="{C836A9F9-C452-4391-AE28-506A0AA2C076}" sibTransId="{2698B0CE-61FF-4C31-AF8C-A4114263F021}"/>
    <dgm:cxn modelId="{803D6958-FFAF-45E9-B418-60181BE36390}" type="presOf" srcId="{466355D7-7D7D-41E8-A263-8C67A8D6008F}" destId="{712E2905-9C6C-48DA-BDF4-6DC4F38E29D2}" srcOrd="1" destOrd="0" presId="urn:microsoft.com/office/officeart/2005/8/layout/orgChart1"/>
    <dgm:cxn modelId="{008A225A-7774-43DE-9319-6FD36209BB48}" srcId="{0081E3C1-ADCF-450F-ABCA-CAA4C98A78DA}" destId="{466355D7-7D7D-41E8-A263-8C67A8D6008F}" srcOrd="2" destOrd="0" parTransId="{BC67B205-E65F-4769-8A9C-E5973086C26D}" sibTransId="{C5084F4E-363A-4C41-8FF0-8380D216DC43}"/>
    <dgm:cxn modelId="{E4A9487A-3327-43C2-9BA9-A6BC4482355D}" type="presOf" srcId="{0081E3C1-ADCF-450F-ABCA-CAA4C98A78DA}" destId="{31F95C7B-9BE2-46E3-B99D-53720533434C}" srcOrd="0" destOrd="0" presId="urn:microsoft.com/office/officeart/2005/8/layout/orgChart1"/>
    <dgm:cxn modelId="{B7FCE57B-43E4-414A-B00B-7412161B3982}" type="presOf" srcId="{C836A9F9-C452-4391-AE28-506A0AA2C076}" destId="{BAB1CA1F-6EDC-4194-B524-BCE171FC7667}" srcOrd="0" destOrd="0" presId="urn:microsoft.com/office/officeart/2005/8/layout/orgChart1"/>
    <dgm:cxn modelId="{E61D8888-3105-462F-AC88-364DABBE0B22}" type="presOf" srcId="{DF12A9A0-29AD-4807-929A-5BDCE2375792}" destId="{CEBB07F4-5BB0-4C66-B378-B51E04D237B2}" srcOrd="0" destOrd="0" presId="urn:microsoft.com/office/officeart/2005/8/layout/orgChart1"/>
    <dgm:cxn modelId="{49968A9B-A1CF-4792-88A7-12F63B0E596A}" type="presOf" srcId="{96985535-0FB8-47B3-A35A-6F664A5F699B}" destId="{ECF66E0D-1784-4DB7-9822-4A627EA72A6C}" srcOrd="0" destOrd="0" presId="urn:microsoft.com/office/officeart/2005/8/layout/orgChart1"/>
    <dgm:cxn modelId="{A9E73D9D-6AE9-4E48-86C5-1457D7D0B474}" type="presOf" srcId="{FB7FE1C1-4CF2-4C01-8162-593802D59A64}" destId="{B163E980-1A63-4C05-B34D-22DCDD4A88ED}" srcOrd="1" destOrd="0" presId="urn:microsoft.com/office/officeart/2005/8/layout/orgChart1"/>
    <dgm:cxn modelId="{E02405A6-679E-4F88-90AD-76B16BDDFF65}" type="presOf" srcId="{DF12A9A0-29AD-4807-929A-5BDCE2375792}" destId="{E29C555C-0906-4BDA-981B-D992F357C194}" srcOrd="1" destOrd="0" presId="urn:microsoft.com/office/officeart/2005/8/layout/orgChart1"/>
    <dgm:cxn modelId="{CA2F50AB-8564-4253-B09C-2CFDCC591799}" srcId="{76C28DF5-6C35-4C29-BA21-4A656412406D}" destId="{0081E3C1-ADCF-450F-ABCA-CAA4C98A78DA}" srcOrd="0" destOrd="0" parTransId="{1D24977C-6CD1-4579-B245-CE21A3828C58}" sibTransId="{D1C916A2-17BA-4999-9744-EAAA6BC8B382}"/>
    <dgm:cxn modelId="{B7EA1FAC-0B92-49CD-BEE7-BDE819C702FB}" type="presOf" srcId="{76C28DF5-6C35-4C29-BA21-4A656412406D}" destId="{CE8F0F90-7243-4C3E-A28A-54ED04F8AC4C}" srcOrd="0" destOrd="0" presId="urn:microsoft.com/office/officeart/2005/8/layout/orgChart1"/>
    <dgm:cxn modelId="{FF08E7CD-FCC6-455D-8D21-C0D3578EB1EC}" type="presOf" srcId="{0081E3C1-ADCF-450F-ABCA-CAA4C98A78DA}" destId="{A9A314C7-3F8C-4B67-8C31-B39343B0B042}" srcOrd="1" destOrd="0" presId="urn:microsoft.com/office/officeart/2005/8/layout/orgChart1"/>
    <dgm:cxn modelId="{A0D595E5-57C7-417B-9601-20A9BE958539}" type="presOf" srcId="{466355D7-7D7D-41E8-A263-8C67A8D6008F}" destId="{720B3F6C-8838-47E0-865F-2317BDBD0959}" srcOrd="0" destOrd="0" presId="urn:microsoft.com/office/officeart/2005/8/layout/orgChart1"/>
    <dgm:cxn modelId="{A49D87F2-70A0-46E3-AE21-71B665C3BC0B}" type="presOf" srcId="{BC67B205-E65F-4769-8A9C-E5973086C26D}" destId="{BE806C2F-ADAF-4640-A247-966B49F43809}" srcOrd="0" destOrd="0" presId="urn:microsoft.com/office/officeart/2005/8/layout/orgChart1"/>
    <dgm:cxn modelId="{BC33FAF7-CE64-4638-BDEB-DE34C6AAF143}" type="presOf" srcId="{16C7C11F-DAC8-4DBF-871B-122214407641}" destId="{03EEC88E-EADE-4B26-9A8B-EE7B01522318}" srcOrd="0" destOrd="0" presId="urn:microsoft.com/office/officeart/2005/8/layout/orgChart1"/>
    <dgm:cxn modelId="{752F6AFA-49E0-4FE9-8C31-425EAEF34A0B}" srcId="{0081E3C1-ADCF-450F-ABCA-CAA4C98A78DA}" destId="{DF12A9A0-29AD-4807-929A-5BDCE2375792}" srcOrd="3" destOrd="0" parTransId="{ABC9C6F2-2D25-44D6-8811-9B9751C477BF}" sibTransId="{96805FE3-4AB2-40BF-978C-472E2737980A}"/>
    <dgm:cxn modelId="{74CA9DCC-3A14-4159-A702-984DF0DD26F9}" type="presParOf" srcId="{CE8F0F90-7243-4C3E-A28A-54ED04F8AC4C}" destId="{49E3A4CF-2407-45BB-8C6B-66941DD39BB5}" srcOrd="0" destOrd="0" presId="urn:microsoft.com/office/officeart/2005/8/layout/orgChart1"/>
    <dgm:cxn modelId="{E7E7D355-03FD-45AC-989F-547675B9AABD}" type="presParOf" srcId="{49E3A4CF-2407-45BB-8C6B-66941DD39BB5}" destId="{C48C58FC-5D9C-4885-97E8-3FAF3B1F56A7}" srcOrd="0" destOrd="0" presId="urn:microsoft.com/office/officeart/2005/8/layout/orgChart1"/>
    <dgm:cxn modelId="{5D694C5C-5312-4266-876A-3E4DC2460600}" type="presParOf" srcId="{C48C58FC-5D9C-4885-97E8-3FAF3B1F56A7}" destId="{31F95C7B-9BE2-46E3-B99D-53720533434C}" srcOrd="0" destOrd="0" presId="urn:microsoft.com/office/officeart/2005/8/layout/orgChart1"/>
    <dgm:cxn modelId="{CC162822-6AD8-4386-8986-13831D6F8D6F}" type="presParOf" srcId="{C48C58FC-5D9C-4885-97E8-3FAF3B1F56A7}" destId="{A9A314C7-3F8C-4B67-8C31-B39343B0B042}" srcOrd="1" destOrd="0" presId="urn:microsoft.com/office/officeart/2005/8/layout/orgChart1"/>
    <dgm:cxn modelId="{5772DD5C-7536-4B7B-94D6-0F1E2DD6D287}" type="presParOf" srcId="{49E3A4CF-2407-45BB-8C6B-66941DD39BB5}" destId="{97447FC0-5CDB-47E6-814B-E47AA6E924D6}" srcOrd="1" destOrd="0" presId="urn:microsoft.com/office/officeart/2005/8/layout/orgChart1"/>
    <dgm:cxn modelId="{8681E7CE-B823-4716-B16C-137C10AD228C}" type="presParOf" srcId="{97447FC0-5CDB-47E6-814B-E47AA6E924D6}" destId="{ED3D86B4-3E81-4DEF-BCBB-EE827BD07A3F}" srcOrd="0" destOrd="0" presId="urn:microsoft.com/office/officeart/2005/8/layout/orgChart1"/>
    <dgm:cxn modelId="{09C9C72E-5593-42B5-9808-B203993D8E54}" type="presParOf" srcId="{97447FC0-5CDB-47E6-814B-E47AA6E924D6}" destId="{30A51BA1-BAB5-4B38-9B58-3821049676D7}" srcOrd="1" destOrd="0" presId="urn:microsoft.com/office/officeart/2005/8/layout/orgChart1"/>
    <dgm:cxn modelId="{9DC72BF0-2D23-4883-823A-CC1B859BB6D8}" type="presParOf" srcId="{30A51BA1-BAB5-4B38-9B58-3821049676D7}" destId="{0AF3E149-67D9-4414-A470-3E6C3CC7C0A2}" srcOrd="0" destOrd="0" presId="urn:microsoft.com/office/officeart/2005/8/layout/orgChart1"/>
    <dgm:cxn modelId="{6AE8E932-9368-457F-A16F-47DEC3490B65}" type="presParOf" srcId="{0AF3E149-67D9-4414-A470-3E6C3CC7C0A2}" destId="{ECF66E0D-1784-4DB7-9822-4A627EA72A6C}" srcOrd="0" destOrd="0" presId="urn:microsoft.com/office/officeart/2005/8/layout/orgChart1"/>
    <dgm:cxn modelId="{2B847821-C75F-4F17-A02E-7326AE31F91F}" type="presParOf" srcId="{0AF3E149-67D9-4414-A470-3E6C3CC7C0A2}" destId="{B8BC510D-B1C9-4824-B042-3A1E76AF8794}" srcOrd="1" destOrd="0" presId="urn:microsoft.com/office/officeart/2005/8/layout/orgChart1"/>
    <dgm:cxn modelId="{E0B04AB7-9CC7-4526-BBFA-EEE1587F8A81}" type="presParOf" srcId="{30A51BA1-BAB5-4B38-9B58-3821049676D7}" destId="{7E8BF271-E165-473C-9653-F734857D2211}" srcOrd="1" destOrd="0" presId="urn:microsoft.com/office/officeart/2005/8/layout/orgChart1"/>
    <dgm:cxn modelId="{3E7D7786-E4EE-4F49-9E3D-A0FF32AED277}" type="presParOf" srcId="{30A51BA1-BAB5-4B38-9B58-3821049676D7}" destId="{C83644DA-E861-47F6-A095-2CAECB245CE6}" srcOrd="2" destOrd="0" presId="urn:microsoft.com/office/officeart/2005/8/layout/orgChart1"/>
    <dgm:cxn modelId="{56C5BED2-C592-4BDD-9CAD-E19C2DD0BE1E}" type="presParOf" srcId="{97447FC0-5CDB-47E6-814B-E47AA6E924D6}" destId="{03EEC88E-EADE-4B26-9A8B-EE7B01522318}" srcOrd="2" destOrd="0" presId="urn:microsoft.com/office/officeart/2005/8/layout/orgChart1"/>
    <dgm:cxn modelId="{BDCE3B13-0009-42BC-AA95-41DA598E6025}" type="presParOf" srcId="{97447FC0-5CDB-47E6-814B-E47AA6E924D6}" destId="{23795888-0266-4AF0-9344-6EC55E4672EF}" srcOrd="3" destOrd="0" presId="urn:microsoft.com/office/officeart/2005/8/layout/orgChart1"/>
    <dgm:cxn modelId="{9A903F49-9B1A-4F76-A8B9-F0E64C36193D}" type="presParOf" srcId="{23795888-0266-4AF0-9344-6EC55E4672EF}" destId="{73171490-7373-4DC2-8AF0-1B9758B6DD56}" srcOrd="0" destOrd="0" presId="urn:microsoft.com/office/officeart/2005/8/layout/orgChart1"/>
    <dgm:cxn modelId="{1DA95027-480F-45CF-8DC6-45FE1ADC89DA}" type="presParOf" srcId="{73171490-7373-4DC2-8AF0-1B9758B6DD56}" destId="{C59B30D0-E1D7-4D03-9B22-1AFDE0C60425}" srcOrd="0" destOrd="0" presId="urn:microsoft.com/office/officeart/2005/8/layout/orgChart1"/>
    <dgm:cxn modelId="{9E6E3E6E-2798-4DF1-836D-05A45FCA997D}" type="presParOf" srcId="{73171490-7373-4DC2-8AF0-1B9758B6DD56}" destId="{B163E980-1A63-4C05-B34D-22DCDD4A88ED}" srcOrd="1" destOrd="0" presId="urn:microsoft.com/office/officeart/2005/8/layout/orgChart1"/>
    <dgm:cxn modelId="{E9A44F34-8094-44E2-8988-97DCD8088361}" type="presParOf" srcId="{23795888-0266-4AF0-9344-6EC55E4672EF}" destId="{C779B09E-A56E-4102-A7F7-F3E79E869746}" srcOrd="1" destOrd="0" presId="urn:microsoft.com/office/officeart/2005/8/layout/orgChart1"/>
    <dgm:cxn modelId="{DC8598C1-A04B-4B52-93DC-D083C5007F50}" type="presParOf" srcId="{23795888-0266-4AF0-9344-6EC55E4672EF}" destId="{A83139C0-7422-427F-9B8D-FED056EEFDB4}" srcOrd="2" destOrd="0" presId="urn:microsoft.com/office/officeart/2005/8/layout/orgChart1"/>
    <dgm:cxn modelId="{B6B3B3F2-BB0D-4FA3-A6D3-473D42FD304D}" type="presParOf" srcId="{97447FC0-5CDB-47E6-814B-E47AA6E924D6}" destId="{BE806C2F-ADAF-4640-A247-966B49F43809}" srcOrd="4" destOrd="0" presId="urn:microsoft.com/office/officeart/2005/8/layout/orgChart1"/>
    <dgm:cxn modelId="{E00CD3D5-9F03-47EF-950B-37BFD0232CD4}" type="presParOf" srcId="{97447FC0-5CDB-47E6-814B-E47AA6E924D6}" destId="{A8D9EAA2-CAD4-4D75-8D55-78352F63DE16}" srcOrd="5" destOrd="0" presId="urn:microsoft.com/office/officeart/2005/8/layout/orgChart1"/>
    <dgm:cxn modelId="{D3C4BEBD-8038-4D3B-87C9-49AA523C57E3}" type="presParOf" srcId="{A8D9EAA2-CAD4-4D75-8D55-78352F63DE16}" destId="{483AC6E2-2A87-4F96-9CE4-4F54E74171E0}" srcOrd="0" destOrd="0" presId="urn:microsoft.com/office/officeart/2005/8/layout/orgChart1"/>
    <dgm:cxn modelId="{D9FB5544-491A-403B-924C-DFD161F77FE0}" type="presParOf" srcId="{483AC6E2-2A87-4F96-9CE4-4F54E74171E0}" destId="{720B3F6C-8838-47E0-865F-2317BDBD0959}" srcOrd="0" destOrd="0" presId="urn:microsoft.com/office/officeart/2005/8/layout/orgChart1"/>
    <dgm:cxn modelId="{B3305A29-3C7F-4654-B57C-F2ACBEC53543}" type="presParOf" srcId="{483AC6E2-2A87-4F96-9CE4-4F54E74171E0}" destId="{712E2905-9C6C-48DA-BDF4-6DC4F38E29D2}" srcOrd="1" destOrd="0" presId="urn:microsoft.com/office/officeart/2005/8/layout/orgChart1"/>
    <dgm:cxn modelId="{A6F5ABCE-A82E-45C4-9C50-D1F8DD5DF2DC}" type="presParOf" srcId="{A8D9EAA2-CAD4-4D75-8D55-78352F63DE16}" destId="{D8B429AC-2ECB-4C12-A287-0BAEA8E4E9FC}" srcOrd="1" destOrd="0" presId="urn:microsoft.com/office/officeart/2005/8/layout/orgChart1"/>
    <dgm:cxn modelId="{6C29F2B1-16D2-4172-833C-9FF7A4864765}" type="presParOf" srcId="{A8D9EAA2-CAD4-4D75-8D55-78352F63DE16}" destId="{F5FED21A-022E-4DB0-B6D3-13194D2652BF}" srcOrd="2" destOrd="0" presId="urn:microsoft.com/office/officeart/2005/8/layout/orgChart1"/>
    <dgm:cxn modelId="{7511A2B4-D3D5-44F4-B983-57098016FCFA}" type="presParOf" srcId="{97447FC0-5CDB-47E6-814B-E47AA6E924D6}" destId="{EB803D98-3A78-4B1F-9467-DA04A6BDB494}" srcOrd="6" destOrd="0" presId="urn:microsoft.com/office/officeart/2005/8/layout/orgChart1"/>
    <dgm:cxn modelId="{CD37D926-E4DA-4C88-B09A-30831E70C1A1}" type="presParOf" srcId="{97447FC0-5CDB-47E6-814B-E47AA6E924D6}" destId="{357120DF-CA21-4B69-BCBE-BFAF79E98C1B}" srcOrd="7" destOrd="0" presId="urn:microsoft.com/office/officeart/2005/8/layout/orgChart1"/>
    <dgm:cxn modelId="{2099DA84-4B76-4EB3-A58B-4F308B90B7A6}" type="presParOf" srcId="{357120DF-CA21-4B69-BCBE-BFAF79E98C1B}" destId="{66137DE8-D627-4F64-9559-4CD34608110E}" srcOrd="0" destOrd="0" presId="urn:microsoft.com/office/officeart/2005/8/layout/orgChart1"/>
    <dgm:cxn modelId="{DAB31C1A-AACA-4650-B58A-7729E81B3C6E}" type="presParOf" srcId="{66137DE8-D627-4F64-9559-4CD34608110E}" destId="{CEBB07F4-5BB0-4C66-B378-B51E04D237B2}" srcOrd="0" destOrd="0" presId="urn:microsoft.com/office/officeart/2005/8/layout/orgChart1"/>
    <dgm:cxn modelId="{6EF3F2F0-414D-48C3-A7AF-EC404BCF0A4A}" type="presParOf" srcId="{66137DE8-D627-4F64-9559-4CD34608110E}" destId="{E29C555C-0906-4BDA-981B-D992F357C194}" srcOrd="1" destOrd="0" presId="urn:microsoft.com/office/officeart/2005/8/layout/orgChart1"/>
    <dgm:cxn modelId="{904D99F6-42D5-4CE8-9F9C-FDDD91078414}" type="presParOf" srcId="{357120DF-CA21-4B69-BCBE-BFAF79E98C1B}" destId="{D04675ED-5A85-4024-9063-869F7EE6D7F9}" srcOrd="1" destOrd="0" presId="urn:microsoft.com/office/officeart/2005/8/layout/orgChart1"/>
    <dgm:cxn modelId="{27483F03-F871-4B56-B487-967265E0D9DD}" type="presParOf" srcId="{357120DF-CA21-4B69-BCBE-BFAF79E98C1B}" destId="{2943501C-FD58-442A-993F-06D43E330067}" srcOrd="2" destOrd="0" presId="urn:microsoft.com/office/officeart/2005/8/layout/orgChart1"/>
    <dgm:cxn modelId="{217BD98C-8289-432A-AD3E-B31FEDBAB762}" type="presParOf" srcId="{97447FC0-5CDB-47E6-814B-E47AA6E924D6}" destId="{BAB1CA1F-6EDC-4194-B524-BCE171FC7667}" srcOrd="8" destOrd="0" presId="urn:microsoft.com/office/officeart/2005/8/layout/orgChart1"/>
    <dgm:cxn modelId="{AB8609F0-F079-4161-A240-721EC8A1A119}" type="presParOf" srcId="{97447FC0-5CDB-47E6-814B-E47AA6E924D6}" destId="{34EB9F38-DDD1-42A2-A894-CD3C085C3C7E}" srcOrd="9" destOrd="0" presId="urn:microsoft.com/office/officeart/2005/8/layout/orgChart1"/>
    <dgm:cxn modelId="{28B2F027-5E9D-47B1-961E-A3F51F699FEA}" type="presParOf" srcId="{34EB9F38-DDD1-42A2-A894-CD3C085C3C7E}" destId="{8067D119-3006-44F1-8A9E-3EEEFB4EC3AB}" srcOrd="0" destOrd="0" presId="urn:microsoft.com/office/officeart/2005/8/layout/orgChart1"/>
    <dgm:cxn modelId="{A3825FA9-2689-41E2-B2B6-7F482DD374B1}" type="presParOf" srcId="{8067D119-3006-44F1-8A9E-3EEEFB4EC3AB}" destId="{BE3AC2D8-49C4-49A1-A232-2738EC37F29A}" srcOrd="0" destOrd="0" presId="urn:microsoft.com/office/officeart/2005/8/layout/orgChart1"/>
    <dgm:cxn modelId="{598540E6-4F35-46BC-9394-932DE634CCEF}" type="presParOf" srcId="{8067D119-3006-44F1-8A9E-3EEEFB4EC3AB}" destId="{E0972107-9150-4BA6-9892-F8A3F54FB948}" srcOrd="1" destOrd="0" presId="urn:microsoft.com/office/officeart/2005/8/layout/orgChart1"/>
    <dgm:cxn modelId="{7ED95AE9-D907-4D8F-83DA-E85C5E3DABA7}" type="presParOf" srcId="{34EB9F38-DDD1-42A2-A894-CD3C085C3C7E}" destId="{2943A521-D2C1-4DC7-9DFB-3BD3EAA1BD51}" srcOrd="1" destOrd="0" presId="urn:microsoft.com/office/officeart/2005/8/layout/orgChart1"/>
    <dgm:cxn modelId="{1B145DC9-4A02-4747-BB67-51D5F085F737}" type="presParOf" srcId="{34EB9F38-DDD1-42A2-A894-CD3C085C3C7E}" destId="{10C1CD3D-F3CC-4765-9224-8F3B5956F6CF}" srcOrd="2" destOrd="0" presId="urn:microsoft.com/office/officeart/2005/8/layout/orgChart1"/>
    <dgm:cxn modelId="{256B00CA-D342-4094-BB23-40EF8EB5B80B}" type="presParOf" srcId="{49E3A4CF-2407-45BB-8C6B-66941DD39BB5}" destId="{DAC65F96-FBD5-4B48-B7B0-2D7122FADC1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D52681F-3F76-491C-AD88-341250471EF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C389EE-1B9C-47AF-B329-891B03CDB221}">
      <dgm:prSet custT="1"/>
      <dgm:spPr/>
      <dgm:t>
        <a:bodyPr/>
        <a:lstStyle/>
        <a:p>
          <a:r>
            <a:rPr lang="en-US" sz="2000" b="1" dirty="0"/>
            <a:t>SOCIAL RESPONSIBILITY</a:t>
          </a:r>
          <a:endParaRPr lang="en-US" sz="2000" dirty="0"/>
        </a:p>
      </dgm:t>
    </dgm:pt>
    <dgm:pt modelId="{B2F8BCEA-0AB5-469D-AA2F-64BADEE8801A}" type="parTrans" cxnId="{B812A37A-63C5-47ED-AB6B-DBCB5631A983}">
      <dgm:prSet/>
      <dgm:spPr/>
      <dgm:t>
        <a:bodyPr/>
        <a:lstStyle/>
        <a:p>
          <a:endParaRPr lang="en-US"/>
        </a:p>
      </dgm:t>
    </dgm:pt>
    <dgm:pt modelId="{947509B3-C968-4C52-A3F4-52E885E4D870}" type="sibTrans" cxnId="{B812A37A-63C5-47ED-AB6B-DBCB5631A983}">
      <dgm:prSet/>
      <dgm:spPr/>
      <dgm:t>
        <a:bodyPr/>
        <a:lstStyle/>
        <a:p>
          <a:endParaRPr lang="en-US"/>
        </a:p>
      </dgm:t>
    </dgm:pt>
    <dgm:pt modelId="{40930E6A-8791-43EB-B747-0AED72B9E8B2}">
      <dgm:prSet custT="1"/>
      <dgm:spPr/>
      <dgm:t>
        <a:bodyPr/>
        <a:lstStyle/>
        <a:p>
          <a:pPr algn="ctr">
            <a:buNone/>
          </a:pPr>
          <a:r>
            <a:rPr lang="en-US" sz="1800" b="1" dirty="0">
              <a:solidFill>
                <a:schemeClr val="tx1"/>
              </a:solidFill>
            </a:rPr>
            <a:t>Human Resource Policy </a:t>
          </a:r>
        </a:p>
        <a:p>
          <a:pPr algn="l">
            <a:buFont typeface="Arial" panose="020B0604020202020204" pitchFamily="34" charset="0"/>
            <a:buNone/>
          </a:pPr>
          <a:r>
            <a:rPr lang="en-US" sz="1600" dirty="0"/>
            <a:t>1. </a:t>
          </a:r>
          <a:r>
            <a:rPr lang="en-US" sz="1400" dirty="0"/>
            <a:t>Employment equity </a:t>
          </a:r>
        </a:p>
        <a:p>
          <a:pPr algn="l">
            <a:buFont typeface="Arial" panose="020B0604020202020204" pitchFamily="34" charset="0"/>
            <a:buNone/>
          </a:pPr>
          <a:r>
            <a:rPr lang="en-US" sz="1400" dirty="0"/>
            <a:t>2. Diversity &amp; empowerment</a:t>
          </a:r>
        </a:p>
        <a:p>
          <a:pPr algn="l">
            <a:buFont typeface="Arial" panose="020B0604020202020204" pitchFamily="34" charset="0"/>
            <a:buNone/>
          </a:pPr>
          <a:r>
            <a:rPr lang="en-US" sz="1400" dirty="0"/>
            <a:t>3. Employee housing</a:t>
          </a:r>
        </a:p>
        <a:p>
          <a:pPr algn="l">
            <a:buFont typeface="Arial" panose="020B0604020202020204" pitchFamily="34" charset="0"/>
            <a:buNone/>
          </a:pPr>
          <a:r>
            <a:rPr lang="en-US" sz="1400" dirty="0"/>
            <a:t>4. Scholarships (staff &amp; dependents</a:t>
          </a:r>
        </a:p>
        <a:p>
          <a:pPr algn="l">
            <a:buFont typeface="Arial" panose="020B0604020202020204" pitchFamily="34" charset="0"/>
            <a:buNone/>
          </a:pPr>
          <a:r>
            <a:rPr lang="en-US" sz="1400" dirty="0"/>
            <a:t>5. Employee wellness</a:t>
          </a:r>
        </a:p>
        <a:p>
          <a:pPr algn="l">
            <a:buFont typeface="Arial" panose="020B0604020202020204" pitchFamily="34" charset="0"/>
            <a:buNone/>
          </a:pPr>
          <a:endParaRPr lang="en-US" sz="1600" dirty="0"/>
        </a:p>
      </dgm:t>
    </dgm:pt>
    <dgm:pt modelId="{F283609C-E5EC-4F2D-B9EC-D1F2BB24EC10}" type="parTrans" cxnId="{309E2378-AC33-44FB-B0B8-EED2031C851A}">
      <dgm:prSet/>
      <dgm:spPr/>
      <dgm:t>
        <a:bodyPr/>
        <a:lstStyle/>
        <a:p>
          <a:endParaRPr lang="en-US"/>
        </a:p>
      </dgm:t>
    </dgm:pt>
    <dgm:pt modelId="{5F334598-BFAB-4C09-9D83-D7C0DF228A96}" type="sibTrans" cxnId="{309E2378-AC33-44FB-B0B8-EED2031C851A}">
      <dgm:prSet/>
      <dgm:spPr/>
      <dgm:t>
        <a:bodyPr/>
        <a:lstStyle/>
        <a:p>
          <a:endParaRPr lang="en-US"/>
        </a:p>
      </dgm:t>
    </dgm:pt>
    <dgm:pt modelId="{95EEA3EF-1FFC-4B63-A661-9BBB4EC2C00A}">
      <dgm:prSet custT="1"/>
      <dgm:spPr/>
      <dgm:t>
        <a:bodyPr/>
        <a:lstStyle/>
        <a:p>
          <a:pPr algn="ctr"/>
          <a:r>
            <a:rPr lang="en-US" sz="1800" b="1" dirty="0">
              <a:solidFill>
                <a:schemeClr val="tx1"/>
              </a:solidFill>
            </a:rPr>
            <a:t>Purchasing Policy </a:t>
          </a:r>
        </a:p>
        <a:p>
          <a:pPr algn="l"/>
          <a:r>
            <a:rPr lang="en-US" sz="1400" dirty="0"/>
            <a:t>1. Compliance with safety &amp; health laws </a:t>
          </a:r>
        </a:p>
        <a:p>
          <a:pPr algn="l"/>
          <a:r>
            <a:rPr lang="en-US" sz="1400" dirty="0"/>
            <a:t>2. Training emerging  suppliers</a:t>
          </a:r>
        </a:p>
        <a:p>
          <a:pPr algn="l"/>
          <a:r>
            <a:rPr lang="en-US" sz="1400" dirty="0"/>
            <a:t>3. Help develop local suppliers</a:t>
          </a:r>
        </a:p>
        <a:p>
          <a:pPr algn="l"/>
          <a:r>
            <a:rPr lang="en-US" sz="1400" dirty="0"/>
            <a:t>4. ‘Buy local’ </a:t>
          </a:r>
        </a:p>
        <a:p>
          <a:pPr algn="l"/>
          <a:r>
            <a:rPr lang="en-US" sz="1400" dirty="0"/>
            <a:t>5. Buy from SMMEs’</a:t>
          </a:r>
          <a:endParaRPr lang="en-US" sz="1200" dirty="0"/>
        </a:p>
      </dgm:t>
    </dgm:pt>
    <dgm:pt modelId="{E56C1D27-B3BC-44B8-84E4-419D82ED374D}" type="parTrans" cxnId="{05B08CBC-2629-41AE-BB22-6E2E2CA66255}">
      <dgm:prSet/>
      <dgm:spPr/>
      <dgm:t>
        <a:bodyPr/>
        <a:lstStyle/>
        <a:p>
          <a:endParaRPr lang="en-US"/>
        </a:p>
      </dgm:t>
    </dgm:pt>
    <dgm:pt modelId="{2A486C1E-889D-48FE-ADD6-045F66D666B1}" type="sibTrans" cxnId="{05B08CBC-2629-41AE-BB22-6E2E2CA66255}">
      <dgm:prSet/>
      <dgm:spPr/>
      <dgm:t>
        <a:bodyPr/>
        <a:lstStyle/>
        <a:p>
          <a:endParaRPr lang="en-US"/>
        </a:p>
      </dgm:t>
    </dgm:pt>
    <dgm:pt modelId="{D521BA0E-60CA-4B23-87F7-EDC80EA2FAF5}">
      <dgm:prSet custT="1"/>
      <dgm:spPr/>
      <dgm:t>
        <a:bodyPr/>
        <a:lstStyle/>
        <a:p>
          <a:pPr algn="ctr"/>
          <a:r>
            <a:rPr lang="en-US" sz="1800" b="1" dirty="0">
              <a:solidFill>
                <a:schemeClr val="tx1"/>
              </a:solidFill>
            </a:rPr>
            <a:t>Investment Policy </a:t>
          </a:r>
        </a:p>
        <a:p>
          <a:pPr algn="l"/>
          <a:r>
            <a:rPr lang="en-US" sz="1400" dirty="0"/>
            <a:t>1. Compliance with human rights</a:t>
          </a:r>
        </a:p>
        <a:p>
          <a:pPr algn="l"/>
          <a:r>
            <a:rPr lang="en-US" sz="1400" dirty="0"/>
            <a:t>2. Compliance with BEE</a:t>
          </a:r>
        </a:p>
        <a:p>
          <a:pPr algn="l"/>
          <a:r>
            <a:rPr lang="en-US" sz="1400" dirty="0"/>
            <a:t>3. Ownership &amp; share equity </a:t>
          </a:r>
        </a:p>
        <a:p>
          <a:pPr algn="l"/>
          <a:r>
            <a:rPr lang="en-US" sz="1400" dirty="0"/>
            <a:t>4. Monitor partners’ compliance with CSR</a:t>
          </a:r>
        </a:p>
        <a:p>
          <a:pPr algn="l"/>
          <a:endParaRPr lang="en-US" sz="1600" dirty="0"/>
        </a:p>
      </dgm:t>
    </dgm:pt>
    <dgm:pt modelId="{30FD7CCD-0827-4217-9D05-BA7269CF602D}" type="parTrans" cxnId="{E2F55F25-3D5B-4DAD-9E91-18ED5C28D478}">
      <dgm:prSet/>
      <dgm:spPr/>
      <dgm:t>
        <a:bodyPr/>
        <a:lstStyle/>
        <a:p>
          <a:endParaRPr lang="en-US"/>
        </a:p>
      </dgm:t>
    </dgm:pt>
    <dgm:pt modelId="{3FF602CA-9EB3-4684-B5A2-4F49D947A901}" type="sibTrans" cxnId="{E2F55F25-3D5B-4DAD-9E91-18ED5C28D478}">
      <dgm:prSet/>
      <dgm:spPr/>
      <dgm:t>
        <a:bodyPr/>
        <a:lstStyle/>
        <a:p>
          <a:endParaRPr lang="en-US"/>
        </a:p>
      </dgm:t>
    </dgm:pt>
    <dgm:pt modelId="{07E74BFD-1F66-4756-8F5C-B1557982664A}">
      <dgm:prSet custT="1"/>
      <dgm:spPr/>
      <dgm:t>
        <a:bodyPr/>
        <a:lstStyle/>
        <a:p>
          <a:pPr algn="ctr"/>
          <a:r>
            <a:rPr lang="en-US" sz="1800" b="1" dirty="0">
              <a:solidFill>
                <a:schemeClr val="tx1"/>
              </a:solidFill>
            </a:rPr>
            <a:t>Environmental Policy </a:t>
          </a:r>
        </a:p>
        <a:p>
          <a:pPr algn="l"/>
          <a:r>
            <a:rPr lang="en-US" sz="1400" dirty="0"/>
            <a:t>1. Use renewable energy</a:t>
          </a:r>
        </a:p>
        <a:p>
          <a:pPr algn="l"/>
          <a:r>
            <a:rPr lang="en-US" sz="1400" dirty="0"/>
            <a:t>2. Save water</a:t>
          </a:r>
        </a:p>
        <a:p>
          <a:pPr algn="l"/>
          <a:r>
            <a:rPr lang="en-US" sz="1400" dirty="0"/>
            <a:t>3. Recycle plans</a:t>
          </a:r>
        </a:p>
        <a:p>
          <a:pPr algn="l"/>
          <a:r>
            <a:rPr lang="en-US" sz="1400" dirty="0"/>
            <a:t>4. Abatement of pollution</a:t>
          </a:r>
          <a:endParaRPr lang="en-US" sz="1800" dirty="0"/>
        </a:p>
      </dgm:t>
    </dgm:pt>
    <dgm:pt modelId="{AFC0BDCE-C2DC-4CA5-8101-A246E8B5B0C2}" type="parTrans" cxnId="{8279672A-8889-476A-BBCB-E4F10B67DEA1}">
      <dgm:prSet/>
      <dgm:spPr/>
      <dgm:t>
        <a:bodyPr/>
        <a:lstStyle/>
        <a:p>
          <a:endParaRPr lang="en-US"/>
        </a:p>
      </dgm:t>
    </dgm:pt>
    <dgm:pt modelId="{1A662D36-A466-4315-83C3-61EC654A1C25}" type="sibTrans" cxnId="{8279672A-8889-476A-BBCB-E4F10B67DEA1}">
      <dgm:prSet/>
      <dgm:spPr/>
      <dgm:t>
        <a:bodyPr/>
        <a:lstStyle/>
        <a:p>
          <a:endParaRPr lang="en-US"/>
        </a:p>
      </dgm:t>
    </dgm:pt>
    <dgm:pt modelId="{D52AFD92-1233-481A-9A44-BBA232C8836D}">
      <dgm:prSet custT="1"/>
      <dgm:spPr/>
      <dgm:t>
        <a:bodyPr/>
        <a:lstStyle/>
        <a:p>
          <a:pPr algn="ctr">
            <a:buNone/>
          </a:pPr>
          <a:r>
            <a:rPr lang="en-US" sz="1800" b="1" dirty="0">
              <a:solidFill>
                <a:schemeClr val="tx1"/>
              </a:solidFill>
            </a:rPr>
            <a:t>Philanthropy</a:t>
          </a:r>
          <a:r>
            <a:rPr lang="en-US" sz="2000" dirty="0"/>
            <a:t> </a:t>
          </a:r>
        </a:p>
        <a:p>
          <a:pPr algn="l">
            <a:buFont typeface="+mj-lt"/>
            <a:buAutoNum type="arabicPeriod"/>
          </a:pPr>
          <a:r>
            <a:rPr lang="en-US" sz="1400" dirty="0"/>
            <a:t>1. Assist community programs</a:t>
          </a:r>
        </a:p>
        <a:p>
          <a:pPr algn="l">
            <a:buFont typeface="+mj-lt"/>
            <a:buAutoNum type="arabicPeriod"/>
          </a:pPr>
          <a:r>
            <a:rPr lang="en-US" sz="1400" dirty="0"/>
            <a:t>2. Provide for the poor and needy</a:t>
          </a:r>
        </a:p>
        <a:p>
          <a:pPr algn="l">
            <a:buFont typeface="+mj-lt"/>
            <a:buAutoNum type="arabicPeriod"/>
          </a:pPr>
          <a:r>
            <a:rPr lang="en-US" sz="1400" dirty="0"/>
            <a:t>3. Develop CE Office &amp;  projects (CSI)</a:t>
          </a:r>
        </a:p>
        <a:p>
          <a:pPr algn="l">
            <a:buFont typeface="+mj-lt"/>
            <a:buAutoNum type="arabicPeriod"/>
          </a:pPr>
          <a:r>
            <a:rPr lang="en-US" sz="1400" dirty="0"/>
            <a:t>4. Involve staff in CE /CSI (giving, sharing)</a:t>
          </a:r>
        </a:p>
      </dgm:t>
    </dgm:pt>
    <dgm:pt modelId="{06521B24-0305-42D7-B676-7DCEAA30635C}" type="parTrans" cxnId="{D3198644-70A9-4188-9E40-582C95D10E4C}">
      <dgm:prSet/>
      <dgm:spPr/>
      <dgm:t>
        <a:bodyPr/>
        <a:lstStyle/>
        <a:p>
          <a:endParaRPr lang="en-US"/>
        </a:p>
      </dgm:t>
    </dgm:pt>
    <dgm:pt modelId="{57DF970D-3FB6-4BB0-8B9B-5CF34781ED68}" type="sibTrans" cxnId="{D3198644-70A9-4188-9E40-582C95D10E4C}">
      <dgm:prSet/>
      <dgm:spPr/>
      <dgm:t>
        <a:bodyPr/>
        <a:lstStyle/>
        <a:p>
          <a:endParaRPr lang="en-US"/>
        </a:p>
      </dgm:t>
    </dgm:pt>
    <dgm:pt modelId="{CE17CECC-20F8-4D78-B76D-45D4FECEE616}" type="pres">
      <dgm:prSet presAssocID="{7D52681F-3F76-491C-AD88-341250471E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B8A6E9-5C61-49D7-88CA-F22805D283A1}" type="pres">
      <dgm:prSet presAssocID="{AFC389EE-1B9C-47AF-B329-891B03CDB221}" presName="hierRoot1" presStyleCnt="0">
        <dgm:presLayoutVars>
          <dgm:hierBranch val="init"/>
        </dgm:presLayoutVars>
      </dgm:prSet>
      <dgm:spPr/>
    </dgm:pt>
    <dgm:pt modelId="{7E01395B-4219-431F-B602-7D15FF8D56CB}" type="pres">
      <dgm:prSet presAssocID="{AFC389EE-1B9C-47AF-B329-891B03CDB221}" presName="rootComposite1" presStyleCnt="0"/>
      <dgm:spPr/>
    </dgm:pt>
    <dgm:pt modelId="{27F01391-1FA7-4260-80A8-4720ACE415F0}" type="pres">
      <dgm:prSet presAssocID="{AFC389EE-1B9C-47AF-B329-891B03CDB221}" presName="rootText1" presStyleLbl="node0" presStyleIdx="0" presStyleCnt="1" custScaleX="222080" custScaleY="72235">
        <dgm:presLayoutVars>
          <dgm:chPref val="3"/>
        </dgm:presLayoutVars>
      </dgm:prSet>
      <dgm:spPr/>
    </dgm:pt>
    <dgm:pt modelId="{44F43770-1F32-401B-81C4-A98E93C0169F}" type="pres">
      <dgm:prSet presAssocID="{AFC389EE-1B9C-47AF-B329-891B03CDB221}" presName="rootConnector1" presStyleLbl="node1" presStyleIdx="0" presStyleCnt="0"/>
      <dgm:spPr/>
    </dgm:pt>
    <dgm:pt modelId="{6571C8B0-7C91-475E-B429-63B14543C531}" type="pres">
      <dgm:prSet presAssocID="{AFC389EE-1B9C-47AF-B329-891B03CDB221}" presName="hierChild2" presStyleCnt="0"/>
      <dgm:spPr/>
    </dgm:pt>
    <dgm:pt modelId="{DCDF50A9-38AD-42E9-A7D0-A9BCF3BAFCFD}" type="pres">
      <dgm:prSet presAssocID="{F283609C-E5EC-4F2D-B9EC-D1F2BB24EC10}" presName="Name37" presStyleLbl="parChTrans1D2" presStyleIdx="0" presStyleCnt="5"/>
      <dgm:spPr/>
    </dgm:pt>
    <dgm:pt modelId="{4B80F41E-CB21-4178-9C4D-EC1CB7580FE8}" type="pres">
      <dgm:prSet presAssocID="{40930E6A-8791-43EB-B747-0AED72B9E8B2}" presName="hierRoot2" presStyleCnt="0">
        <dgm:presLayoutVars>
          <dgm:hierBranch val="init"/>
        </dgm:presLayoutVars>
      </dgm:prSet>
      <dgm:spPr/>
    </dgm:pt>
    <dgm:pt modelId="{2E9C7861-4131-4178-B1CF-4E039B79ACF0}" type="pres">
      <dgm:prSet presAssocID="{40930E6A-8791-43EB-B747-0AED72B9E8B2}" presName="rootComposite" presStyleCnt="0"/>
      <dgm:spPr/>
    </dgm:pt>
    <dgm:pt modelId="{EC9DED01-A331-4D2E-8C56-81616952617C}" type="pres">
      <dgm:prSet presAssocID="{40930E6A-8791-43EB-B747-0AED72B9E8B2}" presName="rootText" presStyleLbl="node2" presStyleIdx="0" presStyleCnt="5" custScaleY="271208" custLinFactNeighborX="-1864" custLinFactNeighborY="-3882">
        <dgm:presLayoutVars>
          <dgm:chPref val="3"/>
        </dgm:presLayoutVars>
      </dgm:prSet>
      <dgm:spPr/>
    </dgm:pt>
    <dgm:pt modelId="{3DF1F59D-66A1-419F-82D0-DC3D68047D99}" type="pres">
      <dgm:prSet presAssocID="{40930E6A-8791-43EB-B747-0AED72B9E8B2}" presName="rootConnector" presStyleLbl="node2" presStyleIdx="0" presStyleCnt="5"/>
      <dgm:spPr/>
    </dgm:pt>
    <dgm:pt modelId="{DB784B8E-C8B1-4CD5-B088-A0EAC9AA71A7}" type="pres">
      <dgm:prSet presAssocID="{40930E6A-8791-43EB-B747-0AED72B9E8B2}" presName="hierChild4" presStyleCnt="0"/>
      <dgm:spPr/>
    </dgm:pt>
    <dgm:pt modelId="{DDF7D911-AB51-4DD8-A183-842A71F49B2C}" type="pres">
      <dgm:prSet presAssocID="{40930E6A-8791-43EB-B747-0AED72B9E8B2}" presName="hierChild5" presStyleCnt="0"/>
      <dgm:spPr/>
    </dgm:pt>
    <dgm:pt modelId="{61EA1A3B-4900-424E-A619-B869FF581246}" type="pres">
      <dgm:prSet presAssocID="{E56C1D27-B3BC-44B8-84E4-419D82ED374D}" presName="Name37" presStyleLbl="parChTrans1D2" presStyleIdx="1" presStyleCnt="5"/>
      <dgm:spPr/>
    </dgm:pt>
    <dgm:pt modelId="{10684EB0-187E-4DFE-902B-B0E3435F51B2}" type="pres">
      <dgm:prSet presAssocID="{95EEA3EF-1FFC-4B63-A661-9BBB4EC2C00A}" presName="hierRoot2" presStyleCnt="0">
        <dgm:presLayoutVars>
          <dgm:hierBranch val="init"/>
        </dgm:presLayoutVars>
      </dgm:prSet>
      <dgm:spPr/>
    </dgm:pt>
    <dgm:pt modelId="{E1ACC0A9-471E-4C59-977D-C5BE18F665A3}" type="pres">
      <dgm:prSet presAssocID="{95EEA3EF-1FFC-4B63-A661-9BBB4EC2C00A}" presName="rootComposite" presStyleCnt="0"/>
      <dgm:spPr/>
    </dgm:pt>
    <dgm:pt modelId="{1D65C42E-51BA-40EA-B371-6770396607EC}" type="pres">
      <dgm:prSet presAssocID="{95EEA3EF-1FFC-4B63-A661-9BBB4EC2C00A}" presName="rootText" presStyleLbl="node2" presStyleIdx="1" presStyleCnt="5" custScaleY="272395">
        <dgm:presLayoutVars>
          <dgm:chPref val="3"/>
        </dgm:presLayoutVars>
      </dgm:prSet>
      <dgm:spPr/>
    </dgm:pt>
    <dgm:pt modelId="{DF320413-C6A1-4B4C-A7D8-32F5C0C054D7}" type="pres">
      <dgm:prSet presAssocID="{95EEA3EF-1FFC-4B63-A661-9BBB4EC2C00A}" presName="rootConnector" presStyleLbl="node2" presStyleIdx="1" presStyleCnt="5"/>
      <dgm:spPr/>
    </dgm:pt>
    <dgm:pt modelId="{589F42CC-4BC7-4B8E-9096-8BF5FAFF3EE0}" type="pres">
      <dgm:prSet presAssocID="{95EEA3EF-1FFC-4B63-A661-9BBB4EC2C00A}" presName="hierChild4" presStyleCnt="0"/>
      <dgm:spPr/>
    </dgm:pt>
    <dgm:pt modelId="{95A66EE0-8C84-4CE9-BD4E-2BD3383FEB77}" type="pres">
      <dgm:prSet presAssocID="{95EEA3EF-1FFC-4B63-A661-9BBB4EC2C00A}" presName="hierChild5" presStyleCnt="0"/>
      <dgm:spPr/>
    </dgm:pt>
    <dgm:pt modelId="{CA674BB5-0CFE-49D8-9D98-B48123B10D8A}" type="pres">
      <dgm:prSet presAssocID="{30FD7CCD-0827-4217-9D05-BA7269CF602D}" presName="Name37" presStyleLbl="parChTrans1D2" presStyleIdx="2" presStyleCnt="5"/>
      <dgm:spPr/>
    </dgm:pt>
    <dgm:pt modelId="{C90B50E3-DE39-4CF0-BD82-D9C2BF510E5B}" type="pres">
      <dgm:prSet presAssocID="{D521BA0E-60CA-4B23-87F7-EDC80EA2FAF5}" presName="hierRoot2" presStyleCnt="0">
        <dgm:presLayoutVars>
          <dgm:hierBranch val="init"/>
        </dgm:presLayoutVars>
      </dgm:prSet>
      <dgm:spPr/>
    </dgm:pt>
    <dgm:pt modelId="{A97EF05A-7239-42EC-8391-92A9C8156637}" type="pres">
      <dgm:prSet presAssocID="{D521BA0E-60CA-4B23-87F7-EDC80EA2FAF5}" presName="rootComposite" presStyleCnt="0"/>
      <dgm:spPr/>
    </dgm:pt>
    <dgm:pt modelId="{21F4D1D0-56F2-4BDE-B135-D0C7FE07C468}" type="pres">
      <dgm:prSet presAssocID="{D521BA0E-60CA-4B23-87F7-EDC80EA2FAF5}" presName="rootText" presStyleLbl="node2" presStyleIdx="2" presStyleCnt="5" custScaleY="267239">
        <dgm:presLayoutVars>
          <dgm:chPref val="3"/>
        </dgm:presLayoutVars>
      </dgm:prSet>
      <dgm:spPr/>
    </dgm:pt>
    <dgm:pt modelId="{57078698-2975-48BB-A208-E4B50074AC61}" type="pres">
      <dgm:prSet presAssocID="{D521BA0E-60CA-4B23-87F7-EDC80EA2FAF5}" presName="rootConnector" presStyleLbl="node2" presStyleIdx="2" presStyleCnt="5"/>
      <dgm:spPr/>
    </dgm:pt>
    <dgm:pt modelId="{6134F8F7-D2ED-4B0A-AC2B-C7F4036A81B4}" type="pres">
      <dgm:prSet presAssocID="{D521BA0E-60CA-4B23-87F7-EDC80EA2FAF5}" presName="hierChild4" presStyleCnt="0"/>
      <dgm:spPr/>
    </dgm:pt>
    <dgm:pt modelId="{03B1A009-8E01-4B1C-9E27-F28E3E846ADB}" type="pres">
      <dgm:prSet presAssocID="{D521BA0E-60CA-4B23-87F7-EDC80EA2FAF5}" presName="hierChild5" presStyleCnt="0"/>
      <dgm:spPr/>
    </dgm:pt>
    <dgm:pt modelId="{5AA7E4C2-B571-4072-9372-4F681990A031}" type="pres">
      <dgm:prSet presAssocID="{AFC0BDCE-C2DC-4CA5-8101-A246E8B5B0C2}" presName="Name37" presStyleLbl="parChTrans1D2" presStyleIdx="3" presStyleCnt="5"/>
      <dgm:spPr/>
    </dgm:pt>
    <dgm:pt modelId="{41841328-CF4E-4189-87D6-8C61774D3124}" type="pres">
      <dgm:prSet presAssocID="{07E74BFD-1F66-4756-8F5C-B1557982664A}" presName="hierRoot2" presStyleCnt="0">
        <dgm:presLayoutVars>
          <dgm:hierBranch val="init"/>
        </dgm:presLayoutVars>
      </dgm:prSet>
      <dgm:spPr/>
    </dgm:pt>
    <dgm:pt modelId="{67CCB38B-756C-4FB6-B768-8F033BA4C411}" type="pres">
      <dgm:prSet presAssocID="{07E74BFD-1F66-4756-8F5C-B1557982664A}" presName="rootComposite" presStyleCnt="0"/>
      <dgm:spPr/>
    </dgm:pt>
    <dgm:pt modelId="{4FFAAAFC-EAD1-4901-B63A-0491C89B4EED}" type="pres">
      <dgm:prSet presAssocID="{07E74BFD-1F66-4756-8F5C-B1557982664A}" presName="rootText" presStyleLbl="node2" presStyleIdx="3" presStyleCnt="5" custScaleY="265623">
        <dgm:presLayoutVars>
          <dgm:chPref val="3"/>
        </dgm:presLayoutVars>
      </dgm:prSet>
      <dgm:spPr/>
    </dgm:pt>
    <dgm:pt modelId="{B9B4486F-FD3B-4B2C-9C53-F14DBA752038}" type="pres">
      <dgm:prSet presAssocID="{07E74BFD-1F66-4756-8F5C-B1557982664A}" presName="rootConnector" presStyleLbl="node2" presStyleIdx="3" presStyleCnt="5"/>
      <dgm:spPr/>
    </dgm:pt>
    <dgm:pt modelId="{5DF73D89-C2C5-481B-8B0B-5C1DE8E6C00A}" type="pres">
      <dgm:prSet presAssocID="{07E74BFD-1F66-4756-8F5C-B1557982664A}" presName="hierChild4" presStyleCnt="0"/>
      <dgm:spPr/>
    </dgm:pt>
    <dgm:pt modelId="{13D02344-5E1D-4FDB-BED4-12EA5AEB0877}" type="pres">
      <dgm:prSet presAssocID="{07E74BFD-1F66-4756-8F5C-B1557982664A}" presName="hierChild5" presStyleCnt="0"/>
      <dgm:spPr/>
    </dgm:pt>
    <dgm:pt modelId="{1667C693-E180-4AEF-8F38-B2A32EA8E7F1}" type="pres">
      <dgm:prSet presAssocID="{06521B24-0305-42D7-B676-7DCEAA30635C}" presName="Name37" presStyleLbl="parChTrans1D2" presStyleIdx="4" presStyleCnt="5"/>
      <dgm:spPr/>
    </dgm:pt>
    <dgm:pt modelId="{D73351CF-247A-4563-BFF3-51FC05B111CB}" type="pres">
      <dgm:prSet presAssocID="{D52AFD92-1233-481A-9A44-BBA232C8836D}" presName="hierRoot2" presStyleCnt="0">
        <dgm:presLayoutVars>
          <dgm:hierBranch val="init"/>
        </dgm:presLayoutVars>
      </dgm:prSet>
      <dgm:spPr/>
    </dgm:pt>
    <dgm:pt modelId="{14BDDD8A-6ECF-4D3D-A9DA-43C8D65E82B3}" type="pres">
      <dgm:prSet presAssocID="{D52AFD92-1233-481A-9A44-BBA232C8836D}" presName="rootComposite" presStyleCnt="0"/>
      <dgm:spPr/>
    </dgm:pt>
    <dgm:pt modelId="{9B5EF5B1-2AA8-430D-B11A-A45C9ED1F658}" type="pres">
      <dgm:prSet presAssocID="{D52AFD92-1233-481A-9A44-BBA232C8836D}" presName="rootText" presStyleLbl="node2" presStyleIdx="4" presStyleCnt="5" custScaleY="274425" custLinFactNeighborX="-474" custLinFactNeighborY="-7586">
        <dgm:presLayoutVars>
          <dgm:chPref val="3"/>
        </dgm:presLayoutVars>
      </dgm:prSet>
      <dgm:spPr/>
    </dgm:pt>
    <dgm:pt modelId="{831A9AF7-2B23-4558-84DD-86311FA1C699}" type="pres">
      <dgm:prSet presAssocID="{D52AFD92-1233-481A-9A44-BBA232C8836D}" presName="rootConnector" presStyleLbl="node2" presStyleIdx="4" presStyleCnt="5"/>
      <dgm:spPr/>
    </dgm:pt>
    <dgm:pt modelId="{A5124B5A-CEC8-4676-89D7-C802CC71D567}" type="pres">
      <dgm:prSet presAssocID="{D52AFD92-1233-481A-9A44-BBA232C8836D}" presName="hierChild4" presStyleCnt="0"/>
      <dgm:spPr/>
    </dgm:pt>
    <dgm:pt modelId="{3B20099C-B49C-481A-8D10-013A80E45128}" type="pres">
      <dgm:prSet presAssocID="{D52AFD92-1233-481A-9A44-BBA232C8836D}" presName="hierChild5" presStyleCnt="0"/>
      <dgm:spPr/>
    </dgm:pt>
    <dgm:pt modelId="{70B65328-88D2-4CF3-8770-73A3F0B72193}" type="pres">
      <dgm:prSet presAssocID="{AFC389EE-1B9C-47AF-B329-891B03CDB221}" presName="hierChild3" presStyleCnt="0"/>
      <dgm:spPr/>
    </dgm:pt>
  </dgm:ptLst>
  <dgm:cxnLst>
    <dgm:cxn modelId="{48F60701-EA89-4B80-BCE1-85233F824806}" type="presOf" srcId="{D52AFD92-1233-481A-9A44-BBA232C8836D}" destId="{9B5EF5B1-2AA8-430D-B11A-A45C9ED1F658}" srcOrd="0" destOrd="0" presId="urn:microsoft.com/office/officeart/2005/8/layout/orgChart1"/>
    <dgm:cxn modelId="{95C4DD0E-68FD-4C2E-ACFF-D880635469A1}" type="presOf" srcId="{AFC0BDCE-C2DC-4CA5-8101-A246E8B5B0C2}" destId="{5AA7E4C2-B571-4072-9372-4F681990A031}" srcOrd="0" destOrd="0" presId="urn:microsoft.com/office/officeart/2005/8/layout/orgChart1"/>
    <dgm:cxn modelId="{8FF1F610-EFE5-4E39-9B63-E875BF0D1991}" type="presOf" srcId="{95EEA3EF-1FFC-4B63-A661-9BBB4EC2C00A}" destId="{1D65C42E-51BA-40EA-B371-6770396607EC}" srcOrd="0" destOrd="0" presId="urn:microsoft.com/office/officeart/2005/8/layout/orgChart1"/>
    <dgm:cxn modelId="{41DC131C-A6F6-4108-81C0-657F494BC718}" type="presOf" srcId="{AFC389EE-1B9C-47AF-B329-891B03CDB221}" destId="{44F43770-1F32-401B-81C4-A98E93C0169F}" srcOrd="1" destOrd="0" presId="urn:microsoft.com/office/officeart/2005/8/layout/orgChart1"/>
    <dgm:cxn modelId="{E2F55F25-3D5B-4DAD-9E91-18ED5C28D478}" srcId="{AFC389EE-1B9C-47AF-B329-891B03CDB221}" destId="{D521BA0E-60CA-4B23-87F7-EDC80EA2FAF5}" srcOrd="2" destOrd="0" parTransId="{30FD7CCD-0827-4217-9D05-BA7269CF602D}" sibTransId="{3FF602CA-9EB3-4684-B5A2-4F49D947A901}"/>
    <dgm:cxn modelId="{8279672A-8889-476A-BBCB-E4F10B67DEA1}" srcId="{AFC389EE-1B9C-47AF-B329-891B03CDB221}" destId="{07E74BFD-1F66-4756-8F5C-B1557982664A}" srcOrd="3" destOrd="0" parTransId="{AFC0BDCE-C2DC-4CA5-8101-A246E8B5B0C2}" sibTransId="{1A662D36-A466-4315-83C3-61EC654A1C25}"/>
    <dgm:cxn modelId="{9A592E38-89C4-4A0C-9DBD-65F674F7AC3D}" type="presOf" srcId="{95EEA3EF-1FFC-4B63-A661-9BBB4EC2C00A}" destId="{DF320413-C6A1-4B4C-A7D8-32F5C0C054D7}" srcOrd="1" destOrd="0" presId="urn:microsoft.com/office/officeart/2005/8/layout/orgChart1"/>
    <dgm:cxn modelId="{F5A6373D-FD27-4B7E-8B37-ED859EF8DEAF}" type="presOf" srcId="{D521BA0E-60CA-4B23-87F7-EDC80EA2FAF5}" destId="{21F4D1D0-56F2-4BDE-B135-D0C7FE07C468}" srcOrd="0" destOrd="0" presId="urn:microsoft.com/office/officeart/2005/8/layout/orgChart1"/>
    <dgm:cxn modelId="{78F53A5D-E0A9-4011-8F77-980CD903DE5D}" type="presOf" srcId="{AFC389EE-1B9C-47AF-B329-891B03CDB221}" destId="{27F01391-1FA7-4260-80A8-4720ACE415F0}" srcOrd="0" destOrd="0" presId="urn:microsoft.com/office/officeart/2005/8/layout/orgChart1"/>
    <dgm:cxn modelId="{91E5435D-26CC-43AA-883B-2B7998739AC8}" type="presOf" srcId="{40930E6A-8791-43EB-B747-0AED72B9E8B2}" destId="{EC9DED01-A331-4D2E-8C56-81616952617C}" srcOrd="0" destOrd="0" presId="urn:microsoft.com/office/officeart/2005/8/layout/orgChart1"/>
    <dgm:cxn modelId="{F6E0C741-5FCF-48C2-9DF8-D50544D7C4E1}" type="presOf" srcId="{E56C1D27-B3BC-44B8-84E4-419D82ED374D}" destId="{61EA1A3B-4900-424E-A619-B869FF581246}" srcOrd="0" destOrd="0" presId="urn:microsoft.com/office/officeart/2005/8/layout/orgChart1"/>
    <dgm:cxn modelId="{B0E9D563-5383-4C4E-AB81-537F05CF97A7}" type="presOf" srcId="{06521B24-0305-42D7-B676-7DCEAA30635C}" destId="{1667C693-E180-4AEF-8F38-B2A32EA8E7F1}" srcOrd="0" destOrd="0" presId="urn:microsoft.com/office/officeart/2005/8/layout/orgChart1"/>
    <dgm:cxn modelId="{D3198644-70A9-4188-9E40-582C95D10E4C}" srcId="{AFC389EE-1B9C-47AF-B329-891B03CDB221}" destId="{D52AFD92-1233-481A-9A44-BBA232C8836D}" srcOrd="4" destOrd="0" parTransId="{06521B24-0305-42D7-B676-7DCEAA30635C}" sibTransId="{57DF970D-3FB6-4BB0-8B9B-5CF34781ED68}"/>
    <dgm:cxn modelId="{03085E4D-C08B-423D-8D01-10262F6D2F09}" type="presOf" srcId="{F283609C-E5EC-4F2D-B9EC-D1F2BB24EC10}" destId="{DCDF50A9-38AD-42E9-A7D0-A9BCF3BAFCFD}" srcOrd="0" destOrd="0" presId="urn:microsoft.com/office/officeart/2005/8/layout/orgChart1"/>
    <dgm:cxn modelId="{7E328D71-9825-4FDC-86E9-20283D2E8A93}" type="presOf" srcId="{7D52681F-3F76-491C-AD88-341250471EF3}" destId="{CE17CECC-20F8-4D78-B76D-45D4FECEE616}" srcOrd="0" destOrd="0" presId="urn:microsoft.com/office/officeart/2005/8/layout/orgChart1"/>
    <dgm:cxn modelId="{309E2378-AC33-44FB-B0B8-EED2031C851A}" srcId="{AFC389EE-1B9C-47AF-B329-891B03CDB221}" destId="{40930E6A-8791-43EB-B747-0AED72B9E8B2}" srcOrd="0" destOrd="0" parTransId="{F283609C-E5EC-4F2D-B9EC-D1F2BB24EC10}" sibTransId="{5F334598-BFAB-4C09-9D83-D7C0DF228A96}"/>
    <dgm:cxn modelId="{B24B6F78-49A5-4311-8B7D-559AB4F6B241}" type="presOf" srcId="{07E74BFD-1F66-4756-8F5C-B1557982664A}" destId="{B9B4486F-FD3B-4B2C-9C53-F14DBA752038}" srcOrd="1" destOrd="0" presId="urn:microsoft.com/office/officeart/2005/8/layout/orgChart1"/>
    <dgm:cxn modelId="{B812A37A-63C5-47ED-AB6B-DBCB5631A983}" srcId="{7D52681F-3F76-491C-AD88-341250471EF3}" destId="{AFC389EE-1B9C-47AF-B329-891B03CDB221}" srcOrd="0" destOrd="0" parTransId="{B2F8BCEA-0AB5-469D-AA2F-64BADEE8801A}" sibTransId="{947509B3-C968-4C52-A3F4-52E885E4D870}"/>
    <dgm:cxn modelId="{36C36D7D-613C-4938-A012-D9D27C339B4B}" type="presOf" srcId="{D521BA0E-60CA-4B23-87F7-EDC80EA2FAF5}" destId="{57078698-2975-48BB-A208-E4B50074AC61}" srcOrd="1" destOrd="0" presId="urn:microsoft.com/office/officeart/2005/8/layout/orgChart1"/>
    <dgm:cxn modelId="{6443D088-7FF8-461C-B188-9F2BEFA6A2AB}" type="presOf" srcId="{D52AFD92-1233-481A-9A44-BBA232C8836D}" destId="{831A9AF7-2B23-4558-84DD-86311FA1C699}" srcOrd="1" destOrd="0" presId="urn:microsoft.com/office/officeart/2005/8/layout/orgChart1"/>
    <dgm:cxn modelId="{190BD38C-B1CE-4AB4-8E48-13F8A6C1FF4D}" type="presOf" srcId="{07E74BFD-1F66-4756-8F5C-B1557982664A}" destId="{4FFAAAFC-EAD1-4901-B63A-0491C89B4EED}" srcOrd="0" destOrd="0" presId="urn:microsoft.com/office/officeart/2005/8/layout/orgChart1"/>
    <dgm:cxn modelId="{129D689A-A57C-4AC3-B08D-7BDB349D9200}" type="presOf" srcId="{40930E6A-8791-43EB-B747-0AED72B9E8B2}" destId="{3DF1F59D-66A1-419F-82D0-DC3D68047D99}" srcOrd="1" destOrd="0" presId="urn:microsoft.com/office/officeart/2005/8/layout/orgChart1"/>
    <dgm:cxn modelId="{05B08CBC-2629-41AE-BB22-6E2E2CA66255}" srcId="{AFC389EE-1B9C-47AF-B329-891B03CDB221}" destId="{95EEA3EF-1FFC-4B63-A661-9BBB4EC2C00A}" srcOrd="1" destOrd="0" parTransId="{E56C1D27-B3BC-44B8-84E4-419D82ED374D}" sibTransId="{2A486C1E-889D-48FE-ADD6-045F66D666B1}"/>
    <dgm:cxn modelId="{5D820DEA-3C28-4896-A05C-0D1609202D12}" type="presOf" srcId="{30FD7CCD-0827-4217-9D05-BA7269CF602D}" destId="{CA674BB5-0CFE-49D8-9D98-B48123B10D8A}" srcOrd="0" destOrd="0" presId="urn:microsoft.com/office/officeart/2005/8/layout/orgChart1"/>
    <dgm:cxn modelId="{1CC1AE82-93BD-47AF-AC56-28C9B295A6DA}" type="presParOf" srcId="{CE17CECC-20F8-4D78-B76D-45D4FECEE616}" destId="{2CB8A6E9-5C61-49D7-88CA-F22805D283A1}" srcOrd="0" destOrd="0" presId="urn:microsoft.com/office/officeart/2005/8/layout/orgChart1"/>
    <dgm:cxn modelId="{2C6E2CB1-D9EE-4BFC-8D25-EDAB3ADF63A6}" type="presParOf" srcId="{2CB8A6E9-5C61-49D7-88CA-F22805D283A1}" destId="{7E01395B-4219-431F-B602-7D15FF8D56CB}" srcOrd="0" destOrd="0" presId="urn:microsoft.com/office/officeart/2005/8/layout/orgChart1"/>
    <dgm:cxn modelId="{FF386D11-E4A3-4EA0-A386-AC022CCF493B}" type="presParOf" srcId="{7E01395B-4219-431F-B602-7D15FF8D56CB}" destId="{27F01391-1FA7-4260-80A8-4720ACE415F0}" srcOrd="0" destOrd="0" presId="urn:microsoft.com/office/officeart/2005/8/layout/orgChart1"/>
    <dgm:cxn modelId="{C51853B7-F986-4B48-912E-26EB319CDF8E}" type="presParOf" srcId="{7E01395B-4219-431F-B602-7D15FF8D56CB}" destId="{44F43770-1F32-401B-81C4-A98E93C0169F}" srcOrd="1" destOrd="0" presId="urn:microsoft.com/office/officeart/2005/8/layout/orgChart1"/>
    <dgm:cxn modelId="{C9C85C95-9A8F-4C8E-B296-D17E5FBA1CFD}" type="presParOf" srcId="{2CB8A6E9-5C61-49D7-88CA-F22805D283A1}" destId="{6571C8B0-7C91-475E-B429-63B14543C531}" srcOrd="1" destOrd="0" presId="urn:microsoft.com/office/officeart/2005/8/layout/orgChart1"/>
    <dgm:cxn modelId="{54332630-8DB8-4405-903F-E36F6DDC986F}" type="presParOf" srcId="{6571C8B0-7C91-475E-B429-63B14543C531}" destId="{DCDF50A9-38AD-42E9-A7D0-A9BCF3BAFCFD}" srcOrd="0" destOrd="0" presId="urn:microsoft.com/office/officeart/2005/8/layout/orgChart1"/>
    <dgm:cxn modelId="{A4EC4A23-31CA-4C50-A162-2238711914D4}" type="presParOf" srcId="{6571C8B0-7C91-475E-B429-63B14543C531}" destId="{4B80F41E-CB21-4178-9C4D-EC1CB7580FE8}" srcOrd="1" destOrd="0" presId="urn:microsoft.com/office/officeart/2005/8/layout/orgChart1"/>
    <dgm:cxn modelId="{B48E3077-C637-4618-AA0C-87B7001C776E}" type="presParOf" srcId="{4B80F41E-CB21-4178-9C4D-EC1CB7580FE8}" destId="{2E9C7861-4131-4178-B1CF-4E039B79ACF0}" srcOrd="0" destOrd="0" presId="urn:microsoft.com/office/officeart/2005/8/layout/orgChart1"/>
    <dgm:cxn modelId="{13B54C15-2A5E-4B22-B592-94CDA89FF7C8}" type="presParOf" srcId="{2E9C7861-4131-4178-B1CF-4E039B79ACF0}" destId="{EC9DED01-A331-4D2E-8C56-81616952617C}" srcOrd="0" destOrd="0" presId="urn:microsoft.com/office/officeart/2005/8/layout/orgChart1"/>
    <dgm:cxn modelId="{D6F56C1D-9224-4AC5-964D-B41BEB44E889}" type="presParOf" srcId="{2E9C7861-4131-4178-B1CF-4E039B79ACF0}" destId="{3DF1F59D-66A1-419F-82D0-DC3D68047D99}" srcOrd="1" destOrd="0" presId="urn:microsoft.com/office/officeart/2005/8/layout/orgChart1"/>
    <dgm:cxn modelId="{0D61297D-4937-49A2-BD77-F982B958DBEC}" type="presParOf" srcId="{4B80F41E-CB21-4178-9C4D-EC1CB7580FE8}" destId="{DB784B8E-C8B1-4CD5-B088-A0EAC9AA71A7}" srcOrd="1" destOrd="0" presId="urn:microsoft.com/office/officeart/2005/8/layout/orgChart1"/>
    <dgm:cxn modelId="{3AD782B6-8FEF-4976-9DF7-1CCFB5422EB5}" type="presParOf" srcId="{4B80F41E-CB21-4178-9C4D-EC1CB7580FE8}" destId="{DDF7D911-AB51-4DD8-A183-842A71F49B2C}" srcOrd="2" destOrd="0" presId="urn:microsoft.com/office/officeart/2005/8/layout/orgChart1"/>
    <dgm:cxn modelId="{8494F1A7-77D0-4F6A-BA4E-86ACB5379459}" type="presParOf" srcId="{6571C8B0-7C91-475E-B429-63B14543C531}" destId="{61EA1A3B-4900-424E-A619-B869FF581246}" srcOrd="2" destOrd="0" presId="urn:microsoft.com/office/officeart/2005/8/layout/orgChart1"/>
    <dgm:cxn modelId="{762AA860-9CAB-4FA8-BD71-98CAD3C2DB2F}" type="presParOf" srcId="{6571C8B0-7C91-475E-B429-63B14543C531}" destId="{10684EB0-187E-4DFE-902B-B0E3435F51B2}" srcOrd="3" destOrd="0" presId="urn:microsoft.com/office/officeart/2005/8/layout/orgChart1"/>
    <dgm:cxn modelId="{D348CE56-767F-4BA5-BDC9-BDFFF8325646}" type="presParOf" srcId="{10684EB0-187E-4DFE-902B-B0E3435F51B2}" destId="{E1ACC0A9-471E-4C59-977D-C5BE18F665A3}" srcOrd="0" destOrd="0" presId="urn:microsoft.com/office/officeart/2005/8/layout/orgChart1"/>
    <dgm:cxn modelId="{825AFF29-0F92-4028-8D79-39FCC4E22AF2}" type="presParOf" srcId="{E1ACC0A9-471E-4C59-977D-C5BE18F665A3}" destId="{1D65C42E-51BA-40EA-B371-6770396607EC}" srcOrd="0" destOrd="0" presId="urn:microsoft.com/office/officeart/2005/8/layout/orgChart1"/>
    <dgm:cxn modelId="{6302F0E9-2E19-42F2-BB31-BF4309C61160}" type="presParOf" srcId="{E1ACC0A9-471E-4C59-977D-C5BE18F665A3}" destId="{DF320413-C6A1-4B4C-A7D8-32F5C0C054D7}" srcOrd="1" destOrd="0" presId="urn:microsoft.com/office/officeart/2005/8/layout/orgChart1"/>
    <dgm:cxn modelId="{DFD780B8-04D4-47E7-BB8C-84856831624A}" type="presParOf" srcId="{10684EB0-187E-4DFE-902B-B0E3435F51B2}" destId="{589F42CC-4BC7-4B8E-9096-8BF5FAFF3EE0}" srcOrd="1" destOrd="0" presId="urn:microsoft.com/office/officeart/2005/8/layout/orgChart1"/>
    <dgm:cxn modelId="{06A8D86E-51AE-4711-958F-AB53F73DAD4F}" type="presParOf" srcId="{10684EB0-187E-4DFE-902B-B0E3435F51B2}" destId="{95A66EE0-8C84-4CE9-BD4E-2BD3383FEB77}" srcOrd="2" destOrd="0" presId="urn:microsoft.com/office/officeart/2005/8/layout/orgChart1"/>
    <dgm:cxn modelId="{13E04E2F-5BD9-45F9-9DDC-8972FE7D33C9}" type="presParOf" srcId="{6571C8B0-7C91-475E-B429-63B14543C531}" destId="{CA674BB5-0CFE-49D8-9D98-B48123B10D8A}" srcOrd="4" destOrd="0" presId="urn:microsoft.com/office/officeart/2005/8/layout/orgChart1"/>
    <dgm:cxn modelId="{EA898097-EA13-4BEA-A806-E444C270755E}" type="presParOf" srcId="{6571C8B0-7C91-475E-B429-63B14543C531}" destId="{C90B50E3-DE39-4CF0-BD82-D9C2BF510E5B}" srcOrd="5" destOrd="0" presId="urn:microsoft.com/office/officeart/2005/8/layout/orgChart1"/>
    <dgm:cxn modelId="{69CB083C-BFB2-46F5-9DEB-2F660C5FC31E}" type="presParOf" srcId="{C90B50E3-DE39-4CF0-BD82-D9C2BF510E5B}" destId="{A97EF05A-7239-42EC-8391-92A9C8156637}" srcOrd="0" destOrd="0" presId="urn:microsoft.com/office/officeart/2005/8/layout/orgChart1"/>
    <dgm:cxn modelId="{4FD3B5E3-742F-4108-9A14-411DE08061C4}" type="presParOf" srcId="{A97EF05A-7239-42EC-8391-92A9C8156637}" destId="{21F4D1D0-56F2-4BDE-B135-D0C7FE07C468}" srcOrd="0" destOrd="0" presId="urn:microsoft.com/office/officeart/2005/8/layout/orgChart1"/>
    <dgm:cxn modelId="{6AFD0B16-2074-4D20-88DC-422740BCFF6C}" type="presParOf" srcId="{A97EF05A-7239-42EC-8391-92A9C8156637}" destId="{57078698-2975-48BB-A208-E4B50074AC61}" srcOrd="1" destOrd="0" presId="urn:microsoft.com/office/officeart/2005/8/layout/orgChart1"/>
    <dgm:cxn modelId="{E1F7A8B2-ACA5-4351-BB29-6F5672883EAE}" type="presParOf" srcId="{C90B50E3-DE39-4CF0-BD82-D9C2BF510E5B}" destId="{6134F8F7-D2ED-4B0A-AC2B-C7F4036A81B4}" srcOrd="1" destOrd="0" presId="urn:microsoft.com/office/officeart/2005/8/layout/orgChart1"/>
    <dgm:cxn modelId="{3C40F105-381B-4362-9C79-4DFA1F61AF50}" type="presParOf" srcId="{C90B50E3-DE39-4CF0-BD82-D9C2BF510E5B}" destId="{03B1A009-8E01-4B1C-9E27-F28E3E846ADB}" srcOrd="2" destOrd="0" presId="urn:microsoft.com/office/officeart/2005/8/layout/orgChart1"/>
    <dgm:cxn modelId="{E6B08860-6995-4771-851F-0E4AF7F30CFF}" type="presParOf" srcId="{6571C8B0-7C91-475E-B429-63B14543C531}" destId="{5AA7E4C2-B571-4072-9372-4F681990A031}" srcOrd="6" destOrd="0" presId="urn:microsoft.com/office/officeart/2005/8/layout/orgChart1"/>
    <dgm:cxn modelId="{9A08E2C3-2E54-4914-9158-6972A047E775}" type="presParOf" srcId="{6571C8B0-7C91-475E-B429-63B14543C531}" destId="{41841328-CF4E-4189-87D6-8C61774D3124}" srcOrd="7" destOrd="0" presId="urn:microsoft.com/office/officeart/2005/8/layout/orgChart1"/>
    <dgm:cxn modelId="{1E3D8550-4D7F-4162-932F-E5612DA87395}" type="presParOf" srcId="{41841328-CF4E-4189-87D6-8C61774D3124}" destId="{67CCB38B-756C-4FB6-B768-8F033BA4C411}" srcOrd="0" destOrd="0" presId="urn:microsoft.com/office/officeart/2005/8/layout/orgChart1"/>
    <dgm:cxn modelId="{1C0645A4-982E-4D11-8C65-7F5846B3A0DE}" type="presParOf" srcId="{67CCB38B-756C-4FB6-B768-8F033BA4C411}" destId="{4FFAAAFC-EAD1-4901-B63A-0491C89B4EED}" srcOrd="0" destOrd="0" presId="urn:microsoft.com/office/officeart/2005/8/layout/orgChart1"/>
    <dgm:cxn modelId="{CC162620-3113-4CF7-BFB3-94EF0A488C2D}" type="presParOf" srcId="{67CCB38B-756C-4FB6-B768-8F033BA4C411}" destId="{B9B4486F-FD3B-4B2C-9C53-F14DBA752038}" srcOrd="1" destOrd="0" presId="urn:microsoft.com/office/officeart/2005/8/layout/orgChart1"/>
    <dgm:cxn modelId="{7226C143-3562-4548-8C91-2D9810CE6E4F}" type="presParOf" srcId="{41841328-CF4E-4189-87D6-8C61774D3124}" destId="{5DF73D89-C2C5-481B-8B0B-5C1DE8E6C00A}" srcOrd="1" destOrd="0" presId="urn:microsoft.com/office/officeart/2005/8/layout/orgChart1"/>
    <dgm:cxn modelId="{21C47E87-1580-4E7C-A322-4FC3C0491BC6}" type="presParOf" srcId="{41841328-CF4E-4189-87D6-8C61774D3124}" destId="{13D02344-5E1D-4FDB-BED4-12EA5AEB0877}" srcOrd="2" destOrd="0" presId="urn:microsoft.com/office/officeart/2005/8/layout/orgChart1"/>
    <dgm:cxn modelId="{ED25F2DA-9539-4417-8A91-A49783CB57C6}" type="presParOf" srcId="{6571C8B0-7C91-475E-B429-63B14543C531}" destId="{1667C693-E180-4AEF-8F38-B2A32EA8E7F1}" srcOrd="8" destOrd="0" presId="urn:microsoft.com/office/officeart/2005/8/layout/orgChart1"/>
    <dgm:cxn modelId="{5243F4AC-AE2B-4E89-BE79-15DEBD76F43C}" type="presParOf" srcId="{6571C8B0-7C91-475E-B429-63B14543C531}" destId="{D73351CF-247A-4563-BFF3-51FC05B111CB}" srcOrd="9" destOrd="0" presId="urn:microsoft.com/office/officeart/2005/8/layout/orgChart1"/>
    <dgm:cxn modelId="{69041A51-1670-4FF1-9C08-E646EDC407A8}" type="presParOf" srcId="{D73351CF-247A-4563-BFF3-51FC05B111CB}" destId="{14BDDD8A-6ECF-4D3D-A9DA-43C8D65E82B3}" srcOrd="0" destOrd="0" presId="urn:microsoft.com/office/officeart/2005/8/layout/orgChart1"/>
    <dgm:cxn modelId="{69B5D2F5-977A-453A-9C69-7263EC3D1D75}" type="presParOf" srcId="{14BDDD8A-6ECF-4D3D-A9DA-43C8D65E82B3}" destId="{9B5EF5B1-2AA8-430D-B11A-A45C9ED1F658}" srcOrd="0" destOrd="0" presId="urn:microsoft.com/office/officeart/2005/8/layout/orgChart1"/>
    <dgm:cxn modelId="{ECE1AA50-70F6-4E03-8453-481E317F9AC1}" type="presParOf" srcId="{14BDDD8A-6ECF-4D3D-A9DA-43C8D65E82B3}" destId="{831A9AF7-2B23-4558-84DD-86311FA1C699}" srcOrd="1" destOrd="0" presId="urn:microsoft.com/office/officeart/2005/8/layout/orgChart1"/>
    <dgm:cxn modelId="{227D912B-1857-434D-8308-15478C1F33AE}" type="presParOf" srcId="{D73351CF-247A-4563-BFF3-51FC05B111CB}" destId="{A5124B5A-CEC8-4676-89D7-C802CC71D567}" srcOrd="1" destOrd="0" presId="urn:microsoft.com/office/officeart/2005/8/layout/orgChart1"/>
    <dgm:cxn modelId="{6F7A0906-DD1F-4497-85D2-E20E81C4BFFB}" type="presParOf" srcId="{D73351CF-247A-4563-BFF3-51FC05B111CB}" destId="{3B20099C-B49C-481A-8D10-013A80E45128}" srcOrd="2" destOrd="0" presId="urn:microsoft.com/office/officeart/2005/8/layout/orgChart1"/>
    <dgm:cxn modelId="{20501942-82A5-4B2A-97AE-C972F08F463F}" type="presParOf" srcId="{2CB8A6E9-5C61-49D7-88CA-F22805D283A1}" destId="{70B65328-88D2-4CF3-8770-73A3F0B721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10D818D-5CCC-4E41-AA61-9087D353FA5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A6A73F-9B8C-4A0A-BBFA-8C539EB5A65E}">
      <dgm:prSet custT="1"/>
      <dgm:spPr/>
      <dgm:t>
        <a:bodyPr/>
        <a:lstStyle/>
        <a:p>
          <a:r>
            <a:rPr lang="en-GB" sz="1800" b="1" dirty="0">
              <a:solidFill>
                <a:srgbClr val="FF0000"/>
              </a:solidFill>
            </a:rPr>
            <a:t>Stages of Maturity of CSR Programs and Activities</a:t>
          </a:r>
          <a:endParaRPr lang="en-US" sz="1800" dirty="0">
            <a:solidFill>
              <a:srgbClr val="FF0000"/>
            </a:solidFill>
          </a:endParaRPr>
        </a:p>
      </dgm:t>
    </dgm:pt>
    <dgm:pt modelId="{E5C4D16D-1106-4781-A362-026563A01B3C}" type="parTrans" cxnId="{E5640826-738E-4E44-8786-725C5478411B}">
      <dgm:prSet/>
      <dgm:spPr/>
      <dgm:t>
        <a:bodyPr/>
        <a:lstStyle/>
        <a:p>
          <a:endParaRPr lang="en-US"/>
        </a:p>
      </dgm:t>
    </dgm:pt>
    <dgm:pt modelId="{0869E0F7-93E3-4D8F-9F54-60D51694084A}" type="sibTrans" cxnId="{E5640826-738E-4E44-8786-725C5478411B}">
      <dgm:prSet/>
      <dgm:spPr/>
      <dgm:t>
        <a:bodyPr/>
        <a:lstStyle/>
        <a:p>
          <a:endParaRPr lang="en-US"/>
        </a:p>
      </dgm:t>
    </dgm:pt>
    <dgm:pt modelId="{8B140507-AF38-436F-B300-FE708DACD330}">
      <dgm:prSet/>
      <dgm:spPr/>
      <dgm:t>
        <a:bodyPr/>
        <a:lstStyle/>
        <a:p>
          <a:r>
            <a:rPr lang="en-GB"/>
            <a:t>Window dressing</a:t>
          </a:r>
          <a:endParaRPr lang="en-US"/>
        </a:p>
      </dgm:t>
    </dgm:pt>
    <dgm:pt modelId="{A613C11B-E486-4BE9-BE40-E7CD5E2B75EF}" type="parTrans" cxnId="{E2F12EF5-2C8E-4247-8B07-8658AD317908}">
      <dgm:prSet/>
      <dgm:spPr/>
      <dgm:t>
        <a:bodyPr/>
        <a:lstStyle/>
        <a:p>
          <a:endParaRPr lang="en-US"/>
        </a:p>
      </dgm:t>
    </dgm:pt>
    <dgm:pt modelId="{204C6F5F-006D-41DD-8411-DA256D3DBD92}" type="sibTrans" cxnId="{E2F12EF5-2C8E-4247-8B07-8658AD317908}">
      <dgm:prSet/>
      <dgm:spPr/>
      <dgm:t>
        <a:bodyPr/>
        <a:lstStyle/>
        <a:p>
          <a:endParaRPr lang="en-US"/>
        </a:p>
      </dgm:t>
    </dgm:pt>
    <dgm:pt modelId="{B3178D19-E194-4D55-B383-C5A69052D4E8}">
      <dgm:prSet/>
      <dgm:spPr/>
      <dgm:t>
        <a:bodyPr/>
        <a:lstStyle/>
        <a:p>
          <a:r>
            <a:rPr lang="en-GB"/>
            <a:t>Cost containment</a:t>
          </a:r>
          <a:endParaRPr lang="en-US"/>
        </a:p>
      </dgm:t>
    </dgm:pt>
    <dgm:pt modelId="{3B935ADF-76E0-4BEF-9510-5883F443A281}" type="parTrans" cxnId="{DD565E8B-E862-4474-9070-2D98C6F4DAC5}">
      <dgm:prSet/>
      <dgm:spPr/>
      <dgm:t>
        <a:bodyPr/>
        <a:lstStyle/>
        <a:p>
          <a:endParaRPr lang="en-US"/>
        </a:p>
      </dgm:t>
    </dgm:pt>
    <dgm:pt modelId="{B37DE59E-59F8-4E74-81EE-2AF11FD2C809}" type="sibTrans" cxnId="{DD565E8B-E862-4474-9070-2D98C6F4DAC5}">
      <dgm:prSet/>
      <dgm:spPr/>
      <dgm:t>
        <a:bodyPr/>
        <a:lstStyle/>
        <a:p>
          <a:endParaRPr lang="en-US"/>
        </a:p>
      </dgm:t>
    </dgm:pt>
    <dgm:pt modelId="{092929B4-1D98-429E-8685-DB51BB04AE1E}">
      <dgm:prSet/>
      <dgm:spPr/>
      <dgm:t>
        <a:bodyPr/>
        <a:lstStyle/>
        <a:p>
          <a:r>
            <a:rPr lang="en-GB"/>
            <a:t>Stakeholder engagement</a:t>
          </a:r>
          <a:endParaRPr lang="en-US"/>
        </a:p>
      </dgm:t>
    </dgm:pt>
    <dgm:pt modelId="{A0E3CD1C-79C3-4DCF-B180-A2A30D8051AA}" type="parTrans" cxnId="{7839EA98-3CCE-4839-AB8C-8D45907BA936}">
      <dgm:prSet/>
      <dgm:spPr/>
      <dgm:t>
        <a:bodyPr/>
        <a:lstStyle/>
        <a:p>
          <a:endParaRPr lang="en-US"/>
        </a:p>
      </dgm:t>
    </dgm:pt>
    <dgm:pt modelId="{60023077-46DA-40ED-A317-48E42F59F8C8}" type="sibTrans" cxnId="{7839EA98-3CCE-4839-AB8C-8D45907BA936}">
      <dgm:prSet/>
      <dgm:spPr/>
      <dgm:t>
        <a:bodyPr/>
        <a:lstStyle/>
        <a:p>
          <a:endParaRPr lang="en-US"/>
        </a:p>
      </dgm:t>
    </dgm:pt>
    <dgm:pt modelId="{9B6152E2-10B7-4EC2-A967-C588BB3000BC}">
      <dgm:prSet/>
      <dgm:spPr/>
      <dgm:t>
        <a:bodyPr/>
        <a:lstStyle/>
        <a:p>
          <a:r>
            <a:rPr lang="en-GB"/>
            <a:t>Sustainability</a:t>
          </a:r>
          <a:endParaRPr lang="en-US"/>
        </a:p>
      </dgm:t>
    </dgm:pt>
    <dgm:pt modelId="{B9F158A6-D91F-401C-8EC3-60CB64A307D6}" type="parTrans" cxnId="{29847C7C-871F-4128-83FB-3F5660E5C06C}">
      <dgm:prSet/>
      <dgm:spPr/>
      <dgm:t>
        <a:bodyPr/>
        <a:lstStyle/>
        <a:p>
          <a:endParaRPr lang="en-US"/>
        </a:p>
      </dgm:t>
    </dgm:pt>
    <dgm:pt modelId="{D5982FB0-1273-48AE-B05F-E7EC272E754B}" type="sibTrans" cxnId="{29847C7C-871F-4128-83FB-3F5660E5C06C}">
      <dgm:prSet/>
      <dgm:spPr/>
      <dgm:t>
        <a:bodyPr/>
        <a:lstStyle/>
        <a:p>
          <a:endParaRPr lang="en-US"/>
        </a:p>
      </dgm:t>
    </dgm:pt>
    <dgm:pt modelId="{9BC7C1E9-E566-4CB9-A48C-A904E1695571}">
      <dgm:prSet/>
      <dgm:spPr/>
      <dgm:t>
        <a:bodyPr/>
        <a:lstStyle/>
        <a:p>
          <a:r>
            <a:rPr lang="en-GB"/>
            <a:t>Accountability</a:t>
          </a:r>
          <a:endParaRPr lang="en-US"/>
        </a:p>
      </dgm:t>
    </dgm:pt>
    <dgm:pt modelId="{8E72D870-CDF3-4E62-9FD1-40BE82D86FAA}" type="parTrans" cxnId="{838C221F-4BDF-4C75-8086-CABB713272FE}">
      <dgm:prSet/>
      <dgm:spPr/>
      <dgm:t>
        <a:bodyPr/>
        <a:lstStyle/>
        <a:p>
          <a:endParaRPr lang="en-US"/>
        </a:p>
      </dgm:t>
    </dgm:pt>
    <dgm:pt modelId="{932F5951-6F2D-4715-9155-A4C0428EF823}" type="sibTrans" cxnId="{838C221F-4BDF-4C75-8086-CABB713272FE}">
      <dgm:prSet/>
      <dgm:spPr/>
      <dgm:t>
        <a:bodyPr/>
        <a:lstStyle/>
        <a:p>
          <a:endParaRPr lang="en-US"/>
        </a:p>
      </dgm:t>
    </dgm:pt>
    <dgm:pt modelId="{F19C2762-E3BD-400B-A18D-B521684DDB58}" type="pres">
      <dgm:prSet presAssocID="{210D818D-5CCC-4E41-AA61-9087D353FA5E}" presName="CompostProcess" presStyleCnt="0">
        <dgm:presLayoutVars>
          <dgm:dir/>
          <dgm:resizeHandles val="exact"/>
        </dgm:presLayoutVars>
      </dgm:prSet>
      <dgm:spPr/>
    </dgm:pt>
    <dgm:pt modelId="{BBFEE2C5-6C20-4017-9A5B-A6AEFEC12EBA}" type="pres">
      <dgm:prSet presAssocID="{210D818D-5CCC-4E41-AA61-9087D353FA5E}" presName="arrow" presStyleLbl="bgShp" presStyleIdx="0" presStyleCnt="1"/>
      <dgm:spPr/>
    </dgm:pt>
    <dgm:pt modelId="{6CFC59B0-3968-4B6B-815B-74B6C78C2818}" type="pres">
      <dgm:prSet presAssocID="{210D818D-5CCC-4E41-AA61-9087D353FA5E}" presName="linearProcess" presStyleCnt="0"/>
      <dgm:spPr/>
    </dgm:pt>
    <dgm:pt modelId="{D1E2B8EE-CD05-4E1D-B597-3D60C477AB00}" type="pres">
      <dgm:prSet presAssocID="{25A6A73F-9B8C-4A0A-BBFA-8C539EB5A65E}" presName="textNode" presStyleLbl="node1" presStyleIdx="0" presStyleCnt="6" custScaleY="159439">
        <dgm:presLayoutVars>
          <dgm:bulletEnabled val="1"/>
        </dgm:presLayoutVars>
      </dgm:prSet>
      <dgm:spPr/>
    </dgm:pt>
    <dgm:pt modelId="{99C1D5AF-EC4A-4A7E-AA62-A84B2F300CFB}" type="pres">
      <dgm:prSet presAssocID="{0869E0F7-93E3-4D8F-9F54-60D51694084A}" presName="sibTrans" presStyleCnt="0"/>
      <dgm:spPr/>
    </dgm:pt>
    <dgm:pt modelId="{5D50DBE5-7A65-4652-AEAD-95122D76B2E3}" type="pres">
      <dgm:prSet presAssocID="{8B140507-AF38-436F-B300-FE708DACD330}" presName="textNode" presStyleLbl="node1" presStyleIdx="1" presStyleCnt="6">
        <dgm:presLayoutVars>
          <dgm:bulletEnabled val="1"/>
        </dgm:presLayoutVars>
      </dgm:prSet>
      <dgm:spPr/>
    </dgm:pt>
    <dgm:pt modelId="{FFEEFB3B-B241-4FE0-94F6-6F2DECB17F17}" type="pres">
      <dgm:prSet presAssocID="{204C6F5F-006D-41DD-8411-DA256D3DBD92}" presName="sibTrans" presStyleCnt="0"/>
      <dgm:spPr/>
    </dgm:pt>
    <dgm:pt modelId="{C3EC2086-C30F-4D93-BFEC-0590EA04BB70}" type="pres">
      <dgm:prSet presAssocID="{B3178D19-E194-4D55-B383-C5A69052D4E8}" presName="textNode" presStyleLbl="node1" presStyleIdx="2" presStyleCnt="6">
        <dgm:presLayoutVars>
          <dgm:bulletEnabled val="1"/>
        </dgm:presLayoutVars>
      </dgm:prSet>
      <dgm:spPr/>
    </dgm:pt>
    <dgm:pt modelId="{8875BAD8-1FDD-44C9-BE03-94F6346BAF49}" type="pres">
      <dgm:prSet presAssocID="{B37DE59E-59F8-4E74-81EE-2AF11FD2C809}" presName="sibTrans" presStyleCnt="0"/>
      <dgm:spPr/>
    </dgm:pt>
    <dgm:pt modelId="{1EE5A1A3-0EE4-49EE-856A-66619F7D802A}" type="pres">
      <dgm:prSet presAssocID="{092929B4-1D98-429E-8685-DB51BB04AE1E}" presName="textNode" presStyleLbl="node1" presStyleIdx="3" presStyleCnt="6">
        <dgm:presLayoutVars>
          <dgm:bulletEnabled val="1"/>
        </dgm:presLayoutVars>
      </dgm:prSet>
      <dgm:spPr/>
    </dgm:pt>
    <dgm:pt modelId="{C6B8464F-FF91-4956-B937-F9CC989DC0C7}" type="pres">
      <dgm:prSet presAssocID="{60023077-46DA-40ED-A317-48E42F59F8C8}" presName="sibTrans" presStyleCnt="0"/>
      <dgm:spPr/>
    </dgm:pt>
    <dgm:pt modelId="{49B4B9E8-D0D8-499D-A4BA-8D8EF014AA95}" type="pres">
      <dgm:prSet presAssocID="{9B6152E2-10B7-4EC2-A967-C588BB3000BC}" presName="textNode" presStyleLbl="node1" presStyleIdx="4" presStyleCnt="6">
        <dgm:presLayoutVars>
          <dgm:bulletEnabled val="1"/>
        </dgm:presLayoutVars>
      </dgm:prSet>
      <dgm:spPr/>
    </dgm:pt>
    <dgm:pt modelId="{8A6CC0C0-CBA6-444A-8B0E-2FE77FC12871}" type="pres">
      <dgm:prSet presAssocID="{D5982FB0-1273-48AE-B05F-E7EC272E754B}" presName="sibTrans" presStyleCnt="0"/>
      <dgm:spPr/>
    </dgm:pt>
    <dgm:pt modelId="{2D11C478-7DD9-447C-8035-F72DDA1F9FFF}" type="pres">
      <dgm:prSet presAssocID="{9BC7C1E9-E566-4CB9-A48C-A904E1695571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9535830E-FCC1-40C5-9E07-30B5F285B5D8}" type="presOf" srcId="{210D818D-5CCC-4E41-AA61-9087D353FA5E}" destId="{F19C2762-E3BD-400B-A18D-B521684DDB58}" srcOrd="0" destOrd="0" presId="urn:microsoft.com/office/officeart/2005/8/layout/hProcess9"/>
    <dgm:cxn modelId="{838C221F-4BDF-4C75-8086-CABB713272FE}" srcId="{210D818D-5CCC-4E41-AA61-9087D353FA5E}" destId="{9BC7C1E9-E566-4CB9-A48C-A904E1695571}" srcOrd="5" destOrd="0" parTransId="{8E72D870-CDF3-4E62-9FD1-40BE82D86FAA}" sibTransId="{932F5951-6F2D-4715-9155-A4C0428EF823}"/>
    <dgm:cxn modelId="{A1531720-3D7C-43A2-82B6-8B27A1DFA890}" type="presOf" srcId="{092929B4-1D98-429E-8685-DB51BB04AE1E}" destId="{1EE5A1A3-0EE4-49EE-856A-66619F7D802A}" srcOrd="0" destOrd="0" presId="urn:microsoft.com/office/officeart/2005/8/layout/hProcess9"/>
    <dgm:cxn modelId="{E5640826-738E-4E44-8786-725C5478411B}" srcId="{210D818D-5CCC-4E41-AA61-9087D353FA5E}" destId="{25A6A73F-9B8C-4A0A-BBFA-8C539EB5A65E}" srcOrd="0" destOrd="0" parTransId="{E5C4D16D-1106-4781-A362-026563A01B3C}" sibTransId="{0869E0F7-93E3-4D8F-9F54-60D51694084A}"/>
    <dgm:cxn modelId="{A7582D77-B062-48DC-A045-DA6A2F284A11}" type="presOf" srcId="{25A6A73F-9B8C-4A0A-BBFA-8C539EB5A65E}" destId="{D1E2B8EE-CD05-4E1D-B597-3D60C477AB00}" srcOrd="0" destOrd="0" presId="urn:microsoft.com/office/officeart/2005/8/layout/hProcess9"/>
    <dgm:cxn modelId="{29847C7C-871F-4128-83FB-3F5660E5C06C}" srcId="{210D818D-5CCC-4E41-AA61-9087D353FA5E}" destId="{9B6152E2-10B7-4EC2-A967-C588BB3000BC}" srcOrd="4" destOrd="0" parTransId="{B9F158A6-D91F-401C-8EC3-60CB64A307D6}" sibTransId="{D5982FB0-1273-48AE-B05F-E7EC272E754B}"/>
    <dgm:cxn modelId="{DD565E8B-E862-4474-9070-2D98C6F4DAC5}" srcId="{210D818D-5CCC-4E41-AA61-9087D353FA5E}" destId="{B3178D19-E194-4D55-B383-C5A69052D4E8}" srcOrd="2" destOrd="0" parTransId="{3B935ADF-76E0-4BEF-9510-5883F443A281}" sibTransId="{B37DE59E-59F8-4E74-81EE-2AF11FD2C809}"/>
    <dgm:cxn modelId="{7EFEE08F-E711-400C-9EFE-5C90B49CE378}" type="presOf" srcId="{8B140507-AF38-436F-B300-FE708DACD330}" destId="{5D50DBE5-7A65-4652-AEAD-95122D76B2E3}" srcOrd="0" destOrd="0" presId="urn:microsoft.com/office/officeart/2005/8/layout/hProcess9"/>
    <dgm:cxn modelId="{BB8A9F91-D169-4E4F-A417-42ADD6077D7B}" type="presOf" srcId="{9B6152E2-10B7-4EC2-A967-C588BB3000BC}" destId="{49B4B9E8-D0D8-499D-A4BA-8D8EF014AA95}" srcOrd="0" destOrd="0" presId="urn:microsoft.com/office/officeart/2005/8/layout/hProcess9"/>
    <dgm:cxn modelId="{7839EA98-3CCE-4839-AB8C-8D45907BA936}" srcId="{210D818D-5CCC-4E41-AA61-9087D353FA5E}" destId="{092929B4-1D98-429E-8685-DB51BB04AE1E}" srcOrd="3" destOrd="0" parTransId="{A0E3CD1C-79C3-4DCF-B180-A2A30D8051AA}" sibTransId="{60023077-46DA-40ED-A317-48E42F59F8C8}"/>
    <dgm:cxn modelId="{B5A268AC-472D-4376-A24E-0A3A94300DE8}" type="presOf" srcId="{B3178D19-E194-4D55-B383-C5A69052D4E8}" destId="{C3EC2086-C30F-4D93-BFEC-0590EA04BB70}" srcOrd="0" destOrd="0" presId="urn:microsoft.com/office/officeart/2005/8/layout/hProcess9"/>
    <dgm:cxn modelId="{459EB6D3-D561-403C-8CA1-2AD6189B3120}" type="presOf" srcId="{9BC7C1E9-E566-4CB9-A48C-A904E1695571}" destId="{2D11C478-7DD9-447C-8035-F72DDA1F9FFF}" srcOrd="0" destOrd="0" presId="urn:microsoft.com/office/officeart/2005/8/layout/hProcess9"/>
    <dgm:cxn modelId="{E2F12EF5-2C8E-4247-8B07-8658AD317908}" srcId="{210D818D-5CCC-4E41-AA61-9087D353FA5E}" destId="{8B140507-AF38-436F-B300-FE708DACD330}" srcOrd="1" destOrd="0" parTransId="{A613C11B-E486-4BE9-BE40-E7CD5E2B75EF}" sibTransId="{204C6F5F-006D-41DD-8411-DA256D3DBD92}"/>
    <dgm:cxn modelId="{F00A6B5A-E3E5-4987-B013-F28465AEDFCA}" type="presParOf" srcId="{F19C2762-E3BD-400B-A18D-B521684DDB58}" destId="{BBFEE2C5-6C20-4017-9A5B-A6AEFEC12EBA}" srcOrd="0" destOrd="0" presId="urn:microsoft.com/office/officeart/2005/8/layout/hProcess9"/>
    <dgm:cxn modelId="{1BCCBAED-5081-4194-BF35-17E660330B07}" type="presParOf" srcId="{F19C2762-E3BD-400B-A18D-B521684DDB58}" destId="{6CFC59B0-3968-4B6B-815B-74B6C78C2818}" srcOrd="1" destOrd="0" presId="urn:microsoft.com/office/officeart/2005/8/layout/hProcess9"/>
    <dgm:cxn modelId="{4794B43E-1CFD-408D-92E4-8554E0C1531E}" type="presParOf" srcId="{6CFC59B0-3968-4B6B-815B-74B6C78C2818}" destId="{D1E2B8EE-CD05-4E1D-B597-3D60C477AB00}" srcOrd="0" destOrd="0" presId="urn:microsoft.com/office/officeart/2005/8/layout/hProcess9"/>
    <dgm:cxn modelId="{07ACA8CC-4DD4-4342-A11F-A0D21CE3674C}" type="presParOf" srcId="{6CFC59B0-3968-4B6B-815B-74B6C78C2818}" destId="{99C1D5AF-EC4A-4A7E-AA62-A84B2F300CFB}" srcOrd="1" destOrd="0" presId="urn:microsoft.com/office/officeart/2005/8/layout/hProcess9"/>
    <dgm:cxn modelId="{9AEDFD5B-702C-4682-829B-09C5C1A73CDD}" type="presParOf" srcId="{6CFC59B0-3968-4B6B-815B-74B6C78C2818}" destId="{5D50DBE5-7A65-4652-AEAD-95122D76B2E3}" srcOrd="2" destOrd="0" presId="urn:microsoft.com/office/officeart/2005/8/layout/hProcess9"/>
    <dgm:cxn modelId="{FE66DDE7-2283-48A4-BE33-C1299492FFE2}" type="presParOf" srcId="{6CFC59B0-3968-4B6B-815B-74B6C78C2818}" destId="{FFEEFB3B-B241-4FE0-94F6-6F2DECB17F17}" srcOrd="3" destOrd="0" presId="urn:microsoft.com/office/officeart/2005/8/layout/hProcess9"/>
    <dgm:cxn modelId="{8CC4E003-E834-4134-95D0-D478A802F096}" type="presParOf" srcId="{6CFC59B0-3968-4B6B-815B-74B6C78C2818}" destId="{C3EC2086-C30F-4D93-BFEC-0590EA04BB70}" srcOrd="4" destOrd="0" presId="urn:microsoft.com/office/officeart/2005/8/layout/hProcess9"/>
    <dgm:cxn modelId="{983C7E3C-27C5-487B-804F-AED70083C760}" type="presParOf" srcId="{6CFC59B0-3968-4B6B-815B-74B6C78C2818}" destId="{8875BAD8-1FDD-44C9-BE03-94F6346BAF49}" srcOrd="5" destOrd="0" presId="urn:microsoft.com/office/officeart/2005/8/layout/hProcess9"/>
    <dgm:cxn modelId="{125905B0-3A9F-4EC2-BAB3-6DE2A4EEFB8E}" type="presParOf" srcId="{6CFC59B0-3968-4B6B-815B-74B6C78C2818}" destId="{1EE5A1A3-0EE4-49EE-856A-66619F7D802A}" srcOrd="6" destOrd="0" presId="urn:microsoft.com/office/officeart/2005/8/layout/hProcess9"/>
    <dgm:cxn modelId="{2B86E990-F632-43D6-8D7A-77A52BD71284}" type="presParOf" srcId="{6CFC59B0-3968-4B6B-815B-74B6C78C2818}" destId="{C6B8464F-FF91-4956-B937-F9CC989DC0C7}" srcOrd="7" destOrd="0" presId="urn:microsoft.com/office/officeart/2005/8/layout/hProcess9"/>
    <dgm:cxn modelId="{9E990714-6E96-4153-83F9-24D1D21167F6}" type="presParOf" srcId="{6CFC59B0-3968-4B6B-815B-74B6C78C2818}" destId="{49B4B9E8-D0D8-499D-A4BA-8D8EF014AA95}" srcOrd="8" destOrd="0" presId="urn:microsoft.com/office/officeart/2005/8/layout/hProcess9"/>
    <dgm:cxn modelId="{8AFAE420-6272-46D3-B8DB-3C9AC4A3833A}" type="presParOf" srcId="{6CFC59B0-3968-4B6B-815B-74B6C78C2818}" destId="{8A6CC0C0-CBA6-444A-8B0E-2FE77FC12871}" srcOrd="9" destOrd="0" presId="urn:microsoft.com/office/officeart/2005/8/layout/hProcess9"/>
    <dgm:cxn modelId="{4B083F19-8C77-4B8C-86A9-1D30C18C1AD6}" type="presParOf" srcId="{6CFC59B0-3968-4B6B-815B-74B6C78C2818}" destId="{2D11C478-7DD9-447C-8035-F72DDA1F9FFF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AF55665-1D34-4950-A96C-1B64E11A1D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BC0D12-8CE5-41EB-8D56-0B26827CEBA4}">
      <dgm:prSet/>
      <dgm:spPr/>
      <dgm:t>
        <a:bodyPr/>
        <a:lstStyle/>
        <a:p>
          <a:r>
            <a:rPr lang="en-GB" dirty="0"/>
            <a:t>CSR initiatives and programs:</a:t>
          </a:r>
          <a:endParaRPr lang="en-US" dirty="0"/>
        </a:p>
      </dgm:t>
    </dgm:pt>
    <dgm:pt modelId="{A2D877D2-BEF7-4671-A9AC-A4A7F9F3E294}" type="parTrans" cxnId="{DC0732AF-1F3F-4A87-99EE-19D4C998EBCF}">
      <dgm:prSet/>
      <dgm:spPr/>
      <dgm:t>
        <a:bodyPr/>
        <a:lstStyle/>
        <a:p>
          <a:endParaRPr lang="en-US"/>
        </a:p>
      </dgm:t>
    </dgm:pt>
    <dgm:pt modelId="{29FAA36A-9DB0-4A94-B516-E65A2D0CD924}" type="sibTrans" cxnId="{DC0732AF-1F3F-4A87-99EE-19D4C998EBCF}">
      <dgm:prSet/>
      <dgm:spPr/>
      <dgm:t>
        <a:bodyPr/>
        <a:lstStyle/>
        <a:p>
          <a:endParaRPr lang="en-US"/>
        </a:p>
      </dgm:t>
    </dgm:pt>
    <dgm:pt modelId="{599D9469-D29E-4790-B3C2-DE961B947344}">
      <dgm:prSet/>
      <dgm:spPr/>
      <dgm:t>
        <a:bodyPr/>
        <a:lstStyle/>
        <a:p>
          <a:r>
            <a:rPr lang="en-GB" dirty="0"/>
            <a:t>Health and wellness </a:t>
          </a:r>
          <a:endParaRPr lang="en-US" dirty="0"/>
        </a:p>
      </dgm:t>
    </dgm:pt>
    <dgm:pt modelId="{8C4B802F-4166-4A75-B3C1-0B508C32A5AA}" type="parTrans" cxnId="{4379AEE7-00C2-4076-8572-83D12437BF38}">
      <dgm:prSet/>
      <dgm:spPr/>
      <dgm:t>
        <a:bodyPr/>
        <a:lstStyle/>
        <a:p>
          <a:endParaRPr lang="en-US"/>
        </a:p>
      </dgm:t>
    </dgm:pt>
    <dgm:pt modelId="{87885707-2959-44EB-B575-26120138C5C0}" type="sibTrans" cxnId="{4379AEE7-00C2-4076-8572-83D12437BF38}">
      <dgm:prSet/>
      <dgm:spPr/>
      <dgm:t>
        <a:bodyPr/>
        <a:lstStyle/>
        <a:p>
          <a:endParaRPr lang="en-US"/>
        </a:p>
      </dgm:t>
    </dgm:pt>
    <dgm:pt modelId="{122DE3A2-C09E-4E45-A3E9-7E0FE1078D32}">
      <dgm:prSet/>
      <dgm:spPr/>
      <dgm:t>
        <a:bodyPr/>
        <a:lstStyle/>
        <a:p>
          <a:r>
            <a:rPr lang="en-GB" dirty="0"/>
            <a:t>Education and training </a:t>
          </a:r>
          <a:endParaRPr lang="en-US" dirty="0"/>
        </a:p>
      </dgm:t>
    </dgm:pt>
    <dgm:pt modelId="{1D13CB2D-C703-4E2D-A497-D07EE87019A4}" type="parTrans" cxnId="{8D2FA660-99C1-44B4-AB29-249C8D5E1034}">
      <dgm:prSet/>
      <dgm:spPr/>
      <dgm:t>
        <a:bodyPr/>
        <a:lstStyle/>
        <a:p>
          <a:endParaRPr lang="en-US"/>
        </a:p>
      </dgm:t>
    </dgm:pt>
    <dgm:pt modelId="{05DF9633-1E0E-4628-9D1D-9AD527191FA4}" type="sibTrans" cxnId="{8D2FA660-99C1-44B4-AB29-249C8D5E1034}">
      <dgm:prSet/>
      <dgm:spPr/>
      <dgm:t>
        <a:bodyPr/>
        <a:lstStyle/>
        <a:p>
          <a:endParaRPr lang="en-US"/>
        </a:p>
      </dgm:t>
    </dgm:pt>
    <dgm:pt modelId="{C7A519D8-8C65-4A10-A192-4A1AA5F891B9}">
      <dgm:prSet/>
      <dgm:spPr/>
      <dgm:t>
        <a:bodyPr/>
        <a:lstStyle/>
        <a:p>
          <a:r>
            <a:rPr lang="en-GB" dirty="0"/>
            <a:t>Economic empowerment </a:t>
          </a:r>
          <a:endParaRPr lang="en-US" dirty="0"/>
        </a:p>
      </dgm:t>
    </dgm:pt>
    <dgm:pt modelId="{36593BE9-E416-4A79-B8E0-62B2BD79D8A1}" type="parTrans" cxnId="{E97A9A47-2F9A-482A-B957-B127F2A5146E}">
      <dgm:prSet/>
      <dgm:spPr/>
      <dgm:t>
        <a:bodyPr/>
        <a:lstStyle/>
        <a:p>
          <a:endParaRPr lang="en-US"/>
        </a:p>
      </dgm:t>
    </dgm:pt>
    <dgm:pt modelId="{CD4710C1-6129-4484-841C-25D9D13D8633}" type="sibTrans" cxnId="{E97A9A47-2F9A-482A-B957-B127F2A5146E}">
      <dgm:prSet/>
      <dgm:spPr/>
      <dgm:t>
        <a:bodyPr/>
        <a:lstStyle/>
        <a:p>
          <a:endParaRPr lang="en-US"/>
        </a:p>
      </dgm:t>
    </dgm:pt>
    <dgm:pt modelId="{307CE9E6-F331-40A6-906B-833A428C0F19}">
      <dgm:prSet/>
      <dgm:spPr/>
      <dgm:t>
        <a:bodyPr/>
        <a:lstStyle/>
        <a:p>
          <a:r>
            <a:rPr lang="en-GB" dirty="0"/>
            <a:t>Selected groups (e.g. children, youth, women, people with disabilities) </a:t>
          </a:r>
          <a:endParaRPr lang="en-US" dirty="0"/>
        </a:p>
      </dgm:t>
    </dgm:pt>
    <dgm:pt modelId="{4AE78BCE-F11F-42E0-B8E3-C1DA34B7C170}" type="parTrans" cxnId="{2FECD767-AB17-4DB3-BD65-D6B335D359A1}">
      <dgm:prSet/>
      <dgm:spPr/>
      <dgm:t>
        <a:bodyPr/>
        <a:lstStyle/>
        <a:p>
          <a:endParaRPr lang="en-US"/>
        </a:p>
      </dgm:t>
    </dgm:pt>
    <dgm:pt modelId="{B1875EE2-64EA-4667-AE7E-106ACB0C3446}" type="sibTrans" cxnId="{2FECD767-AB17-4DB3-BD65-D6B335D359A1}">
      <dgm:prSet/>
      <dgm:spPr/>
      <dgm:t>
        <a:bodyPr/>
        <a:lstStyle/>
        <a:p>
          <a:endParaRPr lang="en-US"/>
        </a:p>
      </dgm:t>
    </dgm:pt>
    <dgm:pt modelId="{1046C731-713F-4BF3-926E-28E949419DDE}">
      <dgm:prSet/>
      <dgm:spPr/>
      <dgm:t>
        <a:bodyPr/>
        <a:lstStyle/>
        <a:p>
          <a:r>
            <a:rPr lang="en-GB" dirty="0"/>
            <a:t>Urban and rural renewal projects (infrastructure and housing) </a:t>
          </a:r>
          <a:endParaRPr lang="en-US" dirty="0"/>
        </a:p>
      </dgm:t>
    </dgm:pt>
    <dgm:pt modelId="{9FE2215F-BBF5-4397-8368-3B48B008BF10}" type="parTrans" cxnId="{BA7602A8-1FBC-4C86-8F11-A3FE982DBB93}">
      <dgm:prSet/>
      <dgm:spPr/>
      <dgm:t>
        <a:bodyPr/>
        <a:lstStyle/>
        <a:p>
          <a:endParaRPr lang="en-US"/>
        </a:p>
      </dgm:t>
    </dgm:pt>
    <dgm:pt modelId="{7FCA08AA-162A-431F-A654-E8483871C84A}" type="sibTrans" cxnId="{BA7602A8-1FBC-4C86-8F11-A3FE982DBB93}">
      <dgm:prSet/>
      <dgm:spPr/>
      <dgm:t>
        <a:bodyPr/>
        <a:lstStyle/>
        <a:p>
          <a:endParaRPr lang="en-US"/>
        </a:p>
      </dgm:t>
    </dgm:pt>
    <dgm:pt modelId="{A123537A-91B8-4B19-94A4-7135F63ABA8D}">
      <dgm:prSet/>
      <dgm:spPr/>
      <dgm:t>
        <a:bodyPr/>
        <a:lstStyle/>
        <a:p>
          <a:r>
            <a:rPr lang="en-GB" dirty="0"/>
            <a:t>Arts and culture</a:t>
          </a:r>
          <a:endParaRPr lang="en-US" dirty="0"/>
        </a:p>
      </dgm:t>
    </dgm:pt>
    <dgm:pt modelId="{FCAC488D-223F-4F04-879A-A67622FCFFE9}" type="parTrans" cxnId="{42D4712E-B53C-4B74-8C90-ADBCC446C626}">
      <dgm:prSet/>
      <dgm:spPr/>
      <dgm:t>
        <a:bodyPr/>
        <a:lstStyle/>
        <a:p>
          <a:endParaRPr lang="en-US"/>
        </a:p>
      </dgm:t>
    </dgm:pt>
    <dgm:pt modelId="{A534F67F-1C78-4FA1-8590-8A9910E1856D}" type="sibTrans" cxnId="{42D4712E-B53C-4B74-8C90-ADBCC446C626}">
      <dgm:prSet/>
      <dgm:spPr/>
      <dgm:t>
        <a:bodyPr/>
        <a:lstStyle/>
        <a:p>
          <a:endParaRPr lang="en-US"/>
        </a:p>
      </dgm:t>
    </dgm:pt>
    <dgm:pt modelId="{21B9006A-FB73-4160-89DA-B9BF8D5D30C1}">
      <dgm:prSet/>
      <dgm:spPr/>
      <dgm:t>
        <a:bodyPr/>
        <a:lstStyle/>
        <a:p>
          <a:r>
            <a:rPr lang="en-GB" dirty="0"/>
            <a:t>Nature preservation</a:t>
          </a:r>
          <a:endParaRPr lang="en-US" dirty="0"/>
        </a:p>
      </dgm:t>
    </dgm:pt>
    <dgm:pt modelId="{8B425902-38BC-48B2-8E4B-94E9623FB09D}" type="parTrans" cxnId="{0820F0B5-B05D-4788-ABB2-DE156683E32E}">
      <dgm:prSet/>
      <dgm:spPr/>
      <dgm:t>
        <a:bodyPr/>
        <a:lstStyle/>
        <a:p>
          <a:endParaRPr lang="en-US"/>
        </a:p>
      </dgm:t>
    </dgm:pt>
    <dgm:pt modelId="{24D41A75-2580-43F7-B995-EA833782D753}" type="sibTrans" cxnId="{0820F0B5-B05D-4788-ABB2-DE156683E32E}">
      <dgm:prSet/>
      <dgm:spPr/>
      <dgm:t>
        <a:bodyPr/>
        <a:lstStyle/>
        <a:p>
          <a:endParaRPr lang="en-US"/>
        </a:p>
      </dgm:t>
    </dgm:pt>
    <dgm:pt modelId="{D07D06A4-50D1-40BA-9A01-DD2D4532034F}" type="pres">
      <dgm:prSet presAssocID="{0AF55665-1D34-4950-A96C-1B64E11A1D78}" presName="Name0" presStyleCnt="0">
        <dgm:presLayoutVars>
          <dgm:dir/>
          <dgm:animLvl val="lvl"/>
          <dgm:resizeHandles val="exact"/>
        </dgm:presLayoutVars>
      </dgm:prSet>
      <dgm:spPr/>
    </dgm:pt>
    <dgm:pt modelId="{44824788-ABDC-4F51-BC5F-D3393347BF7E}" type="pres">
      <dgm:prSet presAssocID="{5FBC0D12-8CE5-41EB-8D56-0B26827CEBA4}" presName="composite" presStyleCnt="0"/>
      <dgm:spPr/>
    </dgm:pt>
    <dgm:pt modelId="{D7F2B699-0395-44F1-9F75-622A1053E9BF}" type="pres">
      <dgm:prSet presAssocID="{5FBC0D12-8CE5-41EB-8D56-0B26827CEBA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63E1A72E-C2C8-4CDD-BC59-9F8B03488047}" type="pres">
      <dgm:prSet presAssocID="{5FBC0D12-8CE5-41EB-8D56-0B26827CEBA4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42D4712E-B53C-4B74-8C90-ADBCC446C626}" srcId="{5FBC0D12-8CE5-41EB-8D56-0B26827CEBA4}" destId="{A123537A-91B8-4B19-94A4-7135F63ABA8D}" srcOrd="5" destOrd="0" parTransId="{FCAC488D-223F-4F04-879A-A67622FCFFE9}" sibTransId="{A534F67F-1C78-4FA1-8590-8A9910E1856D}"/>
    <dgm:cxn modelId="{D1A0993A-2688-4F1B-8674-2C16349B9E6E}" type="presOf" srcId="{21B9006A-FB73-4160-89DA-B9BF8D5D30C1}" destId="{63E1A72E-C2C8-4CDD-BC59-9F8B03488047}" srcOrd="0" destOrd="6" presId="urn:microsoft.com/office/officeart/2005/8/layout/hList1"/>
    <dgm:cxn modelId="{8D2FA660-99C1-44B4-AB29-249C8D5E1034}" srcId="{5FBC0D12-8CE5-41EB-8D56-0B26827CEBA4}" destId="{122DE3A2-C09E-4E45-A3E9-7E0FE1078D32}" srcOrd="1" destOrd="0" parTransId="{1D13CB2D-C703-4E2D-A497-D07EE87019A4}" sibTransId="{05DF9633-1E0E-4628-9D1D-9AD527191FA4}"/>
    <dgm:cxn modelId="{84786047-FE23-47F4-A41F-75B66C419479}" type="presOf" srcId="{122DE3A2-C09E-4E45-A3E9-7E0FE1078D32}" destId="{63E1A72E-C2C8-4CDD-BC59-9F8B03488047}" srcOrd="0" destOrd="1" presId="urn:microsoft.com/office/officeart/2005/8/layout/hList1"/>
    <dgm:cxn modelId="{E97A9A47-2F9A-482A-B957-B127F2A5146E}" srcId="{5FBC0D12-8CE5-41EB-8D56-0B26827CEBA4}" destId="{C7A519D8-8C65-4A10-A192-4A1AA5F891B9}" srcOrd="2" destOrd="0" parTransId="{36593BE9-E416-4A79-B8E0-62B2BD79D8A1}" sibTransId="{CD4710C1-6129-4484-841C-25D9D13D8633}"/>
    <dgm:cxn modelId="{2FECD767-AB17-4DB3-BD65-D6B335D359A1}" srcId="{5FBC0D12-8CE5-41EB-8D56-0B26827CEBA4}" destId="{307CE9E6-F331-40A6-906B-833A428C0F19}" srcOrd="3" destOrd="0" parTransId="{4AE78BCE-F11F-42E0-B8E3-C1DA34B7C170}" sibTransId="{B1875EE2-64EA-4667-AE7E-106ACB0C3446}"/>
    <dgm:cxn modelId="{7F7F3949-5BD2-427A-98E8-091BF6AB6F0C}" type="presOf" srcId="{1046C731-713F-4BF3-926E-28E949419DDE}" destId="{63E1A72E-C2C8-4CDD-BC59-9F8B03488047}" srcOrd="0" destOrd="4" presId="urn:microsoft.com/office/officeart/2005/8/layout/hList1"/>
    <dgm:cxn modelId="{44D81C50-41E9-4C88-B4E1-C1C38DBD392E}" type="presOf" srcId="{C7A519D8-8C65-4A10-A192-4A1AA5F891B9}" destId="{63E1A72E-C2C8-4CDD-BC59-9F8B03488047}" srcOrd="0" destOrd="2" presId="urn:microsoft.com/office/officeart/2005/8/layout/hList1"/>
    <dgm:cxn modelId="{A4D25C7E-AB0C-4C55-9694-EC73C1F58532}" type="presOf" srcId="{A123537A-91B8-4B19-94A4-7135F63ABA8D}" destId="{63E1A72E-C2C8-4CDD-BC59-9F8B03488047}" srcOrd="0" destOrd="5" presId="urn:microsoft.com/office/officeart/2005/8/layout/hList1"/>
    <dgm:cxn modelId="{39C4967E-3ADF-41A7-9C35-21FBB3A33506}" type="presOf" srcId="{0AF55665-1D34-4950-A96C-1B64E11A1D78}" destId="{D07D06A4-50D1-40BA-9A01-DD2D4532034F}" srcOrd="0" destOrd="0" presId="urn:microsoft.com/office/officeart/2005/8/layout/hList1"/>
    <dgm:cxn modelId="{A7B8ED91-269F-46FD-B6A8-0B4B3A38D58E}" type="presOf" srcId="{307CE9E6-F331-40A6-906B-833A428C0F19}" destId="{63E1A72E-C2C8-4CDD-BC59-9F8B03488047}" srcOrd="0" destOrd="3" presId="urn:microsoft.com/office/officeart/2005/8/layout/hList1"/>
    <dgm:cxn modelId="{4605E79E-D123-4988-BD4B-C67BD86CCF27}" type="presOf" srcId="{599D9469-D29E-4790-B3C2-DE961B947344}" destId="{63E1A72E-C2C8-4CDD-BC59-9F8B03488047}" srcOrd="0" destOrd="0" presId="urn:microsoft.com/office/officeart/2005/8/layout/hList1"/>
    <dgm:cxn modelId="{BA7602A8-1FBC-4C86-8F11-A3FE982DBB93}" srcId="{5FBC0D12-8CE5-41EB-8D56-0B26827CEBA4}" destId="{1046C731-713F-4BF3-926E-28E949419DDE}" srcOrd="4" destOrd="0" parTransId="{9FE2215F-BBF5-4397-8368-3B48B008BF10}" sibTransId="{7FCA08AA-162A-431F-A654-E8483871C84A}"/>
    <dgm:cxn modelId="{DC0732AF-1F3F-4A87-99EE-19D4C998EBCF}" srcId="{0AF55665-1D34-4950-A96C-1B64E11A1D78}" destId="{5FBC0D12-8CE5-41EB-8D56-0B26827CEBA4}" srcOrd="0" destOrd="0" parTransId="{A2D877D2-BEF7-4671-A9AC-A4A7F9F3E294}" sibTransId="{29FAA36A-9DB0-4A94-B516-E65A2D0CD924}"/>
    <dgm:cxn modelId="{0820F0B5-B05D-4788-ABB2-DE156683E32E}" srcId="{5FBC0D12-8CE5-41EB-8D56-0B26827CEBA4}" destId="{21B9006A-FB73-4160-89DA-B9BF8D5D30C1}" srcOrd="6" destOrd="0" parTransId="{8B425902-38BC-48B2-8E4B-94E9623FB09D}" sibTransId="{24D41A75-2580-43F7-B995-EA833782D753}"/>
    <dgm:cxn modelId="{F6EA31E2-C82D-4BC2-9674-D53264957921}" type="presOf" srcId="{5FBC0D12-8CE5-41EB-8D56-0B26827CEBA4}" destId="{D7F2B699-0395-44F1-9F75-622A1053E9BF}" srcOrd="0" destOrd="0" presId="urn:microsoft.com/office/officeart/2005/8/layout/hList1"/>
    <dgm:cxn modelId="{4379AEE7-00C2-4076-8572-83D12437BF38}" srcId="{5FBC0D12-8CE5-41EB-8D56-0B26827CEBA4}" destId="{599D9469-D29E-4790-B3C2-DE961B947344}" srcOrd="0" destOrd="0" parTransId="{8C4B802F-4166-4A75-B3C1-0B508C32A5AA}" sibTransId="{87885707-2959-44EB-B575-26120138C5C0}"/>
    <dgm:cxn modelId="{A71C499C-7C8C-4FC9-B940-FCD6B245500D}" type="presParOf" srcId="{D07D06A4-50D1-40BA-9A01-DD2D4532034F}" destId="{44824788-ABDC-4F51-BC5F-D3393347BF7E}" srcOrd="0" destOrd="0" presId="urn:microsoft.com/office/officeart/2005/8/layout/hList1"/>
    <dgm:cxn modelId="{DB1433B6-0CCE-4F45-B117-C2E7F107C60D}" type="presParOf" srcId="{44824788-ABDC-4F51-BC5F-D3393347BF7E}" destId="{D7F2B699-0395-44F1-9F75-622A1053E9BF}" srcOrd="0" destOrd="0" presId="urn:microsoft.com/office/officeart/2005/8/layout/hList1"/>
    <dgm:cxn modelId="{E3E8A3C5-2AF4-499B-9436-EB4AE1B19FA1}" type="presParOf" srcId="{44824788-ABDC-4F51-BC5F-D3393347BF7E}" destId="{63E1A72E-C2C8-4CDD-BC59-9F8B034880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DA1CAB3-939E-4FF2-8B44-9E82A6C969E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05570A-5F30-4244-A0DE-33376C3B15B3}">
      <dgm:prSet custT="1"/>
      <dgm:spPr/>
      <dgm:t>
        <a:bodyPr/>
        <a:lstStyle/>
        <a:p>
          <a:pPr algn="l"/>
          <a:r>
            <a:rPr lang="en-US" sz="2400" dirty="0"/>
            <a:t>Companies current (2020) spend in SA:</a:t>
          </a:r>
        </a:p>
        <a:p>
          <a:pPr algn="l"/>
          <a:r>
            <a:rPr lang="en-US" sz="2400" dirty="0"/>
            <a:t>Estimated to be R10.2 billion on corporate social investment programs and projects</a:t>
          </a:r>
        </a:p>
      </dgm:t>
    </dgm:pt>
    <dgm:pt modelId="{55C25B5D-19AA-45F1-8379-8544B5D4593A}" type="parTrans" cxnId="{5714A9E6-1366-4406-A36E-6B0293A367DA}">
      <dgm:prSet/>
      <dgm:spPr/>
      <dgm:t>
        <a:bodyPr/>
        <a:lstStyle/>
        <a:p>
          <a:endParaRPr lang="en-US"/>
        </a:p>
      </dgm:t>
    </dgm:pt>
    <dgm:pt modelId="{1FB614D0-CFA0-447C-BDD0-68F6C5803A0C}" type="sibTrans" cxnId="{5714A9E6-1366-4406-A36E-6B0293A367DA}">
      <dgm:prSet/>
      <dgm:spPr/>
      <dgm:t>
        <a:bodyPr/>
        <a:lstStyle/>
        <a:p>
          <a:endParaRPr lang="en-US"/>
        </a:p>
      </dgm:t>
    </dgm:pt>
    <dgm:pt modelId="{4FDB8B3F-1BEE-474C-BC85-C8523372298C}">
      <dgm:prSet custT="1"/>
      <dgm:spPr/>
      <dgm:t>
        <a:bodyPr/>
        <a:lstStyle/>
        <a:p>
          <a:r>
            <a:rPr lang="en-US" sz="2400" dirty="0"/>
            <a:t>Programs and projects focus:</a:t>
          </a:r>
        </a:p>
      </dgm:t>
    </dgm:pt>
    <dgm:pt modelId="{66B00FE4-18C0-4388-A1A2-C1350DB776EA}" type="parTrans" cxnId="{93120F53-300F-45FF-B5D1-F624431D6FC9}">
      <dgm:prSet/>
      <dgm:spPr/>
      <dgm:t>
        <a:bodyPr/>
        <a:lstStyle/>
        <a:p>
          <a:endParaRPr lang="en-US"/>
        </a:p>
      </dgm:t>
    </dgm:pt>
    <dgm:pt modelId="{B206DB09-3ABD-4C11-9023-9E7F11875CAB}" type="sibTrans" cxnId="{93120F53-300F-45FF-B5D1-F624431D6FC9}">
      <dgm:prSet/>
      <dgm:spPr/>
      <dgm:t>
        <a:bodyPr/>
        <a:lstStyle/>
        <a:p>
          <a:endParaRPr lang="en-US"/>
        </a:p>
      </dgm:t>
    </dgm:pt>
    <dgm:pt modelId="{D20EF0AC-F931-4B59-B6F7-846E087D24FC}">
      <dgm:prSet custT="1"/>
      <dgm:spPr/>
      <dgm:t>
        <a:bodyPr/>
        <a:lstStyle/>
        <a:p>
          <a:r>
            <a:rPr lang="en-US" sz="2400" dirty="0"/>
            <a:t>Education support</a:t>
          </a:r>
        </a:p>
      </dgm:t>
    </dgm:pt>
    <dgm:pt modelId="{6166F6E9-30A3-4DE6-97F6-2572358CA7A4}" type="parTrans" cxnId="{6D4FAB1C-333B-49B2-9737-BD08ACCCF88C}">
      <dgm:prSet/>
      <dgm:spPr/>
      <dgm:t>
        <a:bodyPr/>
        <a:lstStyle/>
        <a:p>
          <a:endParaRPr lang="en-US"/>
        </a:p>
      </dgm:t>
    </dgm:pt>
    <dgm:pt modelId="{91089601-96B0-48DF-8C70-548570D198EE}" type="sibTrans" cxnId="{6D4FAB1C-333B-49B2-9737-BD08ACCCF88C}">
      <dgm:prSet/>
      <dgm:spPr/>
      <dgm:t>
        <a:bodyPr/>
        <a:lstStyle/>
        <a:p>
          <a:endParaRPr lang="en-US"/>
        </a:p>
      </dgm:t>
    </dgm:pt>
    <dgm:pt modelId="{93405FE3-5AAE-4965-BEB5-5B0E914CCA4E}">
      <dgm:prSet custT="1"/>
      <dgm:spPr/>
      <dgm:t>
        <a:bodyPr/>
        <a:lstStyle/>
        <a:p>
          <a:r>
            <a:rPr lang="en-US" sz="2400" dirty="0"/>
            <a:t>Social and community development</a:t>
          </a:r>
        </a:p>
      </dgm:t>
    </dgm:pt>
    <dgm:pt modelId="{9B80EE3F-97C4-4C00-A149-533CED74873A}" type="parTrans" cxnId="{9A1347E3-65B0-4F13-9265-12449AB9F0E8}">
      <dgm:prSet/>
      <dgm:spPr/>
      <dgm:t>
        <a:bodyPr/>
        <a:lstStyle/>
        <a:p>
          <a:endParaRPr lang="en-US"/>
        </a:p>
      </dgm:t>
    </dgm:pt>
    <dgm:pt modelId="{45538F58-3F69-421F-AA38-8A0B9CD63635}" type="sibTrans" cxnId="{9A1347E3-65B0-4F13-9265-12449AB9F0E8}">
      <dgm:prSet/>
      <dgm:spPr/>
      <dgm:t>
        <a:bodyPr/>
        <a:lstStyle/>
        <a:p>
          <a:endParaRPr lang="en-US"/>
        </a:p>
      </dgm:t>
    </dgm:pt>
    <dgm:pt modelId="{6B14E11C-A46B-46AE-98AE-403C440C5D65}">
      <dgm:prSet custT="1"/>
      <dgm:spPr/>
      <dgm:t>
        <a:bodyPr/>
        <a:lstStyle/>
        <a:p>
          <a:r>
            <a:rPr lang="en-US" sz="2400" dirty="0"/>
            <a:t>Health</a:t>
          </a:r>
        </a:p>
      </dgm:t>
    </dgm:pt>
    <dgm:pt modelId="{E3AB0E1E-03EE-4CEE-AD35-81BE7D1CE0D2}" type="parTrans" cxnId="{93501912-09AE-4312-8EF9-9E0196690428}">
      <dgm:prSet/>
      <dgm:spPr/>
      <dgm:t>
        <a:bodyPr/>
        <a:lstStyle/>
        <a:p>
          <a:endParaRPr lang="en-US"/>
        </a:p>
      </dgm:t>
    </dgm:pt>
    <dgm:pt modelId="{AE0F5E67-232B-4AB4-A027-710F1C87AA4D}" type="sibTrans" cxnId="{93501912-09AE-4312-8EF9-9E0196690428}">
      <dgm:prSet/>
      <dgm:spPr/>
      <dgm:t>
        <a:bodyPr/>
        <a:lstStyle/>
        <a:p>
          <a:endParaRPr lang="en-US"/>
        </a:p>
      </dgm:t>
    </dgm:pt>
    <dgm:pt modelId="{FBD9320A-9726-4B15-9224-CC34CC5548F5}">
      <dgm:prSet custT="1"/>
      <dgm:spPr/>
      <dgm:t>
        <a:bodyPr/>
        <a:lstStyle/>
        <a:p>
          <a:r>
            <a:rPr lang="en-US" sz="2400" dirty="0"/>
            <a:t>Disaster relief</a:t>
          </a:r>
        </a:p>
      </dgm:t>
    </dgm:pt>
    <dgm:pt modelId="{646A5521-52B9-4DAE-AE62-35A29C22E799}" type="parTrans" cxnId="{02F25ABD-1341-4C4C-A7EE-EE1EBC08ACEB}">
      <dgm:prSet/>
      <dgm:spPr/>
      <dgm:t>
        <a:bodyPr/>
        <a:lstStyle/>
        <a:p>
          <a:endParaRPr lang="en-US"/>
        </a:p>
      </dgm:t>
    </dgm:pt>
    <dgm:pt modelId="{EF75DEA3-88E2-4404-B206-7096FF7408B8}" type="sibTrans" cxnId="{02F25ABD-1341-4C4C-A7EE-EE1EBC08ACEB}">
      <dgm:prSet/>
      <dgm:spPr/>
      <dgm:t>
        <a:bodyPr/>
        <a:lstStyle/>
        <a:p>
          <a:endParaRPr lang="en-US"/>
        </a:p>
      </dgm:t>
    </dgm:pt>
    <dgm:pt modelId="{66F48E66-8964-45DE-B7C1-3069F3AE1FB0}">
      <dgm:prSet custT="1"/>
      <dgm:spPr/>
      <dgm:t>
        <a:bodyPr/>
        <a:lstStyle/>
        <a:p>
          <a:r>
            <a:rPr lang="en-US" sz="2400" dirty="0"/>
            <a:t>Environmental causes</a:t>
          </a:r>
        </a:p>
      </dgm:t>
    </dgm:pt>
    <dgm:pt modelId="{011BD452-8E4F-4573-A707-4E04E3B32193}" type="parTrans" cxnId="{12AAF4AE-2B88-42FC-9760-B7DC9B9EEF61}">
      <dgm:prSet/>
      <dgm:spPr/>
      <dgm:t>
        <a:bodyPr/>
        <a:lstStyle/>
        <a:p>
          <a:endParaRPr lang="en-US"/>
        </a:p>
      </dgm:t>
    </dgm:pt>
    <dgm:pt modelId="{3FBF2269-0E8C-43A4-9B42-A85599075E38}" type="sibTrans" cxnId="{12AAF4AE-2B88-42FC-9760-B7DC9B9EEF61}">
      <dgm:prSet/>
      <dgm:spPr/>
      <dgm:t>
        <a:bodyPr/>
        <a:lstStyle/>
        <a:p>
          <a:endParaRPr lang="en-US"/>
        </a:p>
      </dgm:t>
    </dgm:pt>
    <dgm:pt modelId="{F1BEE78B-F750-4B39-8DF0-1279A20C9436}">
      <dgm:prSet custT="1"/>
      <dgm:spPr/>
      <dgm:t>
        <a:bodyPr/>
        <a:lstStyle/>
        <a:p>
          <a:r>
            <a:rPr lang="en-US" sz="2400" dirty="0"/>
            <a:t>Types of organizations as recipients include:</a:t>
          </a:r>
        </a:p>
      </dgm:t>
    </dgm:pt>
    <dgm:pt modelId="{FE6AA948-D2E3-4783-88A6-D726236F831C}" type="parTrans" cxnId="{344814BC-E805-4195-93CD-887AB9635D6D}">
      <dgm:prSet/>
      <dgm:spPr/>
      <dgm:t>
        <a:bodyPr/>
        <a:lstStyle/>
        <a:p>
          <a:endParaRPr lang="en-US"/>
        </a:p>
      </dgm:t>
    </dgm:pt>
    <dgm:pt modelId="{EC9D7130-1950-495B-B8DC-F329FFCC1B12}" type="sibTrans" cxnId="{344814BC-E805-4195-93CD-887AB9635D6D}">
      <dgm:prSet/>
      <dgm:spPr/>
      <dgm:t>
        <a:bodyPr/>
        <a:lstStyle/>
        <a:p>
          <a:endParaRPr lang="en-US"/>
        </a:p>
      </dgm:t>
    </dgm:pt>
    <dgm:pt modelId="{B5B864FB-28B9-47F6-8317-85CBE29699D5}">
      <dgm:prSet custT="1"/>
      <dgm:spPr/>
      <dgm:t>
        <a:bodyPr/>
        <a:lstStyle/>
        <a:p>
          <a:r>
            <a:rPr lang="en-US" sz="2400" dirty="0"/>
            <a:t>Non-profit organizations</a:t>
          </a:r>
        </a:p>
      </dgm:t>
    </dgm:pt>
    <dgm:pt modelId="{3235ACD4-4600-4C42-BA2E-0080E519342F}" type="parTrans" cxnId="{A7F30699-C8A1-4FF6-9DA3-CF84DDB66DCF}">
      <dgm:prSet/>
      <dgm:spPr/>
      <dgm:t>
        <a:bodyPr/>
        <a:lstStyle/>
        <a:p>
          <a:endParaRPr lang="en-US"/>
        </a:p>
      </dgm:t>
    </dgm:pt>
    <dgm:pt modelId="{FE616272-32E1-47A0-BE55-65DAF93B5087}" type="sibTrans" cxnId="{A7F30699-C8A1-4FF6-9DA3-CF84DDB66DCF}">
      <dgm:prSet/>
      <dgm:spPr/>
      <dgm:t>
        <a:bodyPr/>
        <a:lstStyle/>
        <a:p>
          <a:endParaRPr lang="en-US"/>
        </a:p>
      </dgm:t>
    </dgm:pt>
    <dgm:pt modelId="{5561B513-EE5A-4F59-97ED-1FE027F93F7E}">
      <dgm:prSet custT="1"/>
      <dgm:spPr/>
      <dgm:t>
        <a:bodyPr/>
        <a:lstStyle/>
        <a:p>
          <a:r>
            <a:rPr lang="en-US" sz="2400" dirty="0"/>
            <a:t>State institutions</a:t>
          </a:r>
        </a:p>
      </dgm:t>
    </dgm:pt>
    <dgm:pt modelId="{1DAF3FCD-BFFC-496C-A173-FC6FB91792ED}" type="parTrans" cxnId="{043426EB-6116-40E2-856E-0FEA17F94C39}">
      <dgm:prSet/>
      <dgm:spPr/>
      <dgm:t>
        <a:bodyPr/>
        <a:lstStyle/>
        <a:p>
          <a:endParaRPr lang="en-US"/>
        </a:p>
      </dgm:t>
    </dgm:pt>
    <dgm:pt modelId="{114A72D0-7917-4ADB-8498-8A19F3CECB8B}" type="sibTrans" cxnId="{043426EB-6116-40E2-856E-0FEA17F94C39}">
      <dgm:prSet/>
      <dgm:spPr/>
      <dgm:t>
        <a:bodyPr/>
        <a:lstStyle/>
        <a:p>
          <a:endParaRPr lang="en-US"/>
        </a:p>
      </dgm:t>
    </dgm:pt>
    <dgm:pt modelId="{1C748DBF-45AD-4953-8633-86A1B579BF26}">
      <dgm:prSet custT="1"/>
      <dgm:spPr/>
      <dgm:t>
        <a:bodyPr/>
        <a:lstStyle/>
        <a:p>
          <a:r>
            <a:rPr lang="en-US" sz="2000" dirty="0"/>
            <a:t>Educational (e.g. universities, schools)</a:t>
          </a:r>
        </a:p>
      </dgm:t>
    </dgm:pt>
    <dgm:pt modelId="{F3E79583-E72D-4B8E-B23C-2A00E0C1D68B}" type="parTrans" cxnId="{4BEF8B81-0050-49C0-BA43-C71D03F13FB3}">
      <dgm:prSet/>
      <dgm:spPr/>
      <dgm:t>
        <a:bodyPr/>
        <a:lstStyle/>
        <a:p>
          <a:endParaRPr lang="en-US"/>
        </a:p>
      </dgm:t>
    </dgm:pt>
    <dgm:pt modelId="{168B9D77-70AA-4788-8D3B-11C21D11F6B7}" type="sibTrans" cxnId="{4BEF8B81-0050-49C0-BA43-C71D03F13FB3}">
      <dgm:prSet/>
      <dgm:spPr/>
      <dgm:t>
        <a:bodyPr/>
        <a:lstStyle/>
        <a:p>
          <a:endParaRPr lang="en-US"/>
        </a:p>
      </dgm:t>
    </dgm:pt>
    <dgm:pt modelId="{10415537-EC0E-4D6D-94E0-2ADC6BC4CAF5}">
      <dgm:prSet custT="1"/>
      <dgm:spPr/>
      <dgm:t>
        <a:bodyPr/>
        <a:lstStyle/>
        <a:p>
          <a:r>
            <a:rPr lang="en-US" sz="2000" dirty="0"/>
            <a:t>Health (e.g. hospitals, clinics)</a:t>
          </a:r>
        </a:p>
      </dgm:t>
    </dgm:pt>
    <dgm:pt modelId="{989B663A-63F5-4038-8B2E-5C68A954A3C8}" type="parTrans" cxnId="{13273DD3-3428-4071-B85F-5ED9E7687E8B}">
      <dgm:prSet/>
      <dgm:spPr/>
    </dgm:pt>
    <dgm:pt modelId="{AF76C99A-E207-4994-99D7-117C1BF683CD}" type="sibTrans" cxnId="{13273DD3-3428-4071-B85F-5ED9E7687E8B}">
      <dgm:prSet/>
      <dgm:spPr/>
    </dgm:pt>
    <dgm:pt modelId="{6DADDB81-50E0-4C7F-BEF8-645E8A2A838A}" type="pres">
      <dgm:prSet presAssocID="{4DA1CAB3-939E-4FF2-8B44-9E82A6C969E2}" presName="Name0" presStyleCnt="0">
        <dgm:presLayoutVars>
          <dgm:dir/>
          <dgm:resizeHandles val="exact"/>
        </dgm:presLayoutVars>
      </dgm:prSet>
      <dgm:spPr/>
    </dgm:pt>
    <dgm:pt modelId="{0553CDC8-29CC-4172-B1F5-DE359922EED8}" type="pres">
      <dgm:prSet presAssocID="{9B05570A-5F30-4244-A0DE-33376C3B15B3}" presName="node" presStyleLbl="node1" presStyleIdx="0" presStyleCnt="3" custScaleY="153199" custLinFactNeighborX="3223" custLinFactNeighborY="535">
        <dgm:presLayoutVars>
          <dgm:bulletEnabled val="1"/>
        </dgm:presLayoutVars>
      </dgm:prSet>
      <dgm:spPr/>
    </dgm:pt>
    <dgm:pt modelId="{056B82FB-060D-4A50-85F9-22E4DD76D475}" type="pres">
      <dgm:prSet presAssocID="{1FB614D0-CFA0-447C-BDD0-68F6C5803A0C}" presName="sibTrans" presStyleLbl="sibTrans2D1" presStyleIdx="0" presStyleCnt="2"/>
      <dgm:spPr/>
    </dgm:pt>
    <dgm:pt modelId="{ADCF039E-3BF2-47A6-B0E8-77648D080EFC}" type="pres">
      <dgm:prSet presAssocID="{1FB614D0-CFA0-447C-BDD0-68F6C5803A0C}" presName="connectorText" presStyleLbl="sibTrans2D1" presStyleIdx="0" presStyleCnt="2"/>
      <dgm:spPr/>
    </dgm:pt>
    <dgm:pt modelId="{F7513F6F-F1FF-4452-B5DC-1FEEE8FBA57B}" type="pres">
      <dgm:prSet presAssocID="{4FDB8B3F-1BEE-474C-BC85-C8523372298C}" presName="node" presStyleLbl="node1" presStyleIdx="1" presStyleCnt="3" custScaleY="149456">
        <dgm:presLayoutVars>
          <dgm:bulletEnabled val="1"/>
        </dgm:presLayoutVars>
      </dgm:prSet>
      <dgm:spPr/>
    </dgm:pt>
    <dgm:pt modelId="{C1D2834F-3E0A-4C15-ACCE-589EBE99AEF6}" type="pres">
      <dgm:prSet presAssocID="{B206DB09-3ABD-4C11-9023-9E7F11875CAB}" presName="sibTrans" presStyleLbl="sibTrans2D1" presStyleIdx="1" presStyleCnt="2"/>
      <dgm:spPr/>
    </dgm:pt>
    <dgm:pt modelId="{E06D4505-9046-44B4-83CF-939BA753EBBC}" type="pres">
      <dgm:prSet presAssocID="{B206DB09-3ABD-4C11-9023-9E7F11875CAB}" presName="connectorText" presStyleLbl="sibTrans2D1" presStyleIdx="1" presStyleCnt="2"/>
      <dgm:spPr/>
    </dgm:pt>
    <dgm:pt modelId="{6D8394CE-9CAD-4DC7-A7A1-052386A8445E}" type="pres">
      <dgm:prSet presAssocID="{F1BEE78B-F750-4B39-8DF0-1279A20C9436}" presName="node" presStyleLbl="node1" presStyleIdx="2" presStyleCnt="3" custScaleY="147952" custLinFactNeighborX="836" custLinFactNeighborY="1463">
        <dgm:presLayoutVars>
          <dgm:bulletEnabled val="1"/>
        </dgm:presLayoutVars>
      </dgm:prSet>
      <dgm:spPr/>
    </dgm:pt>
  </dgm:ptLst>
  <dgm:cxnLst>
    <dgm:cxn modelId="{985F6C04-65D8-4BF4-A43B-E126F9275CC5}" type="presOf" srcId="{10415537-EC0E-4D6D-94E0-2ADC6BC4CAF5}" destId="{6D8394CE-9CAD-4DC7-A7A1-052386A8445E}" srcOrd="0" destOrd="4" presId="urn:microsoft.com/office/officeart/2005/8/layout/process1"/>
    <dgm:cxn modelId="{93501912-09AE-4312-8EF9-9E0196690428}" srcId="{4FDB8B3F-1BEE-474C-BC85-C8523372298C}" destId="{6B14E11C-A46B-46AE-98AE-403C440C5D65}" srcOrd="2" destOrd="0" parTransId="{E3AB0E1E-03EE-4CEE-AD35-81BE7D1CE0D2}" sibTransId="{AE0F5E67-232B-4AB4-A027-710F1C87AA4D}"/>
    <dgm:cxn modelId="{6D4FAB1C-333B-49B2-9737-BD08ACCCF88C}" srcId="{4FDB8B3F-1BEE-474C-BC85-C8523372298C}" destId="{D20EF0AC-F931-4B59-B6F7-846E087D24FC}" srcOrd="0" destOrd="0" parTransId="{6166F6E9-30A3-4DE6-97F6-2572358CA7A4}" sibTransId="{91089601-96B0-48DF-8C70-548570D198EE}"/>
    <dgm:cxn modelId="{79A66F66-4103-4363-B217-7942DE0DA37D}" type="presOf" srcId="{B206DB09-3ABD-4C11-9023-9E7F11875CAB}" destId="{E06D4505-9046-44B4-83CF-939BA753EBBC}" srcOrd="1" destOrd="0" presId="urn:microsoft.com/office/officeart/2005/8/layout/process1"/>
    <dgm:cxn modelId="{3DCCDF66-9F2C-4433-902E-863EB8F5098C}" type="presOf" srcId="{FBD9320A-9726-4B15-9224-CC34CC5548F5}" destId="{F7513F6F-F1FF-4452-B5DC-1FEEE8FBA57B}" srcOrd="0" destOrd="4" presId="urn:microsoft.com/office/officeart/2005/8/layout/process1"/>
    <dgm:cxn modelId="{CBF1FC68-7C83-4F65-8A79-81FA93C27FCE}" type="presOf" srcId="{D20EF0AC-F931-4B59-B6F7-846E087D24FC}" destId="{F7513F6F-F1FF-4452-B5DC-1FEEE8FBA57B}" srcOrd="0" destOrd="1" presId="urn:microsoft.com/office/officeart/2005/8/layout/process1"/>
    <dgm:cxn modelId="{11BDEA49-2CD4-41E8-BAFC-A735CF13C79A}" type="presOf" srcId="{4FDB8B3F-1BEE-474C-BC85-C8523372298C}" destId="{F7513F6F-F1FF-4452-B5DC-1FEEE8FBA57B}" srcOrd="0" destOrd="0" presId="urn:microsoft.com/office/officeart/2005/8/layout/process1"/>
    <dgm:cxn modelId="{C44D886D-3EE2-4D8E-AF47-BD2305FC28ED}" type="presOf" srcId="{66F48E66-8964-45DE-B7C1-3069F3AE1FB0}" destId="{F7513F6F-F1FF-4452-B5DC-1FEEE8FBA57B}" srcOrd="0" destOrd="5" presId="urn:microsoft.com/office/officeart/2005/8/layout/process1"/>
    <dgm:cxn modelId="{E0DF766F-70D4-45CE-AFDD-044C5B21555C}" type="presOf" srcId="{4DA1CAB3-939E-4FF2-8B44-9E82A6C969E2}" destId="{6DADDB81-50E0-4C7F-BEF8-645E8A2A838A}" srcOrd="0" destOrd="0" presId="urn:microsoft.com/office/officeart/2005/8/layout/process1"/>
    <dgm:cxn modelId="{EAF99571-6EE7-40EA-80E8-3183420A6836}" type="presOf" srcId="{1C748DBF-45AD-4953-8633-86A1B579BF26}" destId="{6D8394CE-9CAD-4DC7-A7A1-052386A8445E}" srcOrd="0" destOrd="3" presId="urn:microsoft.com/office/officeart/2005/8/layout/process1"/>
    <dgm:cxn modelId="{93120F53-300F-45FF-B5D1-F624431D6FC9}" srcId="{4DA1CAB3-939E-4FF2-8B44-9E82A6C969E2}" destId="{4FDB8B3F-1BEE-474C-BC85-C8523372298C}" srcOrd="1" destOrd="0" parTransId="{66B00FE4-18C0-4388-A1A2-C1350DB776EA}" sibTransId="{B206DB09-3ABD-4C11-9023-9E7F11875CAB}"/>
    <dgm:cxn modelId="{47D50D7A-0AA1-473B-945C-C885332F4F6D}" type="presOf" srcId="{F1BEE78B-F750-4B39-8DF0-1279A20C9436}" destId="{6D8394CE-9CAD-4DC7-A7A1-052386A8445E}" srcOrd="0" destOrd="0" presId="urn:microsoft.com/office/officeart/2005/8/layout/process1"/>
    <dgm:cxn modelId="{B2C6967C-F29A-4AF8-8BA9-F668A3862B6C}" type="presOf" srcId="{B5B864FB-28B9-47F6-8317-85CBE29699D5}" destId="{6D8394CE-9CAD-4DC7-A7A1-052386A8445E}" srcOrd="0" destOrd="1" presId="urn:microsoft.com/office/officeart/2005/8/layout/process1"/>
    <dgm:cxn modelId="{4BEF8B81-0050-49C0-BA43-C71D03F13FB3}" srcId="{5561B513-EE5A-4F59-97ED-1FE027F93F7E}" destId="{1C748DBF-45AD-4953-8633-86A1B579BF26}" srcOrd="0" destOrd="0" parTransId="{F3E79583-E72D-4B8E-B23C-2A00E0C1D68B}" sibTransId="{168B9D77-70AA-4788-8D3B-11C21D11F6B7}"/>
    <dgm:cxn modelId="{5D5AA78B-76A6-4C19-B0A8-C1B4869CD304}" type="presOf" srcId="{5561B513-EE5A-4F59-97ED-1FE027F93F7E}" destId="{6D8394CE-9CAD-4DC7-A7A1-052386A8445E}" srcOrd="0" destOrd="2" presId="urn:microsoft.com/office/officeart/2005/8/layout/process1"/>
    <dgm:cxn modelId="{01D7CE97-2241-4D08-8DA0-94500BDA1DFF}" type="presOf" srcId="{9B05570A-5F30-4244-A0DE-33376C3B15B3}" destId="{0553CDC8-29CC-4172-B1F5-DE359922EED8}" srcOrd="0" destOrd="0" presId="urn:microsoft.com/office/officeart/2005/8/layout/process1"/>
    <dgm:cxn modelId="{A7F30699-C8A1-4FF6-9DA3-CF84DDB66DCF}" srcId="{F1BEE78B-F750-4B39-8DF0-1279A20C9436}" destId="{B5B864FB-28B9-47F6-8317-85CBE29699D5}" srcOrd="0" destOrd="0" parTransId="{3235ACD4-4600-4C42-BA2E-0080E519342F}" sibTransId="{FE616272-32E1-47A0-BE55-65DAF93B5087}"/>
    <dgm:cxn modelId="{28087D9E-2D91-4A0E-A31D-3B05AD6D6E85}" type="presOf" srcId="{1FB614D0-CFA0-447C-BDD0-68F6C5803A0C}" destId="{ADCF039E-3BF2-47A6-B0E8-77648D080EFC}" srcOrd="1" destOrd="0" presId="urn:microsoft.com/office/officeart/2005/8/layout/process1"/>
    <dgm:cxn modelId="{98AF43A6-3E6C-4A68-9764-AD0A96EECA2D}" type="presOf" srcId="{93405FE3-5AAE-4965-BEB5-5B0E914CCA4E}" destId="{F7513F6F-F1FF-4452-B5DC-1FEEE8FBA57B}" srcOrd="0" destOrd="2" presId="urn:microsoft.com/office/officeart/2005/8/layout/process1"/>
    <dgm:cxn modelId="{12AAF4AE-2B88-42FC-9760-B7DC9B9EEF61}" srcId="{4FDB8B3F-1BEE-474C-BC85-C8523372298C}" destId="{66F48E66-8964-45DE-B7C1-3069F3AE1FB0}" srcOrd="4" destOrd="0" parTransId="{011BD452-8E4F-4573-A707-4E04E3B32193}" sibTransId="{3FBF2269-0E8C-43A4-9B42-A85599075E38}"/>
    <dgm:cxn modelId="{0095A3B6-5B67-4C1C-BF51-E241BEC72B60}" type="presOf" srcId="{6B14E11C-A46B-46AE-98AE-403C440C5D65}" destId="{F7513F6F-F1FF-4452-B5DC-1FEEE8FBA57B}" srcOrd="0" destOrd="3" presId="urn:microsoft.com/office/officeart/2005/8/layout/process1"/>
    <dgm:cxn modelId="{344814BC-E805-4195-93CD-887AB9635D6D}" srcId="{4DA1CAB3-939E-4FF2-8B44-9E82A6C969E2}" destId="{F1BEE78B-F750-4B39-8DF0-1279A20C9436}" srcOrd="2" destOrd="0" parTransId="{FE6AA948-D2E3-4783-88A6-D726236F831C}" sibTransId="{EC9D7130-1950-495B-B8DC-F329FFCC1B12}"/>
    <dgm:cxn modelId="{7E331ABD-1B96-4A36-B188-407BDB456D01}" type="presOf" srcId="{1FB614D0-CFA0-447C-BDD0-68F6C5803A0C}" destId="{056B82FB-060D-4A50-85F9-22E4DD76D475}" srcOrd="0" destOrd="0" presId="urn:microsoft.com/office/officeart/2005/8/layout/process1"/>
    <dgm:cxn modelId="{02F25ABD-1341-4C4C-A7EE-EE1EBC08ACEB}" srcId="{4FDB8B3F-1BEE-474C-BC85-C8523372298C}" destId="{FBD9320A-9726-4B15-9224-CC34CC5548F5}" srcOrd="3" destOrd="0" parTransId="{646A5521-52B9-4DAE-AE62-35A29C22E799}" sibTransId="{EF75DEA3-88E2-4404-B206-7096FF7408B8}"/>
    <dgm:cxn modelId="{13273DD3-3428-4071-B85F-5ED9E7687E8B}" srcId="{5561B513-EE5A-4F59-97ED-1FE027F93F7E}" destId="{10415537-EC0E-4D6D-94E0-2ADC6BC4CAF5}" srcOrd="1" destOrd="0" parTransId="{989B663A-63F5-4038-8B2E-5C68A954A3C8}" sibTransId="{AF76C99A-E207-4994-99D7-117C1BF683CD}"/>
    <dgm:cxn modelId="{9A1347E3-65B0-4F13-9265-12449AB9F0E8}" srcId="{4FDB8B3F-1BEE-474C-BC85-C8523372298C}" destId="{93405FE3-5AAE-4965-BEB5-5B0E914CCA4E}" srcOrd="1" destOrd="0" parTransId="{9B80EE3F-97C4-4C00-A149-533CED74873A}" sibTransId="{45538F58-3F69-421F-AA38-8A0B9CD63635}"/>
    <dgm:cxn modelId="{5714A9E6-1366-4406-A36E-6B0293A367DA}" srcId="{4DA1CAB3-939E-4FF2-8B44-9E82A6C969E2}" destId="{9B05570A-5F30-4244-A0DE-33376C3B15B3}" srcOrd="0" destOrd="0" parTransId="{55C25B5D-19AA-45F1-8379-8544B5D4593A}" sibTransId="{1FB614D0-CFA0-447C-BDD0-68F6C5803A0C}"/>
    <dgm:cxn modelId="{043426EB-6116-40E2-856E-0FEA17F94C39}" srcId="{F1BEE78B-F750-4B39-8DF0-1279A20C9436}" destId="{5561B513-EE5A-4F59-97ED-1FE027F93F7E}" srcOrd="1" destOrd="0" parTransId="{1DAF3FCD-BFFC-496C-A173-FC6FB91792ED}" sibTransId="{114A72D0-7917-4ADB-8498-8A19F3CECB8B}"/>
    <dgm:cxn modelId="{D5C0E7FA-71DE-48F4-A616-F12229C3BA4A}" type="presOf" srcId="{B206DB09-3ABD-4C11-9023-9E7F11875CAB}" destId="{C1D2834F-3E0A-4C15-ACCE-589EBE99AEF6}" srcOrd="0" destOrd="0" presId="urn:microsoft.com/office/officeart/2005/8/layout/process1"/>
    <dgm:cxn modelId="{779E32BE-BF25-4C52-AD40-04B279FE633E}" type="presParOf" srcId="{6DADDB81-50E0-4C7F-BEF8-645E8A2A838A}" destId="{0553CDC8-29CC-4172-B1F5-DE359922EED8}" srcOrd="0" destOrd="0" presId="urn:microsoft.com/office/officeart/2005/8/layout/process1"/>
    <dgm:cxn modelId="{270153EB-4853-4733-ABA8-621DE3294D9A}" type="presParOf" srcId="{6DADDB81-50E0-4C7F-BEF8-645E8A2A838A}" destId="{056B82FB-060D-4A50-85F9-22E4DD76D475}" srcOrd="1" destOrd="0" presId="urn:microsoft.com/office/officeart/2005/8/layout/process1"/>
    <dgm:cxn modelId="{7929328B-5FC9-4569-83C0-5FDD5471F7C9}" type="presParOf" srcId="{056B82FB-060D-4A50-85F9-22E4DD76D475}" destId="{ADCF039E-3BF2-47A6-B0E8-77648D080EFC}" srcOrd="0" destOrd="0" presId="urn:microsoft.com/office/officeart/2005/8/layout/process1"/>
    <dgm:cxn modelId="{4AB3A3BA-8784-40A2-8432-8930A9A6F20B}" type="presParOf" srcId="{6DADDB81-50E0-4C7F-BEF8-645E8A2A838A}" destId="{F7513F6F-F1FF-4452-B5DC-1FEEE8FBA57B}" srcOrd="2" destOrd="0" presId="urn:microsoft.com/office/officeart/2005/8/layout/process1"/>
    <dgm:cxn modelId="{405FF5CD-B6CC-46BD-9EE7-176F87E20B2D}" type="presParOf" srcId="{6DADDB81-50E0-4C7F-BEF8-645E8A2A838A}" destId="{C1D2834F-3E0A-4C15-ACCE-589EBE99AEF6}" srcOrd="3" destOrd="0" presId="urn:microsoft.com/office/officeart/2005/8/layout/process1"/>
    <dgm:cxn modelId="{F10C7718-602D-43B0-9A9B-C49CDE65F2D3}" type="presParOf" srcId="{C1D2834F-3E0A-4C15-ACCE-589EBE99AEF6}" destId="{E06D4505-9046-44B4-83CF-939BA753EBBC}" srcOrd="0" destOrd="0" presId="urn:microsoft.com/office/officeart/2005/8/layout/process1"/>
    <dgm:cxn modelId="{7F1AF2FD-3040-4DCA-A325-59F1603CC3BA}" type="presParOf" srcId="{6DADDB81-50E0-4C7F-BEF8-645E8A2A838A}" destId="{6D8394CE-9CAD-4DC7-A7A1-052386A844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BFBDD9-1CEE-4B9D-9C1A-16CAAD5978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235F5E-14E7-4017-BE68-E626210ABC27}">
      <dgm:prSet custT="1"/>
      <dgm:spPr/>
      <dgm:t>
        <a:bodyPr/>
        <a:lstStyle/>
        <a:p>
          <a:r>
            <a:rPr lang="en-GB" sz="2400" dirty="0"/>
            <a:t>Issues that are included in this presentation:</a:t>
          </a:r>
          <a:endParaRPr lang="en-US" sz="2400" dirty="0"/>
        </a:p>
      </dgm:t>
    </dgm:pt>
    <dgm:pt modelId="{2C522BC3-1D66-4D0D-AC70-6231EB78D4E8}" type="parTrans" cxnId="{131DC134-4F4A-41A5-84C3-BA7B9856AC51}">
      <dgm:prSet/>
      <dgm:spPr/>
      <dgm:t>
        <a:bodyPr/>
        <a:lstStyle/>
        <a:p>
          <a:endParaRPr lang="en-US"/>
        </a:p>
      </dgm:t>
    </dgm:pt>
    <dgm:pt modelId="{2E35C72E-C008-4297-9866-3E8346E1727D}" type="sibTrans" cxnId="{131DC134-4F4A-41A5-84C3-BA7B9856AC51}">
      <dgm:prSet/>
      <dgm:spPr/>
      <dgm:t>
        <a:bodyPr/>
        <a:lstStyle/>
        <a:p>
          <a:endParaRPr lang="en-US"/>
        </a:p>
      </dgm:t>
    </dgm:pt>
    <dgm:pt modelId="{08B108F5-F28C-47A5-A276-F2331E739565}">
      <dgm:prSet custT="1"/>
      <dgm:spPr/>
      <dgm:t>
        <a:bodyPr/>
        <a:lstStyle/>
        <a:p>
          <a:r>
            <a:rPr lang="en-GB" sz="2400" dirty="0"/>
            <a:t>Corporate governance principles</a:t>
          </a:r>
          <a:endParaRPr lang="en-US" sz="2400" dirty="0"/>
        </a:p>
      </dgm:t>
    </dgm:pt>
    <dgm:pt modelId="{ED035AA7-36EC-4722-A98F-F53B4BE06D64}" type="parTrans" cxnId="{0CE45A76-E64C-4A53-ACFF-D43E0D4EFCDB}">
      <dgm:prSet/>
      <dgm:spPr/>
      <dgm:t>
        <a:bodyPr/>
        <a:lstStyle/>
        <a:p>
          <a:endParaRPr lang="en-US"/>
        </a:p>
      </dgm:t>
    </dgm:pt>
    <dgm:pt modelId="{E29E840B-68CE-4FA9-828B-B3CC59D0D2FA}" type="sibTrans" cxnId="{0CE45A76-E64C-4A53-ACFF-D43E0D4EFCDB}">
      <dgm:prSet/>
      <dgm:spPr/>
      <dgm:t>
        <a:bodyPr/>
        <a:lstStyle/>
        <a:p>
          <a:endParaRPr lang="en-US"/>
        </a:p>
      </dgm:t>
    </dgm:pt>
    <dgm:pt modelId="{A575DC60-68A7-4AFD-ABDB-0B7832B4C3E0}">
      <dgm:prSet custT="1"/>
      <dgm:spPr/>
      <dgm:t>
        <a:bodyPr/>
        <a:lstStyle/>
        <a:p>
          <a:r>
            <a:rPr lang="en-GB" sz="2400" dirty="0"/>
            <a:t>Four major corporate responsibilities</a:t>
          </a:r>
          <a:endParaRPr lang="en-US" sz="2400" dirty="0"/>
        </a:p>
      </dgm:t>
    </dgm:pt>
    <dgm:pt modelId="{14645B29-54ED-47F9-96FE-585FE954E60E}" type="parTrans" cxnId="{F3C38575-6F4B-4C4B-8A7A-88DF9D73FB02}">
      <dgm:prSet/>
      <dgm:spPr/>
      <dgm:t>
        <a:bodyPr/>
        <a:lstStyle/>
        <a:p>
          <a:endParaRPr lang="en-US"/>
        </a:p>
      </dgm:t>
    </dgm:pt>
    <dgm:pt modelId="{80B0F434-4ABB-4BBB-917D-7D605ACFC207}" type="sibTrans" cxnId="{F3C38575-6F4B-4C4B-8A7A-88DF9D73FB02}">
      <dgm:prSet/>
      <dgm:spPr/>
      <dgm:t>
        <a:bodyPr/>
        <a:lstStyle/>
        <a:p>
          <a:endParaRPr lang="en-US"/>
        </a:p>
      </dgm:t>
    </dgm:pt>
    <dgm:pt modelId="{DC3EDBB9-4B10-4768-9ECE-1B490D9D82E4}">
      <dgm:prSet custT="1"/>
      <dgm:spPr/>
      <dgm:t>
        <a:bodyPr/>
        <a:lstStyle/>
        <a:p>
          <a:r>
            <a:rPr lang="en-GB" sz="2400" dirty="0"/>
            <a:t>Stages of development of CSR activities</a:t>
          </a:r>
          <a:endParaRPr lang="en-US" sz="2400" dirty="0"/>
        </a:p>
      </dgm:t>
    </dgm:pt>
    <dgm:pt modelId="{E6123CD1-11A0-4E2D-AEB1-9405B250A0C9}" type="parTrans" cxnId="{E6AB9B6C-B43F-43CF-AE19-38F57FE40EC3}">
      <dgm:prSet/>
      <dgm:spPr/>
      <dgm:t>
        <a:bodyPr/>
        <a:lstStyle/>
        <a:p>
          <a:endParaRPr lang="en-US"/>
        </a:p>
      </dgm:t>
    </dgm:pt>
    <dgm:pt modelId="{426F269D-95D7-40DD-BA83-A0F38E035551}" type="sibTrans" cxnId="{E6AB9B6C-B43F-43CF-AE19-38F57FE40EC3}">
      <dgm:prSet/>
      <dgm:spPr/>
      <dgm:t>
        <a:bodyPr/>
        <a:lstStyle/>
        <a:p>
          <a:endParaRPr lang="en-US"/>
        </a:p>
      </dgm:t>
    </dgm:pt>
    <dgm:pt modelId="{4E10D6C4-C102-42EC-AE6F-97BABF15AB13}">
      <dgm:prSet custT="1"/>
      <dgm:spPr/>
      <dgm:t>
        <a:bodyPr/>
        <a:lstStyle/>
        <a:p>
          <a:r>
            <a:rPr lang="en-GB" sz="2400" dirty="0"/>
            <a:t>Focus of CSR in work organizations</a:t>
          </a:r>
          <a:endParaRPr lang="en-US" sz="2400" dirty="0"/>
        </a:p>
      </dgm:t>
    </dgm:pt>
    <dgm:pt modelId="{EE23F9A7-A7B3-4213-9C39-F1D6316C0907}" type="parTrans" cxnId="{5B8486CC-7B35-4EEC-8FEE-828BC5D82285}">
      <dgm:prSet/>
      <dgm:spPr/>
      <dgm:t>
        <a:bodyPr/>
        <a:lstStyle/>
        <a:p>
          <a:endParaRPr lang="en-US"/>
        </a:p>
      </dgm:t>
    </dgm:pt>
    <dgm:pt modelId="{05EDBFB0-9475-40EB-9A9F-65ED7795A06F}" type="sibTrans" cxnId="{5B8486CC-7B35-4EEC-8FEE-828BC5D82285}">
      <dgm:prSet/>
      <dgm:spPr/>
      <dgm:t>
        <a:bodyPr/>
        <a:lstStyle/>
        <a:p>
          <a:endParaRPr lang="en-US"/>
        </a:p>
      </dgm:t>
    </dgm:pt>
    <dgm:pt modelId="{88F2A13D-E0D0-4978-9F8B-8D587D053266}">
      <dgm:prSet custT="1"/>
      <dgm:spPr/>
      <dgm:t>
        <a:bodyPr/>
        <a:lstStyle/>
        <a:p>
          <a:r>
            <a:rPr lang="en-GB" sz="2400" dirty="0"/>
            <a:t>Examples of CSR programs</a:t>
          </a:r>
          <a:endParaRPr lang="en-US" sz="2400" dirty="0"/>
        </a:p>
      </dgm:t>
    </dgm:pt>
    <dgm:pt modelId="{70A4905D-07DA-4727-96B3-325A4BA495C4}" type="parTrans" cxnId="{EC8B7529-861E-4DC1-B114-C3E3DC47BF19}">
      <dgm:prSet/>
      <dgm:spPr/>
      <dgm:t>
        <a:bodyPr/>
        <a:lstStyle/>
        <a:p>
          <a:endParaRPr lang="en-US"/>
        </a:p>
      </dgm:t>
    </dgm:pt>
    <dgm:pt modelId="{D6FB6B38-7D38-42B1-970C-D951E46470E5}" type="sibTrans" cxnId="{EC8B7529-861E-4DC1-B114-C3E3DC47BF19}">
      <dgm:prSet/>
      <dgm:spPr/>
      <dgm:t>
        <a:bodyPr/>
        <a:lstStyle/>
        <a:p>
          <a:endParaRPr lang="en-US"/>
        </a:p>
      </dgm:t>
    </dgm:pt>
    <dgm:pt modelId="{D4E5EF50-7EF4-4D8E-8A83-45377468C726}">
      <dgm:prSet/>
      <dgm:spPr/>
      <dgm:t>
        <a:bodyPr/>
        <a:lstStyle/>
        <a:p>
          <a:endParaRPr lang="en-US"/>
        </a:p>
      </dgm:t>
    </dgm:pt>
    <dgm:pt modelId="{3864A48F-04CD-4BA4-9772-2001675B23E8}" type="parTrans" cxnId="{108C20E8-A5CF-48DB-914D-35FA17DB9C61}">
      <dgm:prSet/>
      <dgm:spPr/>
      <dgm:t>
        <a:bodyPr/>
        <a:lstStyle/>
        <a:p>
          <a:endParaRPr lang="en-US"/>
        </a:p>
      </dgm:t>
    </dgm:pt>
    <dgm:pt modelId="{5492DC64-E8D3-4DDA-B601-1AD3B7CB647D}" type="sibTrans" cxnId="{108C20E8-A5CF-48DB-914D-35FA17DB9C61}">
      <dgm:prSet/>
      <dgm:spPr/>
      <dgm:t>
        <a:bodyPr/>
        <a:lstStyle/>
        <a:p>
          <a:endParaRPr lang="en-US"/>
        </a:p>
      </dgm:t>
    </dgm:pt>
    <dgm:pt modelId="{58F368A7-5B28-4A9D-B677-B18D34128641}">
      <dgm:prSet custT="1"/>
      <dgm:spPr/>
      <dgm:t>
        <a:bodyPr/>
        <a:lstStyle/>
        <a:p>
          <a:r>
            <a:rPr lang="en-GB" sz="2400" dirty="0"/>
            <a:t>Preamble of SA Constitution</a:t>
          </a:r>
          <a:endParaRPr lang="en-US" sz="2400" dirty="0"/>
        </a:p>
      </dgm:t>
    </dgm:pt>
    <dgm:pt modelId="{0B3B47E4-360D-4DCC-96CB-5A8DF7B9A1E3}" type="parTrans" cxnId="{02C39D01-BB67-43F6-A3A0-CB00E6887B6D}">
      <dgm:prSet/>
      <dgm:spPr/>
      <dgm:t>
        <a:bodyPr/>
        <a:lstStyle/>
        <a:p>
          <a:endParaRPr lang="en-ZA"/>
        </a:p>
      </dgm:t>
    </dgm:pt>
    <dgm:pt modelId="{BFB4FE49-B9E0-459B-BF0F-18A1960DCFA8}" type="sibTrans" cxnId="{02C39D01-BB67-43F6-A3A0-CB00E6887B6D}">
      <dgm:prSet/>
      <dgm:spPr/>
      <dgm:t>
        <a:bodyPr/>
        <a:lstStyle/>
        <a:p>
          <a:endParaRPr lang="en-ZA"/>
        </a:p>
      </dgm:t>
    </dgm:pt>
    <dgm:pt modelId="{18265429-E461-4AD0-B767-95B96C205AD2}">
      <dgm:prSet custT="1"/>
      <dgm:spPr/>
      <dgm:t>
        <a:bodyPr/>
        <a:lstStyle/>
        <a:p>
          <a:r>
            <a:rPr lang="en-GB" sz="2400" dirty="0"/>
            <a:t>Corporate citizenship</a:t>
          </a:r>
          <a:endParaRPr lang="en-US" sz="2400" dirty="0"/>
        </a:p>
      </dgm:t>
    </dgm:pt>
    <dgm:pt modelId="{BADEB063-8132-4B36-8FF3-4B9C64F92731}" type="parTrans" cxnId="{51FBE1CF-FDA1-40AB-8F4F-95F7746BF2FF}">
      <dgm:prSet/>
      <dgm:spPr/>
      <dgm:t>
        <a:bodyPr/>
        <a:lstStyle/>
        <a:p>
          <a:endParaRPr lang="en-ZA"/>
        </a:p>
      </dgm:t>
    </dgm:pt>
    <dgm:pt modelId="{06383205-DDDF-42A8-932B-D8A25E11E6F9}" type="sibTrans" cxnId="{51FBE1CF-FDA1-40AB-8F4F-95F7746BF2FF}">
      <dgm:prSet/>
      <dgm:spPr/>
      <dgm:t>
        <a:bodyPr/>
        <a:lstStyle/>
        <a:p>
          <a:endParaRPr lang="en-ZA"/>
        </a:p>
      </dgm:t>
    </dgm:pt>
    <dgm:pt modelId="{9081F274-04A5-44D2-8808-6E54F8AB8720}">
      <dgm:prSet custT="1"/>
      <dgm:spPr/>
      <dgm:t>
        <a:bodyPr/>
        <a:lstStyle/>
        <a:p>
          <a:r>
            <a:rPr lang="en-GB" sz="2400" dirty="0"/>
            <a:t>Challenges for CSR</a:t>
          </a:r>
          <a:endParaRPr lang="en-US" sz="2400" dirty="0"/>
        </a:p>
      </dgm:t>
    </dgm:pt>
    <dgm:pt modelId="{1237FA0B-375C-478E-A889-1BE51FBBA6AB}" type="parTrans" cxnId="{B8A2FD5F-25B8-4218-AD08-0AF9E43AC4CD}">
      <dgm:prSet/>
      <dgm:spPr/>
      <dgm:t>
        <a:bodyPr/>
        <a:lstStyle/>
        <a:p>
          <a:endParaRPr lang="en-ZA"/>
        </a:p>
      </dgm:t>
    </dgm:pt>
    <dgm:pt modelId="{DA165046-7B58-4374-AADB-BAE461914F68}" type="sibTrans" cxnId="{B8A2FD5F-25B8-4218-AD08-0AF9E43AC4CD}">
      <dgm:prSet/>
      <dgm:spPr/>
      <dgm:t>
        <a:bodyPr/>
        <a:lstStyle/>
        <a:p>
          <a:endParaRPr lang="en-ZA"/>
        </a:p>
      </dgm:t>
    </dgm:pt>
    <dgm:pt modelId="{6707B4F5-3990-48F7-A899-4E295A484DE2}">
      <dgm:prSet custT="1"/>
      <dgm:spPr/>
      <dgm:t>
        <a:bodyPr/>
        <a:lstStyle/>
        <a:p>
          <a:r>
            <a:rPr lang="en-GB" sz="2400" dirty="0"/>
            <a:t>Corporate social responsibility (CSR)</a:t>
          </a:r>
          <a:endParaRPr lang="en-US" sz="2400" dirty="0"/>
        </a:p>
      </dgm:t>
    </dgm:pt>
    <dgm:pt modelId="{295F43BD-182F-42F0-9ECB-6D5C38BFE17B}" type="parTrans" cxnId="{F18524CB-47E6-4C99-8D90-AED4B0423537}">
      <dgm:prSet/>
      <dgm:spPr/>
      <dgm:t>
        <a:bodyPr/>
        <a:lstStyle/>
        <a:p>
          <a:endParaRPr lang="en-ZA"/>
        </a:p>
      </dgm:t>
    </dgm:pt>
    <dgm:pt modelId="{FEA0ADEB-F62A-414F-ACBA-E68E32EE71E7}" type="sibTrans" cxnId="{F18524CB-47E6-4C99-8D90-AED4B0423537}">
      <dgm:prSet/>
      <dgm:spPr/>
      <dgm:t>
        <a:bodyPr/>
        <a:lstStyle/>
        <a:p>
          <a:endParaRPr lang="en-ZA"/>
        </a:p>
      </dgm:t>
    </dgm:pt>
    <dgm:pt modelId="{9FF54182-404F-4D38-9E43-203803F77840}">
      <dgm:prSet custT="1"/>
      <dgm:spPr/>
      <dgm:t>
        <a:bodyPr/>
        <a:lstStyle/>
        <a:p>
          <a:r>
            <a:rPr lang="en-GB" sz="2400" dirty="0"/>
            <a:t>National expenditure on CSR</a:t>
          </a:r>
          <a:endParaRPr lang="en-US" sz="2400" dirty="0"/>
        </a:p>
      </dgm:t>
    </dgm:pt>
    <dgm:pt modelId="{AD636806-002D-43D2-BC9C-BF33865D6FF7}" type="parTrans" cxnId="{43D6EA1B-4255-4139-9E6E-7A16A320341D}">
      <dgm:prSet/>
      <dgm:spPr/>
      <dgm:t>
        <a:bodyPr/>
        <a:lstStyle/>
        <a:p>
          <a:endParaRPr lang="en-ZA"/>
        </a:p>
      </dgm:t>
    </dgm:pt>
    <dgm:pt modelId="{8B7EE008-102F-435E-B859-FF7D5B771BB3}" type="sibTrans" cxnId="{43D6EA1B-4255-4139-9E6E-7A16A320341D}">
      <dgm:prSet/>
      <dgm:spPr/>
      <dgm:t>
        <a:bodyPr/>
        <a:lstStyle/>
        <a:p>
          <a:endParaRPr lang="en-ZA"/>
        </a:p>
      </dgm:t>
    </dgm:pt>
    <dgm:pt modelId="{6E83741B-B28F-4468-A3A3-F5CA3B56A8FE}">
      <dgm:prSet custT="1"/>
      <dgm:spPr/>
      <dgm:t>
        <a:bodyPr/>
        <a:lstStyle/>
        <a:p>
          <a:endParaRPr lang="en-US" sz="2400" dirty="0"/>
        </a:p>
      </dgm:t>
    </dgm:pt>
    <dgm:pt modelId="{D46ED35B-7979-4BB7-8D4A-CB1B49DE202E}" type="parTrans" cxnId="{F91E3861-56F1-4511-A4EA-CF5D87358B89}">
      <dgm:prSet/>
      <dgm:spPr/>
      <dgm:t>
        <a:bodyPr/>
        <a:lstStyle/>
        <a:p>
          <a:endParaRPr lang="en-ZA"/>
        </a:p>
      </dgm:t>
    </dgm:pt>
    <dgm:pt modelId="{2536B414-16B3-411A-AE87-BE3DE66DF4F8}" type="sibTrans" cxnId="{F91E3861-56F1-4511-A4EA-CF5D87358B89}">
      <dgm:prSet/>
      <dgm:spPr/>
      <dgm:t>
        <a:bodyPr/>
        <a:lstStyle/>
        <a:p>
          <a:endParaRPr lang="en-ZA"/>
        </a:p>
      </dgm:t>
    </dgm:pt>
    <dgm:pt modelId="{AAEE4355-3CF5-413C-A791-C2C51CC30A99}" type="pres">
      <dgm:prSet presAssocID="{87BFBDD9-1CEE-4B9D-9C1A-16CAAD5978E8}" presName="linear" presStyleCnt="0">
        <dgm:presLayoutVars>
          <dgm:animLvl val="lvl"/>
          <dgm:resizeHandles val="exact"/>
        </dgm:presLayoutVars>
      </dgm:prSet>
      <dgm:spPr/>
    </dgm:pt>
    <dgm:pt modelId="{7ACC3C15-A02A-4F2F-AE47-B9AA03EFCBEE}" type="pres">
      <dgm:prSet presAssocID="{85235F5E-14E7-4017-BE68-E626210ABC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910EBEC-DB8F-4597-9E26-D2E5D4EEF37C}" type="pres">
      <dgm:prSet presAssocID="{85235F5E-14E7-4017-BE68-E626210ABC27}" presName="childText" presStyleLbl="revTx" presStyleIdx="0" presStyleCnt="1" custScaleY="131261">
        <dgm:presLayoutVars>
          <dgm:bulletEnabled val="1"/>
        </dgm:presLayoutVars>
      </dgm:prSet>
      <dgm:spPr/>
    </dgm:pt>
    <dgm:pt modelId="{2EDC5F50-4B92-4D68-9A48-F5EA999D5922}" type="pres">
      <dgm:prSet presAssocID="{D4E5EF50-7EF4-4D8E-8A83-45377468C72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2C39D01-BB67-43F6-A3A0-CB00E6887B6D}" srcId="{85235F5E-14E7-4017-BE68-E626210ABC27}" destId="{58F368A7-5B28-4A9D-B677-B18D34128641}" srcOrd="1" destOrd="0" parTransId="{0B3B47E4-360D-4DCC-96CB-5A8DF7B9A1E3}" sibTransId="{BFB4FE49-B9E0-459B-BF0F-18A1960DCFA8}"/>
    <dgm:cxn modelId="{6CB2FE0B-0EAE-4883-80CB-1B5C715FD6B1}" type="presOf" srcId="{D4E5EF50-7EF4-4D8E-8A83-45377468C726}" destId="{2EDC5F50-4B92-4D68-9A48-F5EA999D5922}" srcOrd="0" destOrd="0" presId="urn:microsoft.com/office/officeart/2005/8/layout/vList2"/>
    <dgm:cxn modelId="{43D6EA1B-4255-4139-9E6E-7A16A320341D}" srcId="{85235F5E-14E7-4017-BE68-E626210ABC27}" destId="{9FF54182-404F-4D38-9E43-203803F77840}" srcOrd="10" destOrd="0" parTransId="{AD636806-002D-43D2-BC9C-BF33865D6FF7}" sibTransId="{8B7EE008-102F-435E-B859-FF7D5B771BB3}"/>
    <dgm:cxn modelId="{EC8B7529-861E-4DC1-B114-C3E3DC47BF19}" srcId="{85235F5E-14E7-4017-BE68-E626210ABC27}" destId="{88F2A13D-E0D0-4978-9F8B-8D587D053266}" srcOrd="9" destOrd="0" parTransId="{70A4905D-07DA-4727-96B3-325A4BA495C4}" sibTransId="{D6FB6B38-7D38-42B1-970C-D951E46470E5}"/>
    <dgm:cxn modelId="{131DC134-4F4A-41A5-84C3-BA7B9856AC51}" srcId="{87BFBDD9-1CEE-4B9D-9C1A-16CAAD5978E8}" destId="{85235F5E-14E7-4017-BE68-E626210ABC27}" srcOrd="0" destOrd="0" parTransId="{2C522BC3-1D66-4D0D-AC70-6231EB78D4E8}" sibTransId="{2E35C72E-C008-4297-9866-3E8346E1727D}"/>
    <dgm:cxn modelId="{B8A2FD5F-25B8-4218-AD08-0AF9E43AC4CD}" srcId="{85235F5E-14E7-4017-BE68-E626210ABC27}" destId="{9081F274-04A5-44D2-8808-6E54F8AB8720}" srcOrd="4" destOrd="0" parTransId="{1237FA0B-375C-478E-A889-1BE51FBBA6AB}" sibTransId="{DA165046-7B58-4374-AADB-BAE461914F68}"/>
    <dgm:cxn modelId="{F91E3861-56F1-4511-A4EA-CF5D87358B89}" srcId="{85235F5E-14E7-4017-BE68-E626210ABC27}" destId="{6E83741B-B28F-4468-A3A3-F5CA3B56A8FE}" srcOrd="0" destOrd="0" parTransId="{D46ED35B-7979-4BB7-8D4A-CB1B49DE202E}" sibTransId="{2536B414-16B3-411A-AE87-BE3DE66DF4F8}"/>
    <dgm:cxn modelId="{917A2B62-C3DB-4541-B743-46B62AB0A1BA}" type="presOf" srcId="{6707B4F5-3990-48F7-A899-4E295A484DE2}" destId="{F910EBEC-DB8F-4597-9E26-D2E5D4EEF37C}" srcOrd="0" destOrd="5" presId="urn:microsoft.com/office/officeart/2005/8/layout/vList2"/>
    <dgm:cxn modelId="{82062F47-A114-4B7B-89C6-DA1E6FE14BBE}" type="presOf" srcId="{88F2A13D-E0D0-4978-9F8B-8D587D053266}" destId="{F910EBEC-DB8F-4597-9E26-D2E5D4EEF37C}" srcOrd="0" destOrd="9" presId="urn:microsoft.com/office/officeart/2005/8/layout/vList2"/>
    <dgm:cxn modelId="{E6AB9B6C-B43F-43CF-AE19-38F57FE40EC3}" srcId="{85235F5E-14E7-4017-BE68-E626210ABC27}" destId="{DC3EDBB9-4B10-4768-9ECE-1B490D9D82E4}" srcOrd="7" destOrd="0" parTransId="{E6123CD1-11A0-4E2D-AEB1-9405B250A0C9}" sibTransId="{426F269D-95D7-40DD-BA83-A0F38E035551}"/>
    <dgm:cxn modelId="{2683406D-B668-4091-811B-BB00F1459FA9}" type="presOf" srcId="{08B108F5-F28C-47A5-A276-F2331E739565}" destId="{F910EBEC-DB8F-4597-9E26-D2E5D4EEF37C}" srcOrd="0" destOrd="2" presId="urn:microsoft.com/office/officeart/2005/8/layout/vList2"/>
    <dgm:cxn modelId="{4F51E76E-D4EE-4382-9786-1F449F704C39}" type="presOf" srcId="{DC3EDBB9-4B10-4768-9ECE-1B490D9D82E4}" destId="{F910EBEC-DB8F-4597-9E26-D2E5D4EEF37C}" srcOrd="0" destOrd="7" presId="urn:microsoft.com/office/officeart/2005/8/layout/vList2"/>
    <dgm:cxn modelId="{5A2F3175-413C-4D70-A26D-A1BA0965C522}" type="presOf" srcId="{18265429-E461-4AD0-B767-95B96C205AD2}" destId="{F910EBEC-DB8F-4597-9E26-D2E5D4EEF37C}" srcOrd="0" destOrd="3" presId="urn:microsoft.com/office/officeart/2005/8/layout/vList2"/>
    <dgm:cxn modelId="{F3C38575-6F4B-4C4B-8A7A-88DF9D73FB02}" srcId="{85235F5E-14E7-4017-BE68-E626210ABC27}" destId="{A575DC60-68A7-4AFD-ABDB-0B7832B4C3E0}" srcOrd="6" destOrd="0" parTransId="{14645B29-54ED-47F9-96FE-585FE954E60E}" sibTransId="{80B0F434-4ABB-4BBB-917D-7D605ACFC207}"/>
    <dgm:cxn modelId="{0CE45A76-E64C-4A53-ACFF-D43E0D4EFCDB}" srcId="{85235F5E-14E7-4017-BE68-E626210ABC27}" destId="{08B108F5-F28C-47A5-A276-F2331E739565}" srcOrd="2" destOrd="0" parTransId="{ED035AA7-36EC-4722-A98F-F53B4BE06D64}" sibTransId="{E29E840B-68CE-4FA9-828B-B3CC59D0D2FA}"/>
    <dgm:cxn modelId="{449DF57B-8BC6-4ECE-BB82-3C8FBA0C04C5}" type="presOf" srcId="{6E83741B-B28F-4468-A3A3-F5CA3B56A8FE}" destId="{F910EBEC-DB8F-4597-9E26-D2E5D4EEF37C}" srcOrd="0" destOrd="0" presId="urn:microsoft.com/office/officeart/2005/8/layout/vList2"/>
    <dgm:cxn modelId="{B059C58C-2673-46C5-85E9-51ABC7B63D9B}" type="presOf" srcId="{A575DC60-68A7-4AFD-ABDB-0B7832B4C3E0}" destId="{F910EBEC-DB8F-4597-9E26-D2E5D4EEF37C}" srcOrd="0" destOrd="6" presId="urn:microsoft.com/office/officeart/2005/8/layout/vList2"/>
    <dgm:cxn modelId="{054F908D-B5BB-47A0-88FF-96BFD51B9D10}" type="presOf" srcId="{9FF54182-404F-4D38-9E43-203803F77840}" destId="{F910EBEC-DB8F-4597-9E26-D2E5D4EEF37C}" srcOrd="0" destOrd="10" presId="urn:microsoft.com/office/officeart/2005/8/layout/vList2"/>
    <dgm:cxn modelId="{BDD334AC-D26B-4DD9-97F7-A36BEEAAF8A7}" type="presOf" srcId="{85235F5E-14E7-4017-BE68-E626210ABC27}" destId="{7ACC3C15-A02A-4F2F-AE47-B9AA03EFCBEE}" srcOrd="0" destOrd="0" presId="urn:microsoft.com/office/officeart/2005/8/layout/vList2"/>
    <dgm:cxn modelId="{F18524CB-47E6-4C99-8D90-AED4B0423537}" srcId="{85235F5E-14E7-4017-BE68-E626210ABC27}" destId="{6707B4F5-3990-48F7-A899-4E295A484DE2}" srcOrd="5" destOrd="0" parTransId="{295F43BD-182F-42F0-9ECB-6D5C38BFE17B}" sibTransId="{FEA0ADEB-F62A-414F-ACBA-E68E32EE71E7}"/>
    <dgm:cxn modelId="{5B8486CC-7B35-4EEC-8FEE-828BC5D82285}" srcId="{85235F5E-14E7-4017-BE68-E626210ABC27}" destId="{4E10D6C4-C102-42EC-AE6F-97BABF15AB13}" srcOrd="8" destOrd="0" parTransId="{EE23F9A7-A7B3-4213-9C39-F1D6316C0907}" sibTransId="{05EDBFB0-9475-40EB-9A9F-65ED7795A06F}"/>
    <dgm:cxn modelId="{51FBE1CF-FDA1-40AB-8F4F-95F7746BF2FF}" srcId="{85235F5E-14E7-4017-BE68-E626210ABC27}" destId="{18265429-E461-4AD0-B767-95B96C205AD2}" srcOrd="3" destOrd="0" parTransId="{BADEB063-8132-4B36-8FF3-4B9C64F92731}" sibTransId="{06383205-DDDF-42A8-932B-D8A25E11E6F9}"/>
    <dgm:cxn modelId="{461769D6-3B60-4C79-A15D-FB8ACA978311}" type="presOf" srcId="{58F368A7-5B28-4A9D-B677-B18D34128641}" destId="{F910EBEC-DB8F-4597-9E26-D2E5D4EEF37C}" srcOrd="0" destOrd="1" presId="urn:microsoft.com/office/officeart/2005/8/layout/vList2"/>
    <dgm:cxn modelId="{108C20E8-A5CF-48DB-914D-35FA17DB9C61}" srcId="{87BFBDD9-1CEE-4B9D-9C1A-16CAAD5978E8}" destId="{D4E5EF50-7EF4-4D8E-8A83-45377468C726}" srcOrd="1" destOrd="0" parTransId="{3864A48F-04CD-4BA4-9772-2001675B23E8}" sibTransId="{5492DC64-E8D3-4DDA-B601-1AD3B7CB647D}"/>
    <dgm:cxn modelId="{3EFA51F4-EAD7-48C9-9307-39B89BCB1DFA}" type="presOf" srcId="{4E10D6C4-C102-42EC-AE6F-97BABF15AB13}" destId="{F910EBEC-DB8F-4597-9E26-D2E5D4EEF37C}" srcOrd="0" destOrd="8" presId="urn:microsoft.com/office/officeart/2005/8/layout/vList2"/>
    <dgm:cxn modelId="{48507CF6-C96E-402D-9C20-926F0717D4FC}" type="presOf" srcId="{9081F274-04A5-44D2-8808-6E54F8AB8720}" destId="{F910EBEC-DB8F-4597-9E26-D2E5D4EEF37C}" srcOrd="0" destOrd="4" presId="urn:microsoft.com/office/officeart/2005/8/layout/vList2"/>
    <dgm:cxn modelId="{5FA182F6-E784-4257-B460-84F66F291702}" type="presOf" srcId="{87BFBDD9-1CEE-4B9D-9C1A-16CAAD5978E8}" destId="{AAEE4355-3CF5-413C-A791-C2C51CC30A99}" srcOrd="0" destOrd="0" presId="urn:microsoft.com/office/officeart/2005/8/layout/vList2"/>
    <dgm:cxn modelId="{95DA4B9A-3D66-4454-A173-4643BD2EC723}" type="presParOf" srcId="{AAEE4355-3CF5-413C-A791-C2C51CC30A99}" destId="{7ACC3C15-A02A-4F2F-AE47-B9AA03EFCBEE}" srcOrd="0" destOrd="0" presId="urn:microsoft.com/office/officeart/2005/8/layout/vList2"/>
    <dgm:cxn modelId="{064FF06F-0481-4A71-9AFA-4B348EA74153}" type="presParOf" srcId="{AAEE4355-3CF5-413C-A791-C2C51CC30A99}" destId="{F910EBEC-DB8F-4597-9E26-D2E5D4EEF37C}" srcOrd="1" destOrd="0" presId="urn:microsoft.com/office/officeart/2005/8/layout/vList2"/>
    <dgm:cxn modelId="{8B067271-46BF-49AC-9380-B62D83054B87}" type="presParOf" srcId="{AAEE4355-3CF5-413C-A791-C2C51CC30A99}" destId="{2EDC5F50-4B92-4D68-9A48-F5EA999D592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DEC590-F16A-4C82-836D-193E98CDE9B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6EB0CC5A-9FC5-420D-9699-48EB7604D821}">
      <dgm:prSet/>
      <dgm:spPr/>
      <dgm:t>
        <a:bodyPr/>
        <a:lstStyle/>
        <a:p>
          <a:r>
            <a:rPr lang="en-US"/>
            <a:t>The Preamble of the Constitution of the Republic of South Africa (1996)</a:t>
          </a:r>
          <a:endParaRPr lang="en-ZA"/>
        </a:p>
      </dgm:t>
    </dgm:pt>
    <dgm:pt modelId="{E4234955-061E-4CD7-9284-573413F629A6}" type="parTrans" cxnId="{4C6CBC4A-3FFF-46DB-9539-8FA9DFC64A59}">
      <dgm:prSet/>
      <dgm:spPr/>
      <dgm:t>
        <a:bodyPr/>
        <a:lstStyle/>
        <a:p>
          <a:endParaRPr lang="en-ZA"/>
        </a:p>
      </dgm:t>
    </dgm:pt>
    <dgm:pt modelId="{F73BF5CB-D169-44F8-87E3-7DBEE074C3A1}" type="sibTrans" cxnId="{4C6CBC4A-3FFF-46DB-9539-8FA9DFC64A59}">
      <dgm:prSet/>
      <dgm:spPr/>
      <dgm:t>
        <a:bodyPr/>
        <a:lstStyle/>
        <a:p>
          <a:endParaRPr lang="en-ZA"/>
        </a:p>
      </dgm:t>
    </dgm:pt>
    <dgm:pt modelId="{E73D31F5-A585-40CC-BE37-C5C741DE7279}" type="pres">
      <dgm:prSet presAssocID="{ABDEC590-F16A-4C82-836D-193E98CDE9B6}" presName="cycle" presStyleCnt="0">
        <dgm:presLayoutVars>
          <dgm:dir/>
          <dgm:resizeHandles val="exact"/>
        </dgm:presLayoutVars>
      </dgm:prSet>
      <dgm:spPr/>
    </dgm:pt>
    <dgm:pt modelId="{AF084FE4-9116-4E0A-A4BF-0BAB2E531DB4}" type="pres">
      <dgm:prSet presAssocID="{6EB0CC5A-9FC5-420D-9699-48EB7604D821}" presName="node" presStyleLbl="node1" presStyleIdx="0" presStyleCnt="1">
        <dgm:presLayoutVars>
          <dgm:bulletEnabled val="1"/>
        </dgm:presLayoutVars>
      </dgm:prSet>
      <dgm:spPr/>
    </dgm:pt>
  </dgm:ptLst>
  <dgm:cxnLst>
    <dgm:cxn modelId="{3997811B-4673-4CF7-989B-3FBB14596BD0}" type="presOf" srcId="{6EB0CC5A-9FC5-420D-9699-48EB7604D821}" destId="{AF084FE4-9116-4E0A-A4BF-0BAB2E531DB4}" srcOrd="0" destOrd="0" presId="urn:microsoft.com/office/officeart/2005/8/layout/cycle2"/>
    <dgm:cxn modelId="{4C6CBC4A-3FFF-46DB-9539-8FA9DFC64A59}" srcId="{ABDEC590-F16A-4C82-836D-193E98CDE9B6}" destId="{6EB0CC5A-9FC5-420D-9699-48EB7604D821}" srcOrd="0" destOrd="0" parTransId="{E4234955-061E-4CD7-9284-573413F629A6}" sibTransId="{F73BF5CB-D169-44F8-87E3-7DBEE074C3A1}"/>
    <dgm:cxn modelId="{B18EA187-470F-4E97-BD3B-8D3088366A6E}" type="presOf" srcId="{ABDEC590-F16A-4C82-836D-193E98CDE9B6}" destId="{E73D31F5-A585-40CC-BE37-C5C741DE7279}" srcOrd="0" destOrd="0" presId="urn:microsoft.com/office/officeart/2005/8/layout/cycle2"/>
    <dgm:cxn modelId="{365D32F4-684E-479B-BDC3-C73EEF48C245}" type="presParOf" srcId="{E73D31F5-A585-40CC-BE37-C5C741DE7279}" destId="{AF084FE4-9116-4E0A-A4BF-0BAB2E531DB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23AC72-76CE-44AA-8AFA-F10A5C8E22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4FFA7B31-3D52-4597-8463-3B507B3FB6C4}">
      <dgm:prSet/>
      <dgm:spPr/>
      <dgm:t>
        <a:bodyPr/>
        <a:lstStyle/>
        <a:p>
          <a:r>
            <a:rPr lang="en-US"/>
            <a:t>We, the people of South Africa, </a:t>
          </a:r>
          <a:endParaRPr lang="en-ZA"/>
        </a:p>
      </dgm:t>
    </dgm:pt>
    <dgm:pt modelId="{C455860E-5FE4-4606-BB67-C33E207E8299}" type="parTrans" cxnId="{7BDCADC6-CD50-475A-8863-1913AD93A958}">
      <dgm:prSet/>
      <dgm:spPr/>
      <dgm:t>
        <a:bodyPr/>
        <a:lstStyle/>
        <a:p>
          <a:endParaRPr lang="en-ZA"/>
        </a:p>
      </dgm:t>
    </dgm:pt>
    <dgm:pt modelId="{0A176D09-7C5C-4054-967F-3CD25D38F3B8}" type="sibTrans" cxnId="{7BDCADC6-CD50-475A-8863-1913AD93A958}">
      <dgm:prSet/>
      <dgm:spPr/>
      <dgm:t>
        <a:bodyPr/>
        <a:lstStyle/>
        <a:p>
          <a:endParaRPr lang="en-ZA"/>
        </a:p>
      </dgm:t>
    </dgm:pt>
    <dgm:pt modelId="{FF7923FA-3D97-48C2-A104-EA70632EA25D}">
      <dgm:prSet/>
      <dgm:spPr/>
      <dgm:t>
        <a:bodyPr/>
        <a:lstStyle/>
        <a:p>
          <a:r>
            <a:rPr lang="en-US"/>
            <a:t>Recognize the injustices of our past; </a:t>
          </a:r>
          <a:endParaRPr lang="en-ZA"/>
        </a:p>
      </dgm:t>
    </dgm:pt>
    <dgm:pt modelId="{6982978A-BC73-451A-AA13-1BA2520D6517}" type="parTrans" cxnId="{DFE354C0-F5BD-4689-9472-0FE54E4C9DFB}">
      <dgm:prSet/>
      <dgm:spPr/>
      <dgm:t>
        <a:bodyPr/>
        <a:lstStyle/>
        <a:p>
          <a:endParaRPr lang="en-ZA"/>
        </a:p>
      </dgm:t>
    </dgm:pt>
    <dgm:pt modelId="{25C10FB9-6E63-436A-B8BF-33ED3370F2A0}" type="sibTrans" cxnId="{DFE354C0-F5BD-4689-9472-0FE54E4C9DFB}">
      <dgm:prSet/>
      <dgm:spPr/>
      <dgm:t>
        <a:bodyPr/>
        <a:lstStyle/>
        <a:p>
          <a:endParaRPr lang="en-ZA"/>
        </a:p>
      </dgm:t>
    </dgm:pt>
    <dgm:pt modelId="{4C093EEF-0F74-401B-8D32-CF80964221A4}">
      <dgm:prSet/>
      <dgm:spPr/>
      <dgm:t>
        <a:bodyPr/>
        <a:lstStyle/>
        <a:p>
          <a:r>
            <a:rPr lang="en-US"/>
            <a:t>Honor those who suffered for justice and freedom in our land; </a:t>
          </a:r>
          <a:endParaRPr lang="en-ZA"/>
        </a:p>
      </dgm:t>
    </dgm:pt>
    <dgm:pt modelId="{C11103F9-8FF1-4C33-B634-316CA0FB54E4}" type="parTrans" cxnId="{6FE0DEE9-146B-4B9E-A921-6CA32BC6929B}">
      <dgm:prSet/>
      <dgm:spPr/>
      <dgm:t>
        <a:bodyPr/>
        <a:lstStyle/>
        <a:p>
          <a:endParaRPr lang="en-ZA"/>
        </a:p>
      </dgm:t>
    </dgm:pt>
    <dgm:pt modelId="{43985AF7-1A0F-412E-B560-143F91281B20}" type="sibTrans" cxnId="{6FE0DEE9-146B-4B9E-A921-6CA32BC6929B}">
      <dgm:prSet/>
      <dgm:spPr/>
      <dgm:t>
        <a:bodyPr/>
        <a:lstStyle/>
        <a:p>
          <a:endParaRPr lang="en-ZA"/>
        </a:p>
      </dgm:t>
    </dgm:pt>
    <dgm:pt modelId="{053A888F-01D0-4FB8-8E56-9F5DE47F0E90}">
      <dgm:prSet/>
      <dgm:spPr/>
      <dgm:t>
        <a:bodyPr/>
        <a:lstStyle/>
        <a:p>
          <a:r>
            <a:rPr lang="en-US"/>
            <a:t>Respect those who have worked to build and develop our country; and </a:t>
          </a:r>
          <a:endParaRPr lang="en-ZA"/>
        </a:p>
      </dgm:t>
    </dgm:pt>
    <dgm:pt modelId="{C9CF60F8-A675-4AC2-A5A4-26612B856CB6}" type="parTrans" cxnId="{DCD6A99E-FCEA-426E-9AE4-835A99C3E835}">
      <dgm:prSet/>
      <dgm:spPr/>
      <dgm:t>
        <a:bodyPr/>
        <a:lstStyle/>
        <a:p>
          <a:endParaRPr lang="en-ZA"/>
        </a:p>
      </dgm:t>
    </dgm:pt>
    <dgm:pt modelId="{8A6A1E92-DAE6-4808-B3B5-408464FA240C}" type="sibTrans" cxnId="{DCD6A99E-FCEA-426E-9AE4-835A99C3E835}">
      <dgm:prSet/>
      <dgm:spPr/>
      <dgm:t>
        <a:bodyPr/>
        <a:lstStyle/>
        <a:p>
          <a:endParaRPr lang="en-ZA"/>
        </a:p>
      </dgm:t>
    </dgm:pt>
    <dgm:pt modelId="{1BE5CE1E-51B6-495E-A1DD-5230C55AF719}">
      <dgm:prSet/>
      <dgm:spPr/>
      <dgm:t>
        <a:bodyPr/>
        <a:lstStyle/>
        <a:p>
          <a:r>
            <a:rPr lang="en-US" dirty="0"/>
            <a:t>Believe that South Africa belongs to all who live in it, united in our diversity. </a:t>
          </a:r>
          <a:endParaRPr lang="en-ZA" dirty="0"/>
        </a:p>
      </dgm:t>
    </dgm:pt>
    <dgm:pt modelId="{28D6A6CE-7A06-47F1-A1F0-4D93CF3E505F}" type="parTrans" cxnId="{C2490A69-6632-4275-BFA4-138128532AA3}">
      <dgm:prSet/>
      <dgm:spPr/>
      <dgm:t>
        <a:bodyPr/>
        <a:lstStyle/>
        <a:p>
          <a:endParaRPr lang="en-ZA"/>
        </a:p>
      </dgm:t>
    </dgm:pt>
    <dgm:pt modelId="{BB663F4A-9DC1-44B2-85E5-C6512F41A247}" type="sibTrans" cxnId="{C2490A69-6632-4275-BFA4-138128532AA3}">
      <dgm:prSet/>
      <dgm:spPr/>
      <dgm:t>
        <a:bodyPr/>
        <a:lstStyle/>
        <a:p>
          <a:endParaRPr lang="en-ZA"/>
        </a:p>
      </dgm:t>
    </dgm:pt>
    <dgm:pt modelId="{7242D97A-410C-49AD-A868-255119D8321F}">
      <dgm:prSet/>
      <dgm:spPr/>
      <dgm:t>
        <a:bodyPr/>
        <a:lstStyle/>
        <a:p>
          <a:r>
            <a:rPr lang="en-US"/>
            <a:t>We therefore, through our freely elected representatives, adopt this Constitution as the supreme law of the Republic so as to -</a:t>
          </a:r>
          <a:endParaRPr lang="en-ZA"/>
        </a:p>
      </dgm:t>
    </dgm:pt>
    <dgm:pt modelId="{69804859-6B0D-4141-9C2C-286ECCD58082}" type="parTrans" cxnId="{DB624FBF-E400-4815-AAFA-EFA15B20EE1B}">
      <dgm:prSet/>
      <dgm:spPr/>
      <dgm:t>
        <a:bodyPr/>
        <a:lstStyle/>
        <a:p>
          <a:endParaRPr lang="en-ZA"/>
        </a:p>
      </dgm:t>
    </dgm:pt>
    <dgm:pt modelId="{7FB15667-D051-4B0E-947D-C11C7B873DE0}" type="sibTrans" cxnId="{DB624FBF-E400-4815-AAFA-EFA15B20EE1B}">
      <dgm:prSet/>
      <dgm:spPr/>
      <dgm:t>
        <a:bodyPr/>
        <a:lstStyle/>
        <a:p>
          <a:endParaRPr lang="en-ZA"/>
        </a:p>
      </dgm:t>
    </dgm:pt>
    <dgm:pt modelId="{35097DAE-9C5D-4C42-BA42-E2BF255F804E}" type="pres">
      <dgm:prSet presAssocID="{2E23AC72-76CE-44AA-8AFA-F10A5C8E22EC}" presName="linear" presStyleCnt="0">
        <dgm:presLayoutVars>
          <dgm:animLvl val="lvl"/>
          <dgm:resizeHandles val="exact"/>
        </dgm:presLayoutVars>
      </dgm:prSet>
      <dgm:spPr/>
    </dgm:pt>
    <dgm:pt modelId="{8E40ADFA-E53E-4A22-86E1-DFD1D4A2D93B}" type="pres">
      <dgm:prSet presAssocID="{4FFA7B31-3D52-4597-8463-3B507B3FB6C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C748162-DEC3-40E1-ACE3-F064C9B0F19D}" type="pres">
      <dgm:prSet presAssocID="{4FFA7B31-3D52-4597-8463-3B507B3FB6C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D77941C-6553-40AB-88BB-89CD676C6DCC}" type="presOf" srcId="{FF7923FA-3D97-48C2-A104-EA70632EA25D}" destId="{2C748162-DEC3-40E1-ACE3-F064C9B0F19D}" srcOrd="0" destOrd="0" presId="urn:microsoft.com/office/officeart/2005/8/layout/vList2"/>
    <dgm:cxn modelId="{0A05661E-1DDE-48EA-8874-0AB1AC239B57}" type="presOf" srcId="{4C093EEF-0F74-401B-8D32-CF80964221A4}" destId="{2C748162-DEC3-40E1-ACE3-F064C9B0F19D}" srcOrd="0" destOrd="1" presId="urn:microsoft.com/office/officeart/2005/8/layout/vList2"/>
    <dgm:cxn modelId="{1F2ED731-C3F9-4761-BD9B-4F844524EFD6}" type="presOf" srcId="{1BE5CE1E-51B6-495E-A1DD-5230C55AF719}" destId="{2C748162-DEC3-40E1-ACE3-F064C9B0F19D}" srcOrd="0" destOrd="3" presId="urn:microsoft.com/office/officeart/2005/8/layout/vList2"/>
    <dgm:cxn modelId="{C2490A69-6632-4275-BFA4-138128532AA3}" srcId="{4FFA7B31-3D52-4597-8463-3B507B3FB6C4}" destId="{1BE5CE1E-51B6-495E-A1DD-5230C55AF719}" srcOrd="3" destOrd="0" parTransId="{28D6A6CE-7A06-47F1-A1F0-4D93CF3E505F}" sibTransId="{BB663F4A-9DC1-44B2-85E5-C6512F41A247}"/>
    <dgm:cxn modelId="{513D426C-25A6-4DEC-9DC1-A29F804340F3}" type="presOf" srcId="{7242D97A-410C-49AD-A868-255119D8321F}" destId="{2C748162-DEC3-40E1-ACE3-F064C9B0F19D}" srcOrd="0" destOrd="4" presId="urn:microsoft.com/office/officeart/2005/8/layout/vList2"/>
    <dgm:cxn modelId="{F456B099-162F-48DF-B5E8-9C2B099829C2}" type="presOf" srcId="{2E23AC72-76CE-44AA-8AFA-F10A5C8E22EC}" destId="{35097DAE-9C5D-4C42-BA42-E2BF255F804E}" srcOrd="0" destOrd="0" presId="urn:microsoft.com/office/officeart/2005/8/layout/vList2"/>
    <dgm:cxn modelId="{DCD6A99E-FCEA-426E-9AE4-835A99C3E835}" srcId="{4FFA7B31-3D52-4597-8463-3B507B3FB6C4}" destId="{053A888F-01D0-4FB8-8E56-9F5DE47F0E90}" srcOrd="2" destOrd="0" parTransId="{C9CF60F8-A675-4AC2-A5A4-26612B856CB6}" sibTransId="{8A6A1E92-DAE6-4808-B3B5-408464FA240C}"/>
    <dgm:cxn modelId="{A4F515BA-650B-4AC3-9B52-E0DCF276C3AB}" type="presOf" srcId="{053A888F-01D0-4FB8-8E56-9F5DE47F0E90}" destId="{2C748162-DEC3-40E1-ACE3-F064C9B0F19D}" srcOrd="0" destOrd="2" presId="urn:microsoft.com/office/officeart/2005/8/layout/vList2"/>
    <dgm:cxn modelId="{DB624FBF-E400-4815-AAFA-EFA15B20EE1B}" srcId="{4FFA7B31-3D52-4597-8463-3B507B3FB6C4}" destId="{7242D97A-410C-49AD-A868-255119D8321F}" srcOrd="4" destOrd="0" parTransId="{69804859-6B0D-4141-9C2C-286ECCD58082}" sibTransId="{7FB15667-D051-4B0E-947D-C11C7B873DE0}"/>
    <dgm:cxn modelId="{DFE354C0-F5BD-4689-9472-0FE54E4C9DFB}" srcId="{4FFA7B31-3D52-4597-8463-3B507B3FB6C4}" destId="{FF7923FA-3D97-48C2-A104-EA70632EA25D}" srcOrd="0" destOrd="0" parTransId="{6982978A-BC73-451A-AA13-1BA2520D6517}" sibTransId="{25C10FB9-6E63-436A-B8BF-33ED3370F2A0}"/>
    <dgm:cxn modelId="{7BDCADC6-CD50-475A-8863-1913AD93A958}" srcId="{2E23AC72-76CE-44AA-8AFA-F10A5C8E22EC}" destId="{4FFA7B31-3D52-4597-8463-3B507B3FB6C4}" srcOrd="0" destOrd="0" parTransId="{C455860E-5FE4-4606-BB67-C33E207E8299}" sibTransId="{0A176D09-7C5C-4054-967F-3CD25D38F3B8}"/>
    <dgm:cxn modelId="{F414FFCE-8763-4DFD-8158-2A46B87848EB}" type="presOf" srcId="{4FFA7B31-3D52-4597-8463-3B507B3FB6C4}" destId="{8E40ADFA-E53E-4A22-86E1-DFD1D4A2D93B}" srcOrd="0" destOrd="0" presId="urn:microsoft.com/office/officeart/2005/8/layout/vList2"/>
    <dgm:cxn modelId="{6FE0DEE9-146B-4B9E-A921-6CA32BC6929B}" srcId="{4FFA7B31-3D52-4597-8463-3B507B3FB6C4}" destId="{4C093EEF-0F74-401B-8D32-CF80964221A4}" srcOrd="1" destOrd="0" parTransId="{C11103F9-8FF1-4C33-B634-316CA0FB54E4}" sibTransId="{43985AF7-1A0F-412E-B560-143F91281B20}"/>
    <dgm:cxn modelId="{3C3CDB8C-70C5-42F1-B61B-F23922B920B7}" type="presParOf" srcId="{35097DAE-9C5D-4C42-BA42-E2BF255F804E}" destId="{8E40ADFA-E53E-4A22-86E1-DFD1D4A2D93B}" srcOrd="0" destOrd="0" presId="urn:microsoft.com/office/officeart/2005/8/layout/vList2"/>
    <dgm:cxn modelId="{A07E7D2D-0682-4E82-BA13-24E0EC60F2E2}" type="presParOf" srcId="{35097DAE-9C5D-4C42-BA42-E2BF255F804E}" destId="{2C748162-DEC3-40E1-ACE3-F064C9B0F19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86C21F-4880-45BB-B5FF-5B3470E57AB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6A5200E8-C20E-4D43-B118-D318EC6F8BE3}">
      <dgm:prSet/>
      <dgm:spPr/>
      <dgm:t>
        <a:bodyPr/>
        <a:lstStyle/>
        <a:p>
          <a:r>
            <a:rPr lang="en-US"/>
            <a:t>Heal the divisions of the past</a:t>
          </a:r>
          <a:endParaRPr lang="en-ZA"/>
        </a:p>
      </dgm:t>
    </dgm:pt>
    <dgm:pt modelId="{4A838368-92D1-49D4-9A33-730085614D9A}" type="parTrans" cxnId="{DBE946A5-DAFF-4B13-9D51-EF36DED35183}">
      <dgm:prSet/>
      <dgm:spPr/>
      <dgm:t>
        <a:bodyPr/>
        <a:lstStyle/>
        <a:p>
          <a:endParaRPr lang="en-ZA"/>
        </a:p>
      </dgm:t>
    </dgm:pt>
    <dgm:pt modelId="{14341C94-3DFE-4D6D-B5CC-E534343F138B}" type="sibTrans" cxnId="{DBE946A5-DAFF-4B13-9D51-EF36DED35183}">
      <dgm:prSet/>
      <dgm:spPr/>
      <dgm:t>
        <a:bodyPr/>
        <a:lstStyle/>
        <a:p>
          <a:endParaRPr lang="en-ZA"/>
        </a:p>
      </dgm:t>
    </dgm:pt>
    <dgm:pt modelId="{39FD0773-8BC6-48D1-A66D-83C178D93D0C}">
      <dgm:prSet/>
      <dgm:spPr/>
      <dgm:t>
        <a:bodyPr/>
        <a:lstStyle/>
        <a:p>
          <a:r>
            <a:rPr lang="en-US" dirty="0"/>
            <a:t>Lay the foundations for a democratic and open society</a:t>
          </a:r>
          <a:endParaRPr lang="en-ZA" dirty="0"/>
        </a:p>
      </dgm:t>
    </dgm:pt>
    <dgm:pt modelId="{74511402-16E8-433B-B853-2A68BE0B6D3E}" type="parTrans" cxnId="{6254EE0C-607E-4414-AC13-91616908260D}">
      <dgm:prSet/>
      <dgm:spPr/>
      <dgm:t>
        <a:bodyPr/>
        <a:lstStyle/>
        <a:p>
          <a:endParaRPr lang="en-ZA"/>
        </a:p>
      </dgm:t>
    </dgm:pt>
    <dgm:pt modelId="{729D53E4-CF87-48F1-9797-26C999808C60}" type="sibTrans" cxnId="{6254EE0C-607E-4414-AC13-91616908260D}">
      <dgm:prSet/>
      <dgm:spPr/>
      <dgm:t>
        <a:bodyPr/>
        <a:lstStyle/>
        <a:p>
          <a:endParaRPr lang="en-ZA"/>
        </a:p>
      </dgm:t>
    </dgm:pt>
    <dgm:pt modelId="{B929F002-D181-49AF-8972-3F9BE5131BEA}">
      <dgm:prSet custT="1"/>
      <dgm:spPr/>
      <dgm:t>
        <a:bodyPr/>
        <a:lstStyle/>
        <a:p>
          <a:r>
            <a:rPr lang="en-US" sz="2000" b="1" dirty="0"/>
            <a:t>Improve the quality of life of all citizens</a:t>
          </a:r>
          <a:endParaRPr lang="en-ZA" sz="2000" b="1" dirty="0"/>
        </a:p>
      </dgm:t>
    </dgm:pt>
    <dgm:pt modelId="{CAF56D8E-2640-4F1E-8978-193B1005B78B}" type="parTrans" cxnId="{7CFDF9E7-1ED0-4C60-89C7-F94C84EDC123}">
      <dgm:prSet/>
      <dgm:spPr/>
      <dgm:t>
        <a:bodyPr/>
        <a:lstStyle/>
        <a:p>
          <a:endParaRPr lang="en-ZA"/>
        </a:p>
      </dgm:t>
    </dgm:pt>
    <dgm:pt modelId="{FF330261-AF36-4728-AB15-8786DEAFE670}" type="sibTrans" cxnId="{7CFDF9E7-1ED0-4C60-89C7-F94C84EDC123}">
      <dgm:prSet/>
      <dgm:spPr/>
      <dgm:t>
        <a:bodyPr/>
        <a:lstStyle/>
        <a:p>
          <a:endParaRPr lang="en-ZA"/>
        </a:p>
      </dgm:t>
    </dgm:pt>
    <dgm:pt modelId="{EC8F3C44-FEF0-469B-A39C-E62AE817AAB3}">
      <dgm:prSet/>
      <dgm:spPr/>
      <dgm:t>
        <a:bodyPr/>
        <a:lstStyle/>
        <a:p>
          <a:r>
            <a:rPr lang="en-US"/>
            <a:t>Build a united and democratic South Africa</a:t>
          </a:r>
          <a:endParaRPr lang="en-ZA"/>
        </a:p>
      </dgm:t>
    </dgm:pt>
    <dgm:pt modelId="{EE10DF06-80F0-42E0-BA17-479F62EACDC9}" type="parTrans" cxnId="{5BCA5D2D-CD97-4BA4-B609-2ABD71433BD8}">
      <dgm:prSet/>
      <dgm:spPr/>
      <dgm:t>
        <a:bodyPr/>
        <a:lstStyle/>
        <a:p>
          <a:endParaRPr lang="en-ZA"/>
        </a:p>
      </dgm:t>
    </dgm:pt>
    <dgm:pt modelId="{E0DE0FE7-FD35-457F-970E-A5558E122FEA}" type="sibTrans" cxnId="{5BCA5D2D-CD97-4BA4-B609-2ABD71433BD8}">
      <dgm:prSet/>
      <dgm:spPr/>
      <dgm:t>
        <a:bodyPr/>
        <a:lstStyle/>
        <a:p>
          <a:endParaRPr lang="en-ZA"/>
        </a:p>
      </dgm:t>
    </dgm:pt>
    <dgm:pt modelId="{295A1D23-3D54-4881-B138-84B3BB96CA9E}" type="pres">
      <dgm:prSet presAssocID="{C086C21F-4880-45BB-B5FF-5B3470E57ABF}" presName="linearFlow" presStyleCnt="0">
        <dgm:presLayoutVars>
          <dgm:dir/>
          <dgm:resizeHandles val="exact"/>
        </dgm:presLayoutVars>
      </dgm:prSet>
      <dgm:spPr/>
    </dgm:pt>
    <dgm:pt modelId="{95E0307A-A2BE-46B3-BE62-26A163805E0B}" type="pres">
      <dgm:prSet presAssocID="{6A5200E8-C20E-4D43-B118-D318EC6F8BE3}" presName="composite" presStyleCnt="0"/>
      <dgm:spPr/>
    </dgm:pt>
    <dgm:pt modelId="{3137F79F-A2C9-4B80-92E5-66BAA5CF146E}" type="pres">
      <dgm:prSet presAssocID="{6A5200E8-C20E-4D43-B118-D318EC6F8BE3}" presName="imgShp" presStyleLbl="fgImgPlace1" presStyleIdx="0" presStyleCnt="4"/>
      <dgm:spPr/>
    </dgm:pt>
    <dgm:pt modelId="{6DB5E6F1-B8C1-478C-BD9F-CD2BE64DDF92}" type="pres">
      <dgm:prSet presAssocID="{6A5200E8-C20E-4D43-B118-D318EC6F8BE3}" presName="txShp" presStyleLbl="node1" presStyleIdx="0" presStyleCnt="4">
        <dgm:presLayoutVars>
          <dgm:bulletEnabled val="1"/>
        </dgm:presLayoutVars>
      </dgm:prSet>
      <dgm:spPr/>
    </dgm:pt>
    <dgm:pt modelId="{2D01BA02-C6DA-4253-85DA-70731F61B263}" type="pres">
      <dgm:prSet presAssocID="{14341C94-3DFE-4D6D-B5CC-E534343F138B}" presName="spacing" presStyleCnt="0"/>
      <dgm:spPr/>
    </dgm:pt>
    <dgm:pt modelId="{996B4858-B052-491B-903C-FA88FBFE6245}" type="pres">
      <dgm:prSet presAssocID="{39FD0773-8BC6-48D1-A66D-83C178D93D0C}" presName="composite" presStyleCnt="0"/>
      <dgm:spPr/>
    </dgm:pt>
    <dgm:pt modelId="{BB188F1B-9EDE-4AA8-AEB6-0A97BD7198F3}" type="pres">
      <dgm:prSet presAssocID="{39FD0773-8BC6-48D1-A66D-83C178D93D0C}" presName="imgShp" presStyleLbl="fgImgPlace1" presStyleIdx="1" presStyleCnt="4"/>
      <dgm:spPr/>
    </dgm:pt>
    <dgm:pt modelId="{C0CD0F62-F359-497C-B43E-CF9AE3DA7AFB}" type="pres">
      <dgm:prSet presAssocID="{39FD0773-8BC6-48D1-A66D-83C178D93D0C}" presName="txShp" presStyleLbl="node1" presStyleIdx="1" presStyleCnt="4">
        <dgm:presLayoutVars>
          <dgm:bulletEnabled val="1"/>
        </dgm:presLayoutVars>
      </dgm:prSet>
      <dgm:spPr/>
    </dgm:pt>
    <dgm:pt modelId="{EEEF3FBC-C490-45CD-95B9-0BE798C92FDA}" type="pres">
      <dgm:prSet presAssocID="{729D53E4-CF87-48F1-9797-26C999808C60}" presName="spacing" presStyleCnt="0"/>
      <dgm:spPr/>
    </dgm:pt>
    <dgm:pt modelId="{F33B81E1-B7BF-4D2D-95EB-FD973E4B19E9}" type="pres">
      <dgm:prSet presAssocID="{B929F002-D181-49AF-8972-3F9BE5131BEA}" presName="composite" presStyleCnt="0"/>
      <dgm:spPr/>
    </dgm:pt>
    <dgm:pt modelId="{77A07C95-EEF2-48A5-A546-CC5FBB849838}" type="pres">
      <dgm:prSet presAssocID="{B929F002-D181-49AF-8972-3F9BE5131BEA}" presName="imgShp" presStyleLbl="fgImgPlace1" presStyleIdx="2" presStyleCnt="4"/>
      <dgm:spPr/>
    </dgm:pt>
    <dgm:pt modelId="{F8C255F7-8E9F-4301-AECD-4A041CCB3177}" type="pres">
      <dgm:prSet presAssocID="{B929F002-D181-49AF-8972-3F9BE5131BEA}" presName="txShp" presStyleLbl="node1" presStyleIdx="2" presStyleCnt="4">
        <dgm:presLayoutVars>
          <dgm:bulletEnabled val="1"/>
        </dgm:presLayoutVars>
      </dgm:prSet>
      <dgm:spPr/>
    </dgm:pt>
    <dgm:pt modelId="{B6ADE4BA-1710-429A-A287-682F6B892CE4}" type="pres">
      <dgm:prSet presAssocID="{FF330261-AF36-4728-AB15-8786DEAFE670}" presName="spacing" presStyleCnt="0"/>
      <dgm:spPr/>
    </dgm:pt>
    <dgm:pt modelId="{DA8B7C31-BFC3-4A1D-9D39-9C5BB4B2DFBB}" type="pres">
      <dgm:prSet presAssocID="{EC8F3C44-FEF0-469B-A39C-E62AE817AAB3}" presName="composite" presStyleCnt="0"/>
      <dgm:spPr/>
    </dgm:pt>
    <dgm:pt modelId="{22AC3A23-B821-4A5E-854F-461666A02564}" type="pres">
      <dgm:prSet presAssocID="{EC8F3C44-FEF0-469B-A39C-E62AE817AAB3}" presName="imgShp" presStyleLbl="fgImgPlace1" presStyleIdx="3" presStyleCnt="4"/>
      <dgm:spPr/>
    </dgm:pt>
    <dgm:pt modelId="{3FDDC66E-7000-4B46-80D8-C0DE04D17C51}" type="pres">
      <dgm:prSet presAssocID="{EC8F3C44-FEF0-469B-A39C-E62AE817AAB3}" presName="txShp" presStyleLbl="node1" presStyleIdx="3" presStyleCnt="4">
        <dgm:presLayoutVars>
          <dgm:bulletEnabled val="1"/>
        </dgm:presLayoutVars>
      </dgm:prSet>
      <dgm:spPr/>
    </dgm:pt>
  </dgm:ptLst>
  <dgm:cxnLst>
    <dgm:cxn modelId="{6254EE0C-607E-4414-AC13-91616908260D}" srcId="{C086C21F-4880-45BB-B5FF-5B3470E57ABF}" destId="{39FD0773-8BC6-48D1-A66D-83C178D93D0C}" srcOrd="1" destOrd="0" parTransId="{74511402-16E8-433B-B853-2A68BE0B6D3E}" sibTransId="{729D53E4-CF87-48F1-9797-26C999808C60}"/>
    <dgm:cxn modelId="{5BCA5D2D-CD97-4BA4-B609-2ABD71433BD8}" srcId="{C086C21F-4880-45BB-B5FF-5B3470E57ABF}" destId="{EC8F3C44-FEF0-469B-A39C-E62AE817AAB3}" srcOrd="3" destOrd="0" parTransId="{EE10DF06-80F0-42E0-BA17-479F62EACDC9}" sibTransId="{E0DE0FE7-FD35-457F-970E-A5558E122FEA}"/>
    <dgm:cxn modelId="{E8AFF530-8F89-4CD1-A1EA-57F712BD2B2C}" type="presOf" srcId="{B929F002-D181-49AF-8972-3F9BE5131BEA}" destId="{F8C255F7-8E9F-4301-AECD-4A041CCB3177}" srcOrd="0" destOrd="0" presId="urn:microsoft.com/office/officeart/2005/8/layout/vList3"/>
    <dgm:cxn modelId="{3E22F361-7852-416E-BF1F-439944D65EDD}" type="presOf" srcId="{39FD0773-8BC6-48D1-A66D-83C178D93D0C}" destId="{C0CD0F62-F359-497C-B43E-CF9AE3DA7AFB}" srcOrd="0" destOrd="0" presId="urn:microsoft.com/office/officeart/2005/8/layout/vList3"/>
    <dgm:cxn modelId="{1C655073-C5C6-4538-8E03-3B2D0578F052}" type="presOf" srcId="{C086C21F-4880-45BB-B5FF-5B3470E57ABF}" destId="{295A1D23-3D54-4881-B138-84B3BB96CA9E}" srcOrd="0" destOrd="0" presId="urn:microsoft.com/office/officeart/2005/8/layout/vList3"/>
    <dgm:cxn modelId="{DBE946A5-DAFF-4B13-9D51-EF36DED35183}" srcId="{C086C21F-4880-45BB-B5FF-5B3470E57ABF}" destId="{6A5200E8-C20E-4D43-B118-D318EC6F8BE3}" srcOrd="0" destOrd="0" parTransId="{4A838368-92D1-49D4-9A33-730085614D9A}" sibTransId="{14341C94-3DFE-4D6D-B5CC-E534343F138B}"/>
    <dgm:cxn modelId="{F69DDEB2-998B-4708-A06D-114D14BAEDC7}" type="presOf" srcId="{EC8F3C44-FEF0-469B-A39C-E62AE817AAB3}" destId="{3FDDC66E-7000-4B46-80D8-C0DE04D17C51}" srcOrd="0" destOrd="0" presId="urn:microsoft.com/office/officeart/2005/8/layout/vList3"/>
    <dgm:cxn modelId="{9E0D95D6-D3DA-4B3E-92EE-3AF68937A7A1}" type="presOf" srcId="{6A5200E8-C20E-4D43-B118-D318EC6F8BE3}" destId="{6DB5E6F1-B8C1-478C-BD9F-CD2BE64DDF92}" srcOrd="0" destOrd="0" presId="urn:microsoft.com/office/officeart/2005/8/layout/vList3"/>
    <dgm:cxn modelId="{7CFDF9E7-1ED0-4C60-89C7-F94C84EDC123}" srcId="{C086C21F-4880-45BB-B5FF-5B3470E57ABF}" destId="{B929F002-D181-49AF-8972-3F9BE5131BEA}" srcOrd="2" destOrd="0" parTransId="{CAF56D8E-2640-4F1E-8978-193B1005B78B}" sibTransId="{FF330261-AF36-4728-AB15-8786DEAFE670}"/>
    <dgm:cxn modelId="{C0BC66EB-FBD6-44BF-BF30-06FD7EA8F666}" type="presParOf" srcId="{295A1D23-3D54-4881-B138-84B3BB96CA9E}" destId="{95E0307A-A2BE-46B3-BE62-26A163805E0B}" srcOrd="0" destOrd="0" presId="urn:microsoft.com/office/officeart/2005/8/layout/vList3"/>
    <dgm:cxn modelId="{C641986B-3F25-4BD9-ACEB-14C4F6898B3E}" type="presParOf" srcId="{95E0307A-A2BE-46B3-BE62-26A163805E0B}" destId="{3137F79F-A2C9-4B80-92E5-66BAA5CF146E}" srcOrd="0" destOrd="0" presId="urn:microsoft.com/office/officeart/2005/8/layout/vList3"/>
    <dgm:cxn modelId="{D74E7B00-F937-4B38-8356-1B9F6C26902F}" type="presParOf" srcId="{95E0307A-A2BE-46B3-BE62-26A163805E0B}" destId="{6DB5E6F1-B8C1-478C-BD9F-CD2BE64DDF92}" srcOrd="1" destOrd="0" presId="urn:microsoft.com/office/officeart/2005/8/layout/vList3"/>
    <dgm:cxn modelId="{A0414358-8964-4EB9-8DB0-29DA42D5ADF2}" type="presParOf" srcId="{295A1D23-3D54-4881-B138-84B3BB96CA9E}" destId="{2D01BA02-C6DA-4253-85DA-70731F61B263}" srcOrd="1" destOrd="0" presId="urn:microsoft.com/office/officeart/2005/8/layout/vList3"/>
    <dgm:cxn modelId="{18CD46FC-3B01-441C-9DCB-20CBBED5DEE5}" type="presParOf" srcId="{295A1D23-3D54-4881-B138-84B3BB96CA9E}" destId="{996B4858-B052-491B-903C-FA88FBFE6245}" srcOrd="2" destOrd="0" presId="urn:microsoft.com/office/officeart/2005/8/layout/vList3"/>
    <dgm:cxn modelId="{A1620332-4A7A-4A03-9BAD-DF62523CEC09}" type="presParOf" srcId="{996B4858-B052-491B-903C-FA88FBFE6245}" destId="{BB188F1B-9EDE-4AA8-AEB6-0A97BD7198F3}" srcOrd="0" destOrd="0" presId="urn:microsoft.com/office/officeart/2005/8/layout/vList3"/>
    <dgm:cxn modelId="{3BF0A3E7-8A4E-4C6F-A995-D1368CC572A5}" type="presParOf" srcId="{996B4858-B052-491B-903C-FA88FBFE6245}" destId="{C0CD0F62-F359-497C-B43E-CF9AE3DA7AFB}" srcOrd="1" destOrd="0" presId="urn:microsoft.com/office/officeart/2005/8/layout/vList3"/>
    <dgm:cxn modelId="{8DA3B02B-202A-478E-9D0F-69C3F2F54D08}" type="presParOf" srcId="{295A1D23-3D54-4881-B138-84B3BB96CA9E}" destId="{EEEF3FBC-C490-45CD-95B9-0BE798C92FDA}" srcOrd="3" destOrd="0" presId="urn:microsoft.com/office/officeart/2005/8/layout/vList3"/>
    <dgm:cxn modelId="{6AAFAD5A-B7C3-45F0-B64C-6359E7DB6848}" type="presParOf" srcId="{295A1D23-3D54-4881-B138-84B3BB96CA9E}" destId="{F33B81E1-B7BF-4D2D-95EB-FD973E4B19E9}" srcOrd="4" destOrd="0" presId="urn:microsoft.com/office/officeart/2005/8/layout/vList3"/>
    <dgm:cxn modelId="{2C6BC479-ECC7-4434-BBFA-218050ACD5CA}" type="presParOf" srcId="{F33B81E1-B7BF-4D2D-95EB-FD973E4B19E9}" destId="{77A07C95-EEF2-48A5-A546-CC5FBB849838}" srcOrd="0" destOrd="0" presId="urn:microsoft.com/office/officeart/2005/8/layout/vList3"/>
    <dgm:cxn modelId="{E0523A25-7836-44B6-99EE-35CA1B3210A7}" type="presParOf" srcId="{F33B81E1-B7BF-4D2D-95EB-FD973E4B19E9}" destId="{F8C255F7-8E9F-4301-AECD-4A041CCB3177}" srcOrd="1" destOrd="0" presId="urn:microsoft.com/office/officeart/2005/8/layout/vList3"/>
    <dgm:cxn modelId="{E25D5394-A25C-4557-B7D3-762548BB97FA}" type="presParOf" srcId="{295A1D23-3D54-4881-B138-84B3BB96CA9E}" destId="{B6ADE4BA-1710-429A-A287-682F6B892CE4}" srcOrd="5" destOrd="0" presId="urn:microsoft.com/office/officeart/2005/8/layout/vList3"/>
    <dgm:cxn modelId="{EB9C81E3-8587-408B-9960-C32D73AD0928}" type="presParOf" srcId="{295A1D23-3D54-4881-B138-84B3BB96CA9E}" destId="{DA8B7C31-BFC3-4A1D-9D39-9C5BB4B2DFBB}" srcOrd="6" destOrd="0" presId="urn:microsoft.com/office/officeart/2005/8/layout/vList3"/>
    <dgm:cxn modelId="{AFD3DA54-EC79-4856-ACBD-ED3CD7EB4D97}" type="presParOf" srcId="{DA8B7C31-BFC3-4A1D-9D39-9C5BB4B2DFBB}" destId="{22AC3A23-B821-4A5E-854F-461666A02564}" srcOrd="0" destOrd="0" presId="urn:microsoft.com/office/officeart/2005/8/layout/vList3"/>
    <dgm:cxn modelId="{69F0C329-B2D3-494D-9499-4275EA883AE4}" type="presParOf" srcId="{DA8B7C31-BFC3-4A1D-9D39-9C5BB4B2DFBB}" destId="{3FDDC66E-7000-4B46-80D8-C0DE04D17C5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31BD98-B0AB-4072-A63D-ABA2BA2E5D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4A0A05B0-07A6-4DFD-ADA4-5A6B20301D2D}">
      <dgm:prSet/>
      <dgm:spPr/>
      <dgm:t>
        <a:bodyPr/>
        <a:lstStyle/>
        <a:p>
          <a:r>
            <a:rPr lang="en-GB" dirty="0"/>
            <a:t>Good corporate governance require that organizations and institutions be influenced by universal governance principles. These corporate principles revolve around four elements, namely: </a:t>
          </a:r>
          <a:endParaRPr lang="en-ZA" dirty="0"/>
        </a:p>
      </dgm:t>
    </dgm:pt>
    <dgm:pt modelId="{316BA947-E192-471D-A1EE-FF72422FFBEF}" type="parTrans" cxnId="{F42781CE-077F-4E6C-B146-D2F0871B3085}">
      <dgm:prSet/>
      <dgm:spPr/>
      <dgm:t>
        <a:bodyPr/>
        <a:lstStyle/>
        <a:p>
          <a:endParaRPr lang="en-ZA"/>
        </a:p>
      </dgm:t>
    </dgm:pt>
    <dgm:pt modelId="{084B6D60-0B35-478C-9C66-A1066F2CA9BD}" type="sibTrans" cxnId="{F42781CE-077F-4E6C-B146-D2F0871B3085}">
      <dgm:prSet/>
      <dgm:spPr/>
      <dgm:t>
        <a:bodyPr/>
        <a:lstStyle/>
        <a:p>
          <a:endParaRPr lang="en-ZA"/>
        </a:p>
      </dgm:t>
    </dgm:pt>
    <dgm:pt modelId="{453CA2A2-EAB0-49F9-BD0C-4D59B1682924}">
      <dgm:prSet/>
      <dgm:spPr/>
      <dgm:t>
        <a:bodyPr/>
        <a:lstStyle/>
        <a:p>
          <a:r>
            <a:rPr lang="en-GB"/>
            <a:t>transparency</a:t>
          </a:r>
          <a:endParaRPr lang="en-ZA"/>
        </a:p>
      </dgm:t>
    </dgm:pt>
    <dgm:pt modelId="{8D0054EE-C91A-430E-90BA-8EF54B9AFB52}" type="parTrans" cxnId="{99EE0BB5-2705-43F8-A3DD-C884E03DF221}">
      <dgm:prSet/>
      <dgm:spPr/>
      <dgm:t>
        <a:bodyPr/>
        <a:lstStyle/>
        <a:p>
          <a:endParaRPr lang="en-ZA"/>
        </a:p>
      </dgm:t>
    </dgm:pt>
    <dgm:pt modelId="{94CC14A9-B944-4DE9-9C95-5F55E0D19CEA}" type="sibTrans" cxnId="{99EE0BB5-2705-43F8-A3DD-C884E03DF221}">
      <dgm:prSet/>
      <dgm:spPr/>
      <dgm:t>
        <a:bodyPr/>
        <a:lstStyle/>
        <a:p>
          <a:endParaRPr lang="en-ZA"/>
        </a:p>
      </dgm:t>
    </dgm:pt>
    <dgm:pt modelId="{46F2F3F5-4ADC-4CC6-937D-12B5A79A6365}">
      <dgm:prSet/>
      <dgm:spPr/>
      <dgm:t>
        <a:bodyPr/>
        <a:lstStyle/>
        <a:p>
          <a:r>
            <a:rPr lang="en-GB"/>
            <a:t>accountability</a:t>
          </a:r>
          <a:endParaRPr lang="en-ZA"/>
        </a:p>
      </dgm:t>
    </dgm:pt>
    <dgm:pt modelId="{FE548595-AD80-4706-B9DB-551E685A04F4}" type="parTrans" cxnId="{870718CE-E32C-4D57-8F18-5FDEB4B25018}">
      <dgm:prSet/>
      <dgm:spPr/>
      <dgm:t>
        <a:bodyPr/>
        <a:lstStyle/>
        <a:p>
          <a:endParaRPr lang="en-ZA"/>
        </a:p>
      </dgm:t>
    </dgm:pt>
    <dgm:pt modelId="{4EE3D3C9-EE6F-44F7-969D-ADEEFE610BD4}" type="sibTrans" cxnId="{870718CE-E32C-4D57-8F18-5FDEB4B25018}">
      <dgm:prSet/>
      <dgm:spPr/>
      <dgm:t>
        <a:bodyPr/>
        <a:lstStyle/>
        <a:p>
          <a:endParaRPr lang="en-ZA"/>
        </a:p>
      </dgm:t>
    </dgm:pt>
    <dgm:pt modelId="{8E3DE43F-E285-4BE2-9618-07AC88E2AFB2}">
      <dgm:prSet/>
      <dgm:spPr/>
      <dgm:t>
        <a:bodyPr/>
        <a:lstStyle/>
        <a:p>
          <a:r>
            <a:rPr lang="en-GB" dirty="0"/>
            <a:t>responsibility</a:t>
          </a:r>
          <a:endParaRPr lang="en-ZA" dirty="0"/>
        </a:p>
      </dgm:t>
    </dgm:pt>
    <dgm:pt modelId="{1DB4306E-065A-4FC3-B7C2-3BD41A42B180}" type="parTrans" cxnId="{EA694F3A-F27F-43F0-9D54-EDCA5490CE62}">
      <dgm:prSet/>
      <dgm:spPr/>
      <dgm:t>
        <a:bodyPr/>
        <a:lstStyle/>
        <a:p>
          <a:endParaRPr lang="en-ZA"/>
        </a:p>
      </dgm:t>
    </dgm:pt>
    <dgm:pt modelId="{A2C6267C-4230-4CFF-82AC-D2CE19EB154E}" type="sibTrans" cxnId="{EA694F3A-F27F-43F0-9D54-EDCA5490CE62}">
      <dgm:prSet/>
      <dgm:spPr/>
      <dgm:t>
        <a:bodyPr/>
        <a:lstStyle/>
        <a:p>
          <a:endParaRPr lang="en-ZA"/>
        </a:p>
      </dgm:t>
    </dgm:pt>
    <dgm:pt modelId="{DD1A4E1A-06E4-4DBB-BF3B-A2BED61ECEE3}">
      <dgm:prSet/>
      <dgm:spPr/>
      <dgm:t>
        <a:bodyPr/>
        <a:lstStyle/>
        <a:p>
          <a:r>
            <a:rPr lang="en-GB"/>
            <a:t>All these principles are related to organizational corporate social responsibility. </a:t>
          </a:r>
          <a:endParaRPr lang="en-ZA"/>
        </a:p>
      </dgm:t>
    </dgm:pt>
    <dgm:pt modelId="{1CE5B237-1F5E-4659-B59C-19960377AF31}" type="parTrans" cxnId="{9445CEA0-652D-4DA3-9EA6-BCFDE38F2901}">
      <dgm:prSet/>
      <dgm:spPr/>
      <dgm:t>
        <a:bodyPr/>
        <a:lstStyle/>
        <a:p>
          <a:endParaRPr lang="en-ZA"/>
        </a:p>
      </dgm:t>
    </dgm:pt>
    <dgm:pt modelId="{503CF14F-AFA3-408C-A42F-29A443C992C0}" type="sibTrans" cxnId="{9445CEA0-652D-4DA3-9EA6-BCFDE38F2901}">
      <dgm:prSet/>
      <dgm:spPr/>
      <dgm:t>
        <a:bodyPr/>
        <a:lstStyle/>
        <a:p>
          <a:endParaRPr lang="en-ZA"/>
        </a:p>
      </dgm:t>
    </dgm:pt>
    <dgm:pt modelId="{8B013BEC-E1FC-442F-BEFC-B2F30D0E08CE}">
      <dgm:prSet/>
      <dgm:spPr/>
      <dgm:t>
        <a:bodyPr/>
        <a:lstStyle/>
        <a:p>
          <a:r>
            <a:rPr lang="en-GB" dirty="0"/>
            <a:t>fairness</a:t>
          </a:r>
          <a:endParaRPr lang="en-ZA" dirty="0"/>
        </a:p>
      </dgm:t>
    </dgm:pt>
    <dgm:pt modelId="{CCF43C91-2A66-495B-B784-79CC8F7BCE20}" type="parTrans" cxnId="{41868902-6FB3-4AF3-A8F0-645E737A7F23}">
      <dgm:prSet/>
      <dgm:spPr/>
      <dgm:t>
        <a:bodyPr/>
        <a:lstStyle/>
        <a:p>
          <a:endParaRPr lang="en-ZA"/>
        </a:p>
      </dgm:t>
    </dgm:pt>
    <dgm:pt modelId="{385CE5F1-A35D-40A6-B7A9-3326B7635CC4}" type="sibTrans" cxnId="{41868902-6FB3-4AF3-A8F0-645E737A7F23}">
      <dgm:prSet/>
      <dgm:spPr/>
      <dgm:t>
        <a:bodyPr/>
        <a:lstStyle/>
        <a:p>
          <a:endParaRPr lang="en-ZA"/>
        </a:p>
      </dgm:t>
    </dgm:pt>
    <dgm:pt modelId="{5B74B72E-13E5-4E75-ABCB-4EAD4C0B3057}" type="pres">
      <dgm:prSet presAssocID="{A431BD98-B0AB-4072-A63D-ABA2BA2E5DCA}" presName="linear" presStyleCnt="0">
        <dgm:presLayoutVars>
          <dgm:animLvl val="lvl"/>
          <dgm:resizeHandles val="exact"/>
        </dgm:presLayoutVars>
      </dgm:prSet>
      <dgm:spPr/>
    </dgm:pt>
    <dgm:pt modelId="{1C9767CD-0D05-4087-8CF6-CF180CA5F368}" type="pres">
      <dgm:prSet presAssocID="{4A0A05B0-07A6-4DFD-ADA4-5A6B20301D2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52CCEE5-1961-487B-A70B-ED3705E8152A}" type="pres">
      <dgm:prSet presAssocID="{4A0A05B0-07A6-4DFD-ADA4-5A6B20301D2D}" presName="childText" presStyleLbl="revTx" presStyleIdx="0" presStyleCnt="1">
        <dgm:presLayoutVars>
          <dgm:bulletEnabled val="1"/>
        </dgm:presLayoutVars>
      </dgm:prSet>
      <dgm:spPr/>
    </dgm:pt>
    <dgm:pt modelId="{6996A2EB-F1B2-421D-9239-043983786703}" type="pres">
      <dgm:prSet presAssocID="{DD1A4E1A-06E4-4DBB-BF3B-A2BED61ECEE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1868902-6FB3-4AF3-A8F0-645E737A7F23}" srcId="{4A0A05B0-07A6-4DFD-ADA4-5A6B20301D2D}" destId="{8B013BEC-E1FC-442F-BEFC-B2F30D0E08CE}" srcOrd="3" destOrd="0" parTransId="{CCF43C91-2A66-495B-B784-79CC8F7BCE20}" sibTransId="{385CE5F1-A35D-40A6-B7A9-3326B7635CC4}"/>
    <dgm:cxn modelId="{71710813-71AC-4E6D-8187-7D850FF93CB7}" type="presOf" srcId="{A431BD98-B0AB-4072-A63D-ABA2BA2E5DCA}" destId="{5B74B72E-13E5-4E75-ABCB-4EAD4C0B3057}" srcOrd="0" destOrd="0" presId="urn:microsoft.com/office/officeart/2005/8/layout/vList2"/>
    <dgm:cxn modelId="{5CC22037-997D-44CB-961F-BA654AA17E51}" type="presOf" srcId="{DD1A4E1A-06E4-4DBB-BF3B-A2BED61ECEE3}" destId="{6996A2EB-F1B2-421D-9239-043983786703}" srcOrd="0" destOrd="0" presId="urn:microsoft.com/office/officeart/2005/8/layout/vList2"/>
    <dgm:cxn modelId="{5C294A37-A5D7-4F82-8E17-B5E9CF1F62FB}" type="presOf" srcId="{46F2F3F5-4ADC-4CC6-937D-12B5A79A6365}" destId="{352CCEE5-1961-487B-A70B-ED3705E8152A}" srcOrd="0" destOrd="1" presId="urn:microsoft.com/office/officeart/2005/8/layout/vList2"/>
    <dgm:cxn modelId="{EA694F3A-F27F-43F0-9D54-EDCA5490CE62}" srcId="{4A0A05B0-07A6-4DFD-ADA4-5A6B20301D2D}" destId="{8E3DE43F-E285-4BE2-9618-07AC88E2AFB2}" srcOrd="2" destOrd="0" parTransId="{1DB4306E-065A-4FC3-B7C2-3BD41A42B180}" sibTransId="{A2C6267C-4230-4CFF-82AC-D2CE19EB154E}"/>
    <dgm:cxn modelId="{29808377-B414-4124-8665-4D23AFCF09EB}" type="presOf" srcId="{8E3DE43F-E285-4BE2-9618-07AC88E2AFB2}" destId="{352CCEE5-1961-487B-A70B-ED3705E8152A}" srcOrd="0" destOrd="2" presId="urn:microsoft.com/office/officeart/2005/8/layout/vList2"/>
    <dgm:cxn modelId="{AEF45284-4E43-42D1-ABE4-E6F5C2BA2F47}" type="presOf" srcId="{453CA2A2-EAB0-49F9-BD0C-4D59B1682924}" destId="{352CCEE5-1961-487B-A70B-ED3705E8152A}" srcOrd="0" destOrd="0" presId="urn:microsoft.com/office/officeart/2005/8/layout/vList2"/>
    <dgm:cxn modelId="{9445CEA0-652D-4DA3-9EA6-BCFDE38F2901}" srcId="{A431BD98-B0AB-4072-A63D-ABA2BA2E5DCA}" destId="{DD1A4E1A-06E4-4DBB-BF3B-A2BED61ECEE3}" srcOrd="1" destOrd="0" parTransId="{1CE5B237-1F5E-4659-B59C-19960377AF31}" sibTransId="{503CF14F-AFA3-408C-A42F-29A443C992C0}"/>
    <dgm:cxn modelId="{915B71A5-2A51-4134-B27B-CB0F0C0BA41D}" type="presOf" srcId="{8B013BEC-E1FC-442F-BEFC-B2F30D0E08CE}" destId="{352CCEE5-1961-487B-A70B-ED3705E8152A}" srcOrd="0" destOrd="3" presId="urn:microsoft.com/office/officeart/2005/8/layout/vList2"/>
    <dgm:cxn modelId="{99EE0BB5-2705-43F8-A3DD-C884E03DF221}" srcId="{4A0A05B0-07A6-4DFD-ADA4-5A6B20301D2D}" destId="{453CA2A2-EAB0-49F9-BD0C-4D59B1682924}" srcOrd="0" destOrd="0" parTransId="{8D0054EE-C91A-430E-90BA-8EF54B9AFB52}" sibTransId="{94CC14A9-B944-4DE9-9C95-5F55E0D19CEA}"/>
    <dgm:cxn modelId="{870718CE-E32C-4D57-8F18-5FDEB4B25018}" srcId="{4A0A05B0-07A6-4DFD-ADA4-5A6B20301D2D}" destId="{46F2F3F5-4ADC-4CC6-937D-12B5A79A6365}" srcOrd="1" destOrd="0" parTransId="{FE548595-AD80-4706-B9DB-551E685A04F4}" sibTransId="{4EE3D3C9-EE6F-44F7-969D-ADEEFE610BD4}"/>
    <dgm:cxn modelId="{F42781CE-077F-4E6C-B146-D2F0871B3085}" srcId="{A431BD98-B0AB-4072-A63D-ABA2BA2E5DCA}" destId="{4A0A05B0-07A6-4DFD-ADA4-5A6B20301D2D}" srcOrd="0" destOrd="0" parTransId="{316BA947-E192-471D-A1EE-FF72422FFBEF}" sibTransId="{084B6D60-0B35-478C-9C66-A1066F2CA9BD}"/>
    <dgm:cxn modelId="{25ABBFE2-9A20-4465-AB18-950F46FD1C7C}" type="presOf" srcId="{4A0A05B0-07A6-4DFD-ADA4-5A6B20301D2D}" destId="{1C9767CD-0D05-4087-8CF6-CF180CA5F368}" srcOrd="0" destOrd="0" presId="urn:microsoft.com/office/officeart/2005/8/layout/vList2"/>
    <dgm:cxn modelId="{8036A3BA-CB28-4895-BCDE-285FF7F02165}" type="presParOf" srcId="{5B74B72E-13E5-4E75-ABCB-4EAD4C0B3057}" destId="{1C9767CD-0D05-4087-8CF6-CF180CA5F368}" srcOrd="0" destOrd="0" presId="urn:microsoft.com/office/officeart/2005/8/layout/vList2"/>
    <dgm:cxn modelId="{36047807-B774-4527-AA2C-0054FFCC5DC6}" type="presParOf" srcId="{5B74B72E-13E5-4E75-ABCB-4EAD4C0B3057}" destId="{352CCEE5-1961-487B-A70B-ED3705E8152A}" srcOrd="1" destOrd="0" presId="urn:microsoft.com/office/officeart/2005/8/layout/vList2"/>
    <dgm:cxn modelId="{7F4DEC9F-1C8F-4441-A8C7-1F6E82CB25A3}" type="presParOf" srcId="{5B74B72E-13E5-4E75-ABCB-4EAD4C0B3057}" destId="{6996A2EB-F1B2-421D-9239-04398378670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FF45F7-E6CE-47C5-B105-CBE8BE0DF89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AE67238C-85DC-4775-AFD1-2CF7AA8C0CBF}">
      <dgm:prSet/>
      <dgm:spPr/>
      <dgm:t>
        <a:bodyPr/>
        <a:lstStyle/>
        <a:p>
          <a:pPr algn="l"/>
          <a:r>
            <a:rPr lang="en-GB" i="1" dirty="0"/>
            <a:t>‘Corporate citizenship’ </a:t>
          </a:r>
          <a:r>
            <a:rPr lang="en-GB" dirty="0"/>
            <a:t>implies that work organizations and institutions have - to some degree and level - rights, duties and responsibilities in societies where they operate. </a:t>
          </a:r>
          <a:endParaRPr lang="en-ZA" dirty="0"/>
        </a:p>
      </dgm:t>
    </dgm:pt>
    <dgm:pt modelId="{EE05B1A0-F1FB-46DF-98CE-E16C077A35EC}" type="parTrans" cxnId="{0064D648-5344-4F28-B651-BE7FFE2B5FAD}">
      <dgm:prSet/>
      <dgm:spPr/>
      <dgm:t>
        <a:bodyPr/>
        <a:lstStyle/>
        <a:p>
          <a:endParaRPr lang="en-ZA"/>
        </a:p>
      </dgm:t>
    </dgm:pt>
    <dgm:pt modelId="{42786FAD-5AD6-44DF-9054-B4808C85C704}" type="sibTrans" cxnId="{0064D648-5344-4F28-B651-BE7FFE2B5FAD}">
      <dgm:prSet/>
      <dgm:spPr/>
      <dgm:t>
        <a:bodyPr/>
        <a:lstStyle/>
        <a:p>
          <a:endParaRPr lang="en-ZA"/>
        </a:p>
      </dgm:t>
    </dgm:pt>
    <dgm:pt modelId="{6685D671-5632-4401-A811-D67784166D20}">
      <dgm:prSet/>
      <dgm:spPr/>
      <dgm:t>
        <a:bodyPr/>
        <a:lstStyle/>
        <a:p>
          <a:pPr algn="l"/>
          <a:r>
            <a:rPr lang="en-GB" dirty="0"/>
            <a:t>For its fulfilment, corporate citizenship means the need to re-thinking about the roles of such organizations and institutions in society.</a:t>
          </a:r>
          <a:endParaRPr lang="en-ZA" dirty="0"/>
        </a:p>
      </dgm:t>
    </dgm:pt>
    <dgm:pt modelId="{695900C2-1E83-41FC-9B73-5A2609BEEF83}" type="parTrans" cxnId="{BF99B761-9708-41A4-8BD9-DA6663EDFE01}">
      <dgm:prSet/>
      <dgm:spPr/>
      <dgm:t>
        <a:bodyPr/>
        <a:lstStyle/>
        <a:p>
          <a:endParaRPr lang="en-ZA"/>
        </a:p>
      </dgm:t>
    </dgm:pt>
    <dgm:pt modelId="{1093ABCC-8D64-4F7C-B628-49175E36D86E}" type="sibTrans" cxnId="{BF99B761-9708-41A4-8BD9-DA6663EDFE01}">
      <dgm:prSet/>
      <dgm:spPr/>
      <dgm:t>
        <a:bodyPr/>
        <a:lstStyle/>
        <a:p>
          <a:endParaRPr lang="en-ZA"/>
        </a:p>
      </dgm:t>
    </dgm:pt>
    <dgm:pt modelId="{F7001121-63BE-4AD8-AEAD-0B4B215A71FF}" type="pres">
      <dgm:prSet presAssocID="{57FF45F7-E6CE-47C5-B105-CBE8BE0DF89E}" presName="Name0" presStyleCnt="0">
        <dgm:presLayoutVars>
          <dgm:dir/>
          <dgm:resizeHandles val="exact"/>
        </dgm:presLayoutVars>
      </dgm:prSet>
      <dgm:spPr/>
    </dgm:pt>
    <dgm:pt modelId="{9090E86F-9E36-4C02-A4AC-D852E5FB3398}" type="pres">
      <dgm:prSet presAssocID="{AE67238C-85DC-4775-AFD1-2CF7AA8C0CBF}" presName="node" presStyleLbl="node1" presStyleIdx="0" presStyleCnt="2" custScaleY="131649">
        <dgm:presLayoutVars>
          <dgm:bulletEnabled val="1"/>
        </dgm:presLayoutVars>
      </dgm:prSet>
      <dgm:spPr/>
    </dgm:pt>
    <dgm:pt modelId="{FD3C7AE5-97C1-4098-9A76-700C0E671115}" type="pres">
      <dgm:prSet presAssocID="{42786FAD-5AD6-44DF-9054-B4808C85C704}" presName="sibTrans" presStyleLbl="sibTrans2D1" presStyleIdx="0" presStyleCnt="1"/>
      <dgm:spPr/>
    </dgm:pt>
    <dgm:pt modelId="{8DD8535F-DE0E-460A-A25B-3227237B7A07}" type="pres">
      <dgm:prSet presAssocID="{42786FAD-5AD6-44DF-9054-B4808C85C704}" presName="connectorText" presStyleLbl="sibTrans2D1" presStyleIdx="0" presStyleCnt="1"/>
      <dgm:spPr/>
    </dgm:pt>
    <dgm:pt modelId="{C244CA7F-C364-4AD1-9FF8-4CF0C887BF96}" type="pres">
      <dgm:prSet presAssocID="{6685D671-5632-4401-A811-D67784166D20}" presName="node" presStyleLbl="node1" presStyleIdx="1" presStyleCnt="2" custScaleX="111241" custScaleY="133424">
        <dgm:presLayoutVars>
          <dgm:bulletEnabled val="1"/>
        </dgm:presLayoutVars>
      </dgm:prSet>
      <dgm:spPr/>
    </dgm:pt>
  </dgm:ptLst>
  <dgm:cxnLst>
    <dgm:cxn modelId="{BF99B761-9708-41A4-8BD9-DA6663EDFE01}" srcId="{57FF45F7-E6CE-47C5-B105-CBE8BE0DF89E}" destId="{6685D671-5632-4401-A811-D67784166D20}" srcOrd="1" destOrd="0" parTransId="{695900C2-1E83-41FC-9B73-5A2609BEEF83}" sibTransId="{1093ABCC-8D64-4F7C-B628-49175E36D86E}"/>
    <dgm:cxn modelId="{0064D648-5344-4F28-B651-BE7FFE2B5FAD}" srcId="{57FF45F7-E6CE-47C5-B105-CBE8BE0DF89E}" destId="{AE67238C-85DC-4775-AFD1-2CF7AA8C0CBF}" srcOrd="0" destOrd="0" parTransId="{EE05B1A0-F1FB-46DF-98CE-E16C077A35EC}" sibTransId="{42786FAD-5AD6-44DF-9054-B4808C85C704}"/>
    <dgm:cxn modelId="{3ACA5D7C-5D67-462C-9CA7-58D8F2DACA09}" type="presOf" srcId="{42786FAD-5AD6-44DF-9054-B4808C85C704}" destId="{8DD8535F-DE0E-460A-A25B-3227237B7A07}" srcOrd="1" destOrd="0" presId="urn:microsoft.com/office/officeart/2005/8/layout/process1"/>
    <dgm:cxn modelId="{6597E784-C3A6-4E30-9CA7-A31EAC255D26}" type="presOf" srcId="{6685D671-5632-4401-A811-D67784166D20}" destId="{C244CA7F-C364-4AD1-9FF8-4CF0C887BF96}" srcOrd="0" destOrd="0" presId="urn:microsoft.com/office/officeart/2005/8/layout/process1"/>
    <dgm:cxn modelId="{310BA39E-9AD1-48A8-A81E-85AAFAB92505}" type="presOf" srcId="{42786FAD-5AD6-44DF-9054-B4808C85C704}" destId="{FD3C7AE5-97C1-4098-9A76-700C0E671115}" srcOrd="0" destOrd="0" presId="urn:microsoft.com/office/officeart/2005/8/layout/process1"/>
    <dgm:cxn modelId="{737D54B3-2218-4C21-8459-D2E24E909B15}" type="presOf" srcId="{57FF45F7-E6CE-47C5-B105-CBE8BE0DF89E}" destId="{F7001121-63BE-4AD8-AEAD-0B4B215A71FF}" srcOrd="0" destOrd="0" presId="urn:microsoft.com/office/officeart/2005/8/layout/process1"/>
    <dgm:cxn modelId="{99800ABA-D72A-4733-869F-3657051D3B98}" type="presOf" srcId="{AE67238C-85DC-4775-AFD1-2CF7AA8C0CBF}" destId="{9090E86F-9E36-4C02-A4AC-D852E5FB3398}" srcOrd="0" destOrd="0" presId="urn:microsoft.com/office/officeart/2005/8/layout/process1"/>
    <dgm:cxn modelId="{8870A973-7C75-4B2B-AE7C-7D71B1FE6337}" type="presParOf" srcId="{F7001121-63BE-4AD8-AEAD-0B4B215A71FF}" destId="{9090E86F-9E36-4C02-A4AC-D852E5FB3398}" srcOrd="0" destOrd="0" presId="urn:microsoft.com/office/officeart/2005/8/layout/process1"/>
    <dgm:cxn modelId="{B5FCC79B-C6FC-47B1-872A-73AB8C90F8ED}" type="presParOf" srcId="{F7001121-63BE-4AD8-AEAD-0B4B215A71FF}" destId="{FD3C7AE5-97C1-4098-9A76-700C0E671115}" srcOrd="1" destOrd="0" presId="urn:microsoft.com/office/officeart/2005/8/layout/process1"/>
    <dgm:cxn modelId="{6736A2C1-CFDA-45D7-819C-D4D3D75F1DD7}" type="presParOf" srcId="{FD3C7AE5-97C1-4098-9A76-700C0E671115}" destId="{8DD8535F-DE0E-460A-A25B-3227237B7A07}" srcOrd="0" destOrd="0" presId="urn:microsoft.com/office/officeart/2005/8/layout/process1"/>
    <dgm:cxn modelId="{A803200A-27BE-4A63-A500-05B938303B9B}" type="presParOf" srcId="{F7001121-63BE-4AD8-AEAD-0B4B215A71FF}" destId="{C244CA7F-C364-4AD1-9FF8-4CF0C887BF96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C846AE-F204-4C56-B01F-C02CF9C0DC5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12DECFCA-0A40-4A7C-A5F6-8B1CD67D5C37}">
      <dgm:prSet custT="1"/>
      <dgm:spPr/>
      <dgm:t>
        <a:bodyPr/>
        <a:lstStyle/>
        <a:p>
          <a:pPr algn="l"/>
          <a:r>
            <a:rPr lang="en-US" sz="3200" dirty="0"/>
            <a:t>Arguing against the involvement of business </a:t>
          </a:r>
          <a:r>
            <a:rPr lang="en-GB" sz="3200" dirty="0"/>
            <a:t>causes, a conservative American economist, Friedman stated:</a:t>
          </a:r>
          <a:endParaRPr lang="en-ZA" sz="3200" dirty="0"/>
        </a:p>
      </dgm:t>
    </dgm:pt>
    <dgm:pt modelId="{09DB1629-EFAC-4689-88E3-4294F3092413}" type="parTrans" cxnId="{733C7C81-6AC0-4FEA-878A-4F24027AF4AE}">
      <dgm:prSet/>
      <dgm:spPr/>
      <dgm:t>
        <a:bodyPr/>
        <a:lstStyle/>
        <a:p>
          <a:endParaRPr lang="en-ZA"/>
        </a:p>
      </dgm:t>
    </dgm:pt>
    <dgm:pt modelId="{9C2657FE-EB57-40BD-B99A-D5F6CD1C8E47}" type="sibTrans" cxnId="{733C7C81-6AC0-4FEA-878A-4F24027AF4AE}">
      <dgm:prSet/>
      <dgm:spPr/>
      <dgm:t>
        <a:bodyPr/>
        <a:lstStyle/>
        <a:p>
          <a:endParaRPr lang="en-ZA"/>
        </a:p>
      </dgm:t>
    </dgm:pt>
    <dgm:pt modelId="{5104546C-5A15-4CCF-B395-884479DC0345}">
      <dgm:prSet custT="1"/>
      <dgm:spPr/>
      <dgm:t>
        <a:bodyPr/>
        <a:lstStyle/>
        <a:p>
          <a:r>
            <a:rPr lang="en-GB" sz="2800" i="1" dirty="0"/>
            <a:t>‘The business of business is business - not anything else! </a:t>
          </a:r>
          <a:endParaRPr lang="en-ZA" sz="2800" i="1" dirty="0"/>
        </a:p>
      </dgm:t>
    </dgm:pt>
    <dgm:pt modelId="{DAA2AFEB-F856-44E5-AFD2-60B0CF07848D}" type="parTrans" cxnId="{8379B65D-A119-4440-A7F0-575EF70B1436}">
      <dgm:prSet/>
      <dgm:spPr/>
      <dgm:t>
        <a:bodyPr/>
        <a:lstStyle/>
        <a:p>
          <a:endParaRPr lang="en-ZA"/>
        </a:p>
      </dgm:t>
    </dgm:pt>
    <dgm:pt modelId="{EF72ECEC-88A5-46B0-8AC9-62BD617BE1E6}" type="sibTrans" cxnId="{8379B65D-A119-4440-A7F0-575EF70B1436}">
      <dgm:prSet/>
      <dgm:spPr/>
      <dgm:t>
        <a:bodyPr/>
        <a:lstStyle/>
        <a:p>
          <a:endParaRPr lang="en-ZA"/>
        </a:p>
      </dgm:t>
    </dgm:pt>
    <dgm:pt modelId="{83AD47ED-7CC3-452F-86BE-AE77EA93E1CC}">
      <dgm:prSet custT="1"/>
      <dgm:spPr/>
      <dgm:t>
        <a:bodyPr/>
        <a:lstStyle/>
        <a:p>
          <a:r>
            <a:rPr lang="en-US" sz="2800" i="1" dirty="0"/>
            <a:t>‘If you pay people not to work and tax them when they do, don’t be surprised if you get unemployment’ </a:t>
          </a:r>
          <a:endParaRPr lang="en-ZA" sz="2800" i="1" dirty="0"/>
        </a:p>
      </dgm:t>
    </dgm:pt>
    <dgm:pt modelId="{5414CBF6-E985-46FC-AFDF-01BEEBD5CFA3}" type="parTrans" cxnId="{ADD3AE60-7DDA-47E0-BC1B-058E28CFAE7C}">
      <dgm:prSet/>
      <dgm:spPr/>
      <dgm:t>
        <a:bodyPr/>
        <a:lstStyle/>
        <a:p>
          <a:endParaRPr lang="en-ZA"/>
        </a:p>
      </dgm:t>
    </dgm:pt>
    <dgm:pt modelId="{1E1C7655-A90E-45A3-BDAA-F966D0E9C81A}" type="sibTrans" cxnId="{ADD3AE60-7DDA-47E0-BC1B-058E28CFAE7C}">
      <dgm:prSet/>
      <dgm:spPr/>
      <dgm:t>
        <a:bodyPr/>
        <a:lstStyle/>
        <a:p>
          <a:endParaRPr lang="en-ZA"/>
        </a:p>
      </dgm:t>
    </dgm:pt>
    <dgm:pt modelId="{53798654-C55D-4D6C-A59B-CA24531A62E4}">
      <dgm:prSet custT="1"/>
      <dgm:spPr/>
      <dgm:t>
        <a:bodyPr/>
        <a:lstStyle/>
        <a:p>
          <a:r>
            <a:rPr lang="en-US" sz="2800" i="1" dirty="0"/>
            <a:t>‘The only corporate social responsibility a company has is to maximize its profits’</a:t>
          </a:r>
          <a:endParaRPr lang="en-ZA" sz="2800" i="1" dirty="0"/>
        </a:p>
      </dgm:t>
    </dgm:pt>
    <dgm:pt modelId="{97A21EA0-66B2-4F0B-BBFC-FFC1A7310251}" type="parTrans" cxnId="{11FB78AE-F401-4D87-B6EF-6906216896E9}">
      <dgm:prSet/>
      <dgm:spPr/>
      <dgm:t>
        <a:bodyPr/>
        <a:lstStyle/>
        <a:p>
          <a:endParaRPr lang="en-ZA"/>
        </a:p>
      </dgm:t>
    </dgm:pt>
    <dgm:pt modelId="{6F8660B0-3A64-4B40-9AD3-65448560AF68}" type="sibTrans" cxnId="{11FB78AE-F401-4D87-B6EF-6906216896E9}">
      <dgm:prSet/>
      <dgm:spPr/>
      <dgm:t>
        <a:bodyPr/>
        <a:lstStyle/>
        <a:p>
          <a:endParaRPr lang="en-ZA"/>
        </a:p>
      </dgm:t>
    </dgm:pt>
    <dgm:pt modelId="{E32052C4-8A47-405C-9BED-230B547CC01E}">
      <dgm:prSet custT="1"/>
      <dgm:spPr/>
      <dgm:t>
        <a:bodyPr/>
        <a:lstStyle/>
        <a:p>
          <a:endParaRPr lang="en-ZA" sz="2800" i="1" dirty="0"/>
        </a:p>
      </dgm:t>
    </dgm:pt>
    <dgm:pt modelId="{92D47606-7058-4EFE-BA82-C53B42FCBC3E}" type="parTrans" cxnId="{E2D42A97-E717-4978-9C88-CEA3A20D97B6}">
      <dgm:prSet/>
      <dgm:spPr/>
      <dgm:t>
        <a:bodyPr/>
        <a:lstStyle/>
        <a:p>
          <a:endParaRPr lang="en-ZA"/>
        </a:p>
      </dgm:t>
    </dgm:pt>
    <dgm:pt modelId="{B5E4BC52-FF61-4865-9918-2F0D8245E716}" type="sibTrans" cxnId="{E2D42A97-E717-4978-9C88-CEA3A20D97B6}">
      <dgm:prSet/>
      <dgm:spPr/>
      <dgm:t>
        <a:bodyPr/>
        <a:lstStyle/>
        <a:p>
          <a:endParaRPr lang="en-ZA"/>
        </a:p>
      </dgm:t>
    </dgm:pt>
    <dgm:pt modelId="{06369122-11BB-433D-9A9A-A210A65E03C8}">
      <dgm:prSet custT="1"/>
      <dgm:spPr/>
      <dgm:t>
        <a:bodyPr/>
        <a:lstStyle/>
        <a:p>
          <a:endParaRPr lang="en-ZA" sz="2800" i="1" dirty="0"/>
        </a:p>
      </dgm:t>
    </dgm:pt>
    <dgm:pt modelId="{618A9F9A-CF9D-4E86-952E-B2CC4B4F92DF}" type="parTrans" cxnId="{44576D76-7DE4-404A-B976-7403B81E9AEB}">
      <dgm:prSet/>
      <dgm:spPr/>
      <dgm:t>
        <a:bodyPr/>
        <a:lstStyle/>
        <a:p>
          <a:endParaRPr lang="en-ZA"/>
        </a:p>
      </dgm:t>
    </dgm:pt>
    <dgm:pt modelId="{CEC784F2-6944-42AE-A171-C9E88065449A}" type="sibTrans" cxnId="{44576D76-7DE4-404A-B976-7403B81E9AEB}">
      <dgm:prSet/>
      <dgm:spPr/>
      <dgm:t>
        <a:bodyPr/>
        <a:lstStyle/>
        <a:p>
          <a:endParaRPr lang="en-ZA"/>
        </a:p>
      </dgm:t>
    </dgm:pt>
    <dgm:pt modelId="{DB23A5DF-D32D-4D03-B5C3-40A006F628E7}" type="pres">
      <dgm:prSet presAssocID="{B9C846AE-F204-4C56-B01F-C02CF9C0DC5A}" presName="Name0" presStyleCnt="0">
        <dgm:presLayoutVars>
          <dgm:dir/>
          <dgm:animLvl val="lvl"/>
          <dgm:resizeHandles val="exact"/>
        </dgm:presLayoutVars>
      </dgm:prSet>
      <dgm:spPr/>
    </dgm:pt>
    <dgm:pt modelId="{31A1949A-B857-4B06-A0EC-8BEAFF073BF2}" type="pres">
      <dgm:prSet presAssocID="{12DECFCA-0A40-4A7C-A5F6-8B1CD67D5C37}" presName="composite" presStyleCnt="0"/>
      <dgm:spPr/>
    </dgm:pt>
    <dgm:pt modelId="{C0DAB5DB-8A3E-47FF-B4A0-605FD7B3A05B}" type="pres">
      <dgm:prSet presAssocID="{12DECFCA-0A40-4A7C-A5F6-8B1CD67D5C3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861B46F1-F96D-43EC-AD9B-E27D0649768F}" type="pres">
      <dgm:prSet presAssocID="{12DECFCA-0A40-4A7C-A5F6-8B1CD67D5C37}" presName="desTx" presStyleLbl="alignAccFollowNode1" presStyleIdx="0" presStyleCnt="1" custScaleY="111554">
        <dgm:presLayoutVars>
          <dgm:bulletEnabled val="1"/>
        </dgm:presLayoutVars>
      </dgm:prSet>
      <dgm:spPr/>
    </dgm:pt>
  </dgm:ptLst>
  <dgm:cxnLst>
    <dgm:cxn modelId="{03EB6718-A1BA-447D-AC60-6BA07DA59D1D}" type="presOf" srcId="{83AD47ED-7CC3-452F-86BE-AE77EA93E1CC}" destId="{861B46F1-F96D-43EC-AD9B-E27D0649768F}" srcOrd="0" destOrd="4" presId="urn:microsoft.com/office/officeart/2005/8/layout/hList1"/>
    <dgm:cxn modelId="{0E161123-B165-41A4-BC9C-64029C5DAD57}" type="presOf" srcId="{12DECFCA-0A40-4A7C-A5F6-8B1CD67D5C37}" destId="{C0DAB5DB-8A3E-47FF-B4A0-605FD7B3A05B}" srcOrd="0" destOrd="0" presId="urn:microsoft.com/office/officeart/2005/8/layout/hList1"/>
    <dgm:cxn modelId="{C9EDAF36-F798-4C77-9ED8-1A761B2545E3}" type="presOf" srcId="{E32052C4-8A47-405C-9BED-230B547CC01E}" destId="{861B46F1-F96D-43EC-AD9B-E27D0649768F}" srcOrd="0" destOrd="1" presId="urn:microsoft.com/office/officeart/2005/8/layout/hList1"/>
    <dgm:cxn modelId="{FB22BB39-8381-4522-8F05-15D4D712D57B}" type="presOf" srcId="{06369122-11BB-433D-9A9A-A210A65E03C8}" destId="{861B46F1-F96D-43EC-AD9B-E27D0649768F}" srcOrd="0" destOrd="3" presId="urn:microsoft.com/office/officeart/2005/8/layout/hList1"/>
    <dgm:cxn modelId="{8379B65D-A119-4440-A7F0-575EF70B1436}" srcId="{12DECFCA-0A40-4A7C-A5F6-8B1CD67D5C37}" destId="{5104546C-5A15-4CCF-B395-884479DC0345}" srcOrd="0" destOrd="0" parTransId="{DAA2AFEB-F856-44E5-AFD2-60B0CF07848D}" sibTransId="{EF72ECEC-88A5-46B0-8AC9-62BD617BE1E6}"/>
    <dgm:cxn modelId="{ADD3AE60-7DDA-47E0-BC1B-058E28CFAE7C}" srcId="{12DECFCA-0A40-4A7C-A5F6-8B1CD67D5C37}" destId="{83AD47ED-7CC3-452F-86BE-AE77EA93E1CC}" srcOrd="4" destOrd="0" parTransId="{5414CBF6-E985-46FC-AFDF-01BEEBD5CFA3}" sibTransId="{1E1C7655-A90E-45A3-BDAA-F966D0E9C81A}"/>
    <dgm:cxn modelId="{44576D76-7DE4-404A-B976-7403B81E9AEB}" srcId="{12DECFCA-0A40-4A7C-A5F6-8B1CD67D5C37}" destId="{06369122-11BB-433D-9A9A-A210A65E03C8}" srcOrd="3" destOrd="0" parTransId="{618A9F9A-CF9D-4E86-952E-B2CC4B4F92DF}" sibTransId="{CEC784F2-6944-42AE-A171-C9E88065449A}"/>
    <dgm:cxn modelId="{55CD6C7F-31E2-455C-90BE-29A3F3401994}" type="presOf" srcId="{5104546C-5A15-4CCF-B395-884479DC0345}" destId="{861B46F1-F96D-43EC-AD9B-E27D0649768F}" srcOrd="0" destOrd="0" presId="urn:microsoft.com/office/officeart/2005/8/layout/hList1"/>
    <dgm:cxn modelId="{733C7C81-6AC0-4FEA-878A-4F24027AF4AE}" srcId="{B9C846AE-F204-4C56-B01F-C02CF9C0DC5A}" destId="{12DECFCA-0A40-4A7C-A5F6-8B1CD67D5C37}" srcOrd="0" destOrd="0" parTransId="{09DB1629-EFAC-4689-88E3-4294F3092413}" sibTransId="{9C2657FE-EB57-40BD-B99A-D5F6CD1C8E47}"/>
    <dgm:cxn modelId="{E2D42A97-E717-4978-9C88-CEA3A20D97B6}" srcId="{12DECFCA-0A40-4A7C-A5F6-8B1CD67D5C37}" destId="{E32052C4-8A47-405C-9BED-230B547CC01E}" srcOrd="1" destOrd="0" parTransId="{92D47606-7058-4EFE-BA82-C53B42FCBC3E}" sibTransId="{B5E4BC52-FF61-4865-9918-2F0D8245E716}"/>
    <dgm:cxn modelId="{B99C29A5-DCE8-4231-BB73-1C4B2A6B122C}" type="presOf" srcId="{B9C846AE-F204-4C56-B01F-C02CF9C0DC5A}" destId="{DB23A5DF-D32D-4D03-B5C3-40A006F628E7}" srcOrd="0" destOrd="0" presId="urn:microsoft.com/office/officeart/2005/8/layout/hList1"/>
    <dgm:cxn modelId="{11FB78AE-F401-4D87-B6EF-6906216896E9}" srcId="{12DECFCA-0A40-4A7C-A5F6-8B1CD67D5C37}" destId="{53798654-C55D-4D6C-A59B-CA24531A62E4}" srcOrd="2" destOrd="0" parTransId="{97A21EA0-66B2-4F0B-BBFC-FFC1A7310251}" sibTransId="{6F8660B0-3A64-4B40-9AD3-65448560AF68}"/>
    <dgm:cxn modelId="{2F3943BD-734E-4F21-B633-52D2F18CEE12}" type="presOf" srcId="{53798654-C55D-4D6C-A59B-CA24531A62E4}" destId="{861B46F1-F96D-43EC-AD9B-E27D0649768F}" srcOrd="0" destOrd="2" presId="urn:microsoft.com/office/officeart/2005/8/layout/hList1"/>
    <dgm:cxn modelId="{09781AA2-A4B5-4F77-9F72-1531579B5075}" type="presParOf" srcId="{DB23A5DF-D32D-4D03-B5C3-40A006F628E7}" destId="{31A1949A-B857-4B06-A0EC-8BEAFF073BF2}" srcOrd="0" destOrd="0" presId="urn:microsoft.com/office/officeart/2005/8/layout/hList1"/>
    <dgm:cxn modelId="{D761099B-DD21-4624-A626-ECED0ADEF71A}" type="presParOf" srcId="{31A1949A-B857-4B06-A0EC-8BEAFF073BF2}" destId="{C0DAB5DB-8A3E-47FF-B4A0-605FD7B3A05B}" srcOrd="0" destOrd="0" presId="urn:microsoft.com/office/officeart/2005/8/layout/hList1"/>
    <dgm:cxn modelId="{5490BA07-5100-43FA-9068-5696BD7B6BB4}" type="presParOf" srcId="{31A1949A-B857-4B06-A0EC-8BEAFF073BF2}" destId="{861B46F1-F96D-43EC-AD9B-E27D0649768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158D82-1960-4855-A11E-025534C733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ZA"/>
        </a:p>
      </dgm:t>
    </dgm:pt>
    <dgm:pt modelId="{A72C9E02-0465-46AD-A077-3728768CB145}">
      <dgm:prSet/>
      <dgm:spPr/>
      <dgm:t>
        <a:bodyPr/>
        <a:lstStyle/>
        <a:p>
          <a:r>
            <a:rPr lang="en-GB" dirty="0"/>
            <a:t>Modern work organizations and institutions - be they </a:t>
          </a:r>
          <a:r>
            <a:rPr lang="en-GB" i="1" dirty="0"/>
            <a:t>public or private, for profit or non-profit, small or large </a:t>
          </a:r>
          <a:r>
            <a:rPr lang="en-GB" dirty="0"/>
            <a:t>- have roles and responsibilities in society which extend beyond their obligations to their members. </a:t>
          </a:r>
          <a:endParaRPr lang="en-ZA" dirty="0"/>
        </a:p>
      </dgm:t>
    </dgm:pt>
    <dgm:pt modelId="{07C26108-62D4-4349-AFA0-D8870B07D1A1}" type="parTrans" cxnId="{4191A6E5-AAD4-47E4-9B21-5359F76C09CB}">
      <dgm:prSet/>
      <dgm:spPr/>
      <dgm:t>
        <a:bodyPr/>
        <a:lstStyle/>
        <a:p>
          <a:endParaRPr lang="en-ZA"/>
        </a:p>
      </dgm:t>
    </dgm:pt>
    <dgm:pt modelId="{C39D45A3-7114-4A64-AAEF-EE6BB37021CB}" type="sibTrans" cxnId="{4191A6E5-AAD4-47E4-9B21-5359F76C09CB}">
      <dgm:prSet/>
      <dgm:spPr/>
      <dgm:t>
        <a:bodyPr/>
        <a:lstStyle/>
        <a:p>
          <a:endParaRPr lang="en-ZA"/>
        </a:p>
      </dgm:t>
    </dgm:pt>
    <dgm:pt modelId="{F00540F9-0DFF-4983-8EF7-8733EACFC44D}">
      <dgm:prSet/>
      <dgm:spPr/>
      <dgm:t>
        <a:bodyPr/>
        <a:lstStyle/>
        <a:p>
          <a:r>
            <a:rPr lang="en-GB"/>
            <a:t>These members may be stakeholders, investors, voters or supporters. </a:t>
          </a:r>
          <a:endParaRPr lang="en-ZA"/>
        </a:p>
      </dgm:t>
    </dgm:pt>
    <dgm:pt modelId="{DA13FACC-86A2-472F-BE37-5F14A723CEE3}" type="parTrans" cxnId="{C1C8B5D5-4E02-4E1E-BF33-DB159C5F09EE}">
      <dgm:prSet/>
      <dgm:spPr/>
      <dgm:t>
        <a:bodyPr/>
        <a:lstStyle/>
        <a:p>
          <a:endParaRPr lang="en-ZA"/>
        </a:p>
      </dgm:t>
    </dgm:pt>
    <dgm:pt modelId="{9F795D48-48FD-494B-9785-C035E77463D2}" type="sibTrans" cxnId="{C1C8B5D5-4E02-4E1E-BF33-DB159C5F09EE}">
      <dgm:prSet/>
      <dgm:spPr/>
      <dgm:t>
        <a:bodyPr/>
        <a:lstStyle/>
        <a:p>
          <a:endParaRPr lang="en-ZA"/>
        </a:p>
      </dgm:t>
    </dgm:pt>
    <dgm:pt modelId="{D8099C3B-5B0C-4210-9355-6F8E5BA383CE}">
      <dgm:prSet/>
      <dgm:spPr/>
      <dgm:t>
        <a:bodyPr/>
        <a:lstStyle/>
        <a:p>
          <a:r>
            <a:rPr lang="en-GB" dirty="0"/>
            <a:t>Work organizations have four major corporate responsibilities. These are as presented in the table to follow. </a:t>
          </a:r>
          <a:endParaRPr lang="en-ZA" dirty="0"/>
        </a:p>
      </dgm:t>
    </dgm:pt>
    <dgm:pt modelId="{E9BDBC47-D133-4C30-992F-BFB980F12F4A}" type="parTrans" cxnId="{9BE8B401-4EF4-4C6C-8DF1-42115D54B9CC}">
      <dgm:prSet/>
      <dgm:spPr/>
      <dgm:t>
        <a:bodyPr/>
        <a:lstStyle/>
        <a:p>
          <a:endParaRPr lang="en-ZA"/>
        </a:p>
      </dgm:t>
    </dgm:pt>
    <dgm:pt modelId="{6A9214C2-9DEE-4500-AD04-9ABD160CE087}" type="sibTrans" cxnId="{9BE8B401-4EF4-4C6C-8DF1-42115D54B9CC}">
      <dgm:prSet/>
      <dgm:spPr/>
      <dgm:t>
        <a:bodyPr/>
        <a:lstStyle/>
        <a:p>
          <a:endParaRPr lang="en-ZA"/>
        </a:p>
      </dgm:t>
    </dgm:pt>
    <dgm:pt modelId="{73FEC8AD-82BA-4871-BEBD-C095AE30B3D9}" type="pres">
      <dgm:prSet presAssocID="{78158D82-1960-4855-A11E-025534C733A5}" presName="linear" presStyleCnt="0">
        <dgm:presLayoutVars>
          <dgm:animLvl val="lvl"/>
          <dgm:resizeHandles val="exact"/>
        </dgm:presLayoutVars>
      </dgm:prSet>
      <dgm:spPr/>
    </dgm:pt>
    <dgm:pt modelId="{E8DFD58B-EC2E-4EE1-AC9D-807F49A1A249}" type="pres">
      <dgm:prSet presAssocID="{A72C9E02-0465-46AD-A077-3728768CB14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44F9EE-E3E0-474C-9752-8ECE25362531}" type="pres">
      <dgm:prSet presAssocID="{C39D45A3-7114-4A64-AAEF-EE6BB37021CB}" presName="spacer" presStyleCnt="0"/>
      <dgm:spPr/>
    </dgm:pt>
    <dgm:pt modelId="{0BDD1F31-F291-42F3-96FC-7AA75808C6A8}" type="pres">
      <dgm:prSet presAssocID="{F00540F9-0DFF-4983-8EF7-8733EACFC4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9C72CE6-D777-4289-9ACB-9456B70C2124}" type="pres">
      <dgm:prSet presAssocID="{9F795D48-48FD-494B-9785-C035E77463D2}" presName="spacer" presStyleCnt="0"/>
      <dgm:spPr/>
    </dgm:pt>
    <dgm:pt modelId="{71A8B1A8-4E4E-4CDC-BDD4-F7BE09AFED3F}" type="pres">
      <dgm:prSet presAssocID="{D8099C3B-5B0C-4210-9355-6F8E5BA383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BE8B401-4EF4-4C6C-8DF1-42115D54B9CC}" srcId="{78158D82-1960-4855-A11E-025534C733A5}" destId="{D8099C3B-5B0C-4210-9355-6F8E5BA383CE}" srcOrd="2" destOrd="0" parTransId="{E9BDBC47-D133-4C30-992F-BFB980F12F4A}" sibTransId="{6A9214C2-9DEE-4500-AD04-9ABD160CE087}"/>
    <dgm:cxn modelId="{15468E04-F832-40E7-997D-D3830E3DB223}" type="presOf" srcId="{D8099C3B-5B0C-4210-9355-6F8E5BA383CE}" destId="{71A8B1A8-4E4E-4CDC-BDD4-F7BE09AFED3F}" srcOrd="0" destOrd="0" presId="urn:microsoft.com/office/officeart/2005/8/layout/vList2"/>
    <dgm:cxn modelId="{94DDB83B-FB6E-41F5-A3BB-625089FE3467}" type="presOf" srcId="{F00540F9-0DFF-4983-8EF7-8733EACFC44D}" destId="{0BDD1F31-F291-42F3-96FC-7AA75808C6A8}" srcOrd="0" destOrd="0" presId="urn:microsoft.com/office/officeart/2005/8/layout/vList2"/>
    <dgm:cxn modelId="{A8A6F9AD-C141-4EF7-8885-1288BAE4A8A6}" type="presOf" srcId="{78158D82-1960-4855-A11E-025534C733A5}" destId="{73FEC8AD-82BA-4871-BEBD-C095AE30B3D9}" srcOrd="0" destOrd="0" presId="urn:microsoft.com/office/officeart/2005/8/layout/vList2"/>
    <dgm:cxn modelId="{C1C8B5D5-4E02-4E1E-BF33-DB159C5F09EE}" srcId="{78158D82-1960-4855-A11E-025534C733A5}" destId="{F00540F9-0DFF-4983-8EF7-8733EACFC44D}" srcOrd="1" destOrd="0" parTransId="{DA13FACC-86A2-472F-BE37-5F14A723CEE3}" sibTransId="{9F795D48-48FD-494B-9785-C035E77463D2}"/>
    <dgm:cxn modelId="{48542DE4-97A8-457C-B45C-2166533D6373}" type="presOf" srcId="{A72C9E02-0465-46AD-A077-3728768CB145}" destId="{E8DFD58B-EC2E-4EE1-AC9D-807F49A1A249}" srcOrd="0" destOrd="0" presId="urn:microsoft.com/office/officeart/2005/8/layout/vList2"/>
    <dgm:cxn modelId="{4191A6E5-AAD4-47E4-9B21-5359F76C09CB}" srcId="{78158D82-1960-4855-A11E-025534C733A5}" destId="{A72C9E02-0465-46AD-A077-3728768CB145}" srcOrd="0" destOrd="0" parTransId="{07C26108-62D4-4349-AFA0-D8870B07D1A1}" sibTransId="{C39D45A3-7114-4A64-AAEF-EE6BB37021CB}"/>
    <dgm:cxn modelId="{C072924E-0BB1-453B-A304-C708A2D45ECE}" type="presParOf" srcId="{73FEC8AD-82BA-4871-BEBD-C095AE30B3D9}" destId="{E8DFD58B-EC2E-4EE1-AC9D-807F49A1A249}" srcOrd="0" destOrd="0" presId="urn:microsoft.com/office/officeart/2005/8/layout/vList2"/>
    <dgm:cxn modelId="{F06829BA-8448-44EF-81D9-DC278F42653C}" type="presParOf" srcId="{73FEC8AD-82BA-4871-BEBD-C095AE30B3D9}" destId="{E644F9EE-E3E0-474C-9752-8ECE25362531}" srcOrd="1" destOrd="0" presId="urn:microsoft.com/office/officeart/2005/8/layout/vList2"/>
    <dgm:cxn modelId="{989D7F54-0DAC-48F3-A812-C2DE4A59ECB5}" type="presParOf" srcId="{73FEC8AD-82BA-4871-BEBD-C095AE30B3D9}" destId="{0BDD1F31-F291-42F3-96FC-7AA75808C6A8}" srcOrd="2" destOrd="0" presId="urn:microsoft.com/office/officeart/2005/8/layout/vList2"/>
    <dgm:cxn modelId="{A3CAD401-27FD-4633-972E-67879A80533D}" type="presParOf" srcId="{73FEC8AD-82BA-4871-BEBD-C095AE30B3D9}" destId="{69C72CE6-D777-4289-9ACB-9456B70C2124}" srcOrd="3" destOrd="0" presId="urn:microsoft.com/office/officeart/2005/8/layout/vList2"/>
    <dgm:cxn modelId="{CD7CFCD6-96B4-4BB8-8B30-84E3CD045143}" type="presParOf" srcId="{73FEC8AD-82BA-4871-BEBD-C095AE30B3D9}" destId="{71A8B1A8-4E4E-4CDC-BDD4-F7BE09AFED3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9DA65-D439-4FBD-83B6-34117B84908F}">
      <dsp:nvSpPr>
        <dsp:cNvPr id="0" name=""/>
        <dsp:cNvSpPr/>
      </dsp:nvSpPr>
      <dsp:spPr>
        <a:xfrm>
          <a:off x="0" y="303386"/>
          <a:ext cx="1110615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100" kern="1200" dirty="0"/>
            <a:t>Presentation is about: </a:t>
          </a:r>
        </a:p>
      </dsp:txBody>
      <dsp:txXfrm>
        <a:off x="36296" y="339682"/>
        <a:ext cx="11033558" cy="670943"/>
      </dsp:txXfrm>
    </dsp:sp>
    <dsp:sp modelId="{8CF0D57F-821F-47BC-99C8-9AAAA9B54F3A}">
      <dsp:nvSpPr>
        <dsp:cNvPr id="0" name=""/>
        <dsp:cNvSpPr/>
      </dsp:nvSpPr>
      <dsp:spPr>
        <a:xfrm>
          <a:off x="0" y="1046921"/>
          <a:ext cx="11106150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62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 dirty="0"/>
            <a:t>Organizational </a:t>
          </a:r>
          <a:r>
            <a:rPr lang="en-ZA" sz="2400" i="1" kern="1200" dirty="0"/>
            <a:t>‘corporate responsibility</a:t>
          </a:r>
          <a:r>
            <a:rPr lang="en-ZA" sz="2400" kern="1200" dirty="0"/>
            <a:t>’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 dirty="0"/>
            <a:t>General </a:t>
          </a:r>
          <a:r>
            <a:rPr lang="en-ZA" sz="2400" i="1" kern="1200" dirty="0"/>
            <a:t>community engagement for corporates</a:t>
          </a:r>
          <a:endParaRPr lang="en-ZA" sz="2400" kern="1200" dirty="0"/>
        </a:p>
      </dsp:txBody>
      <dsp:txXfrm>
        <a:off x="0" y="1046921"/>
        <a:ext cx="11106150" cy="834210"/>
      </dsp:txXfrm>
    </dsp:sp>
    <dsp:sp modelId="{0DA165F5-DE8C-41B1-B332-5835EA7A0FC3}">
      <dsp:nvSpPr>
        <dsp:cNvPr id="0" name=""/>
        <dsp:cNvSpPr/>
      </dsp:nvSpPr>
      <dsp:spPr>
        <a:xfrm>
          <a:off x="0" y="1881131"/>
          <a:ext cx="1110615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100" kern="1200" dirty="0"/>
            <a:t>Community engagement: </a:t>
          </a:r>
        </a:p>
      </dsp:txBody>
      <dsp:txXfrm>
        <a:off x="36296" y="1917427"/>
        <a:ext cx="11033558" cy="670943"/>
      </dsp:txXfrm>
    </dsp:sp>
    <dsp:sp modelId="{17107ECE-AA62-4A95-8881-CFEEFF0688A7}">
      <dsp:nvSpPr>
        <dsp:cNvPr id="0" name=""/>
        <dsp:cNvSpPr/>
      </dsp:nvSpPr>
      <dsp:spPr>
        <a:xfrm>
          <a:off x="0" y="2624666"/>
          <a:ext cx="1110615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62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 dirty="0"/>
            <a:t>Roles that work organizations and institutions need to play where they are located, to assist in making contribution to hosting communities.</a:t>
          </a:r>
        </a:p>
      </dsp:txBody>
      <dsp:txXfrm>
        <a:off x="0" y="2624666"/>
        <a:ext cx="11106150" cy="753997"/>
      </dsp:txXfrm>
    </dsp:sp>
    <dsp:sp modelId="{2EB90BB5-46FD-44C7-8D98-F0E9EA772A6A}">
      <dsp:nvSpPr>
        <dsp:cNvPr id="0" name=""/>
        <dsp:cNvSpPr/>
      </dsp:nvSpPr>
      <dsp:spPr>
        <a:xfrm>
          <a:off x="0" y="3378663"/>
          <a:ext cx="1110615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3100" kern="1200" dirty="0"/>
            <a:t>Institutions of higher learning are tasked with 3 key mandates:</a:t>
          </a:r>
        </a:p>
      </dsp:txBody>
      <dsp:txXfrm>
        <a:off x="36296" y="3414959"/>
        <a:ext cx="11033558" cy="670943"/>
      </dsp:txXfrm>
    </dsp:sp>
    <dsp:sp modelId="{4AD262A2-C70E-493D-B381-F6C5171485C2}">
      <dsp:nvSpPr>
        <dsp:cNvPr id="0" name=""/>
        <dsp:cNvSpPr/>
      </dsp:nvSpPr>
      <dsp:spPr>
        <a:xfrm>
          <a:off x="0" y="4122198"/>
          <a:ext cx="11106150" cy="12513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62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/>
            <a:t>teaching and learning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 dirty="0"/>
            <a:t>research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ZA" sz="2400" kern="1200"/>
            <a:t>community engagement</a:t>
          </a:r>
        </a:p>
      </dsp:txBody>
      <dsp:txXfrm>
        <a:off x="0" y="4122198"/>
        <a:ext cx="11106150" cy="125131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AE6D5-4DAB-4F01-8BBA-2465A9AA0C48}">
      <dsp:nvSpPr>
        <dsp:cNvPr id="0" name=""/>
        <dsp:cNvSpPr/>
      </dsp:nvSpPr>
      <dsp:spPr>
        <a:xfrm>
          <a:off x="0" y="223103"/>
          <a:ext cx="5307107" cy="93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In the South African context, CSR programs are known as:</a:t>
          </a:r>
          <a:endParaRPr lang="en-ZA" sz="2500" kern="1200" dirty="0"/>
        </a:p>
      </dsp:txBody>
      <dsp:txXfrm>
        <a:off x="0" y="223103"/>
        <a:ext cx="5307107" cy="939194"/>
      </dsp:txXfrm>
    </dsp:sp>
    <dsp:sp modelId="{A74CBE96-E04B-4145-8B01-F418E974EF5B}">
      <dsp:nvSpPr>
        <dsp:cNvPr id="0" name=""/>
        <dsp:cNvSpPr/>
      </dsp:nvSpPr>
      <dsp:spPr>
        <a:xfrm>
          <a:off x="0" y="1162297"/>
          <a:ext cx="5307107" cy="2196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 dirty="0"/>
            <a:t>Corporate social investment (CSI)</a:t>
          </a:r>
          <a:endParaRPr lang="en-ZA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 dirty="0"/>
            <a:t>Corporate community relations (CCR) or </a:t>
          </a:r>
          <a:endParaRPr lang="en-ZA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500" kern="1200" dirty="0"/>
            <a:t>Corporate community affairs (CCA). </a:t>
          </a:r>
          <a:endParaRPr lang="en-ZA" sz="2500" kern="1200" dirty="0"/>
        </a:p>
      </dsp:txBody>
      <dsp:txXfrm>
        <a:off x="0" y="1162297"/>
        <a:ext cx="5307107" cy="2196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3203E-4233-4252-AA88-E2C495BF4C39}">
      <dsp:nvSpPr>
        <dsp:cNvPr id="0" name=""/>
        <dsp:cNvSpPr/>
      </dsp:nvSpPr>
      <dsp:spPr>
        <a:xfrm rot="5400000">
          <a:off x="3071260" y="321749"/>
          <a:ext cx="2590802" cy="25950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Fund</a:t>
          </a:r>
          <a:endParaRPr lang="en-Z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Participate </a:t>
          </a:r>
          <a:endParaRPr lang="en-ZA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Assist in selected activities</a:t>
          </a:r>
          <a:endParaRPr lang="en-ZA" sz="2400" kern="1200" dirty="0"/>
        </a:p>
      </dsp:txBody>
      <dsp:txXfrm rot="-5400000">
        <a:off x="3069160" y="450323"/>
        <a:ext cx="2468531" cy="2337856"/>
      </dsp:txXfrm>
    </dsp:sp>
    <dsp:sp modelId="{DB00A4AF-61E2-46BC-965B-75BDF1402FBB}">
      <dsp:nvSpPr>
        <dsp:cNvPr id="0" name=""/>
        <dsp:cNvSpPr/>
      </dsp:nvSpPr>
      <dsp:spPr>
        <a:xfrm>
          <a:off x="1530" y="0"/>
          <a:ext cx="3067628" cy="3238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To benefit own employees, their families or the larger ‘hosting’ community, work organizations:</a:t>
          </a:r>
          <a:endParaRPr lang="en-ZA" sz="2800" kern="1200" dirty="0"/>
        </a:p>
      </dsp:txBody>
      <dsp:txXfrm>
        <a:off x="151279" y="149749"/>
        <a:ext cx="2768130" cy="293900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0D6DE-D686-485D-A039-2518C679DD55}">
      <dsp:nvSpPr>
        <dsp:cNvPr id="0" name=""/>
        <dsp:cNvSpPr/>
      </dsp:nvSpPr>
      <dsp:spPr>
        <a:xfrm>
          <a:off x="5410190" y="1771646"/>
          <a:ext cx="4373191" cy="801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387"/>
              </a:lnTo>
              <a:lnTo>
                <a:pt x="4373191" y="553387"/>
              </a:lnTo>
              <a:lnTo>
                <a:pt x="4373191" y="801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F851D-B00D-4091-8DAC-259ED5C8039E}">
      <dsp:nvSpPr>
        <dsp:cNvPr id="0" name=""/>
        <dsp:cNvSpPr/>
      </dsp:nvSpPr>
      <dsp:spPr>
        <a:xfrm>
          <a:off x="5410190" y="1771646"/>
          <a:ext cx="1508536" cy="801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387"/>
              </a:lnTo>
              <a:lnTo>
                <a:pt x="1508536" y="553387"/>
              </a:lnTo>
              <a:lnTo>
                <a:pt x="1508536" y="801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D8561-AC55-4100-9B7E-9E160CF48713}">
      <dsp:nvSpPr>
        <dsp:cNvPr id="0" name=""/>
        <dsp:cNvSpPr/>
      </dsp:nvSpPr>
      <dsp:spPr>
        <a:xfrm>
          <a:off x="4054072" y="1771646"/>
          <a:ext cx="1356118" cy="801973"/>
        </a:xfrm>
        <a:custGeom>
          <a:avLst/>
          <a:gdLst/>
          <a:ahLst/>
          <a:cxnLst/>
          <a:rect l="0" t="0" r="0" b="0"/>
          <a:pathLst>
            <a:path>
              <a:moveTo>
                <a:pt x="1356118" y="0"/>
              </a:moveTo>
              <a:lnTo>
                <a:pt x="1356118" y="553387"/>
              </a:lnTo>
              <a:lnTo>
                <a:pt x="0" y="553387"/>
              </a:lnTo>
              <a:lnTo>
                <a:pt x="0" y="801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8A932-0676-4B95-9693-7BAC6F30B1E7}">
      <dsp:nvSpPr>
        <dsp:cNvPr id="0" name=""/>
        <dsp:cNvSpPr/>
      </dsp:nvSpPr>
      <dsp:spPr>
        <a:xfrm>
          <a:off x="1189417" y="1771646"/>
          <a:ext cx="4220773" cy="801973"/>
        </a:xfrm>
        <a:custGeom>
          <a:avLst/>
          <a:gdLst/>
          <a:ahLst/>
          <a:cxnLst/>
          <a:rect l="0" t="0" r="0" b="0"/>
          <a:pathLst>
            <a:path>
              <a:moveTo>
                <a:pt x="4220773" y="0"/>
              </a:moveTo>
              <a:lnTo>
                <a:pt x="4220773" y="553387"/>
              </a:lnTo>
              <a:lnTo>
                <a:pt x="0" y="553387"/>
              </a:lnTo>
              <a:lnTo>
                <a:pt x="0" y="8019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6EDCC-C723-4ED0-B120-96933D3491C6}">
      <dsp:nvSpPr>
        <dsp:cNvPr id="0" name=""/>
        <dsp:cNvSpPr/>
      </dsp:nvSpPr>
      <dsp:spPr>
        <a:xfrm>
          <a:off x="2790818" y="262186"/>
          <a:ext cx="5238743" cy="15094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FOUR MAJOR </a:t>
          </a:r>
        </a:p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1" kern="1200" dirty="0"/>
            <a:t>(ORGANIZATIONAL) CORPORATE RESPONSIBILITIES</a:t>
          </a:r>
          <a:endParaRPr lang="en-US" sz="2600" b="1" kern="1200" dirty="0"/>
        </a:p>
      </dsp:txBody>
      <dsp:txXfrm>
        <a:off x="2790818" y="262186"/>
        <a:ext cx="5238743" cy="1509460"/>
      </dsp:txXfrm>
    </dsp:sp>
    <dsp:sp modelId="{F22CB2BB-2658-4DD7-BC33-D8C7B8A47C64}">
      <dsp:nvSpPr>
        <dsp:cNvPr id="0" name=""/>
        <dsp:cNvSpPr/>
      </dsp:nvSpPr>
      <dsp:spPr>
        <a:xfrm>
          <a:off x="5675" y="2573619"/>
          <a:ext cx="2367483" cy="1183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solidFill>
                <a:srgbClr val="FF0000"/>
              </a:solidFill>
            </a:rPr>
            <a:t>Social Responsibility (CSR) </a:t>
          </a:r>
          <a:endParaRPr lang="en-US" sz="2600" kern="1200" dirty="0">
            <a:solidFill>
              <a:srgbClr val="FF0000"/>
            </a:solidFill>
          </a:endParaRPr>
        </a:p>
      </dsp:txBody>
      <dsp:txXfrm>
        <a:off x="5675" y="2573619"/>
        <a:ext cx="2367483" cy="1183741"/>
      </dsp:txXfrm>
    </dsp:sp>
    <dsp:sp modelId="{54D936E6-8055-44A1-8A7A-DCE8543D000A}">
      <dsp:nvSpPr>
        <dsp:cNvPr id="0" name=""/>
        <dsp:cNvSpPr/>
      </dsp:nvSpPr>
      <dsp:spPr>
        <a:xfrm>
          <a:off x="2870330" y="2573619"/>
          <a:ext cx="2367483" cy="1183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Economic Responsibility (CER)</a:t>
          </a:r>
          <a:endParaRPr lang="en-US" sz="2600" kern="1200" dirty="0"/>
        </a:p>
      </dsp:txBody>
      <dsp:txXfrm>
        <a:off x="2870330" y="2573619"/>
        <a:ext cx="2367483" cy="1183741"/>
      </dsp:txXfrm>
    </dsp:sp>
    <dsp:sp modelId="{4E3FACA7-13DA-4B76-8499-F528D39B4BCF}">
      <dsp:nvSpPr>
        <dsp:cNvPr id="0" name=""/>
        <dsp:cNvSpPr/>
      </dsp:nvSpPr>
      <dsp:spPr>
        <a:xfrm>
          <a:off x="5734985" y="2573619"/>
          <a:ext cx="2367483" cy="1183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Legal Responsibility (CLR)</a:t>
          </a:r>
          <a:endParaRPr lang="en-US" sz="2600" kern="1200" dirty="0"/>
        </a:p>
      </dsp:txBody>
      <dsp:txXfrm>
        <a:off x="5734985" y="2573619"/>
        <a:ext cx="2367483" cy="1183741"/>
      </dsp:txXfrm>
    </dsp:sp>
    <dsp:sp modelId="{426531FF-5908-45D5-BD29-FD34A1B8E41E}">
      <dsp:nvSpPr>
        <dsp:cNvPr id="0" name=""/>
        <dsp:cNvSpPr/>
      </dsp:nvSpPr>
      <dsp:spPr>
        <a:xfrm>
          <a:off x="8599640" y="2573619"/>
          <a:ext cx="2367483" cy="11837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Moral Responsibility (CMR) </a:t>
          </a:r>
          <a:endParaRPr lang="en-US" sz="2600" kern="1200" dirty="0"/>
        </a:p>
      </dsp:txBody>
      <dsp:txXfrm>
        <a:off x="8599640" y="2573619"/>
        <a:ext cx="2367483" cy="11837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1CA1F-6EDC-4194-B524-BCE171FC7667}">
      <dsp:nvSpPr>
        <dsp:cNvPr id="0" name=""/>
        <dsp:cNvSpPr/>
      </dsp:nvSpPr>
      <dsp:spPr>
        <a:xfrm>
          <a:off x="5543550" y="2001738"/>
          <a:ext cx="4593526" cy="398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05"/>
              </a:lnTo>
              <a:lnTo>
                <a:pt x="4593526" y="199305"/>
              </a:lnTo>
              <a:lnTo>
                <a:pt x="4593526" y="398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03D98-3A78-4B1F-9467-DA04A6BDB494}">
      <dsp:nvSpPr>
        <dsp:cNvPr id="0" name=""/>
        <dsp:cNvSpPr/>
      </dsp:nvSpPr>
      <dsp:spPr>
        <a:xfrm>
          <a:off x="5543550" y="2001738"/>
          <a:ext cx="2296763" cy="398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05"/>
              </a:lnTo>
              <a:lnTo>
                <a:pt x="2296763" y="199305"/>
              </a:lnTo>
              <a:lnTo>
                <a:pt x="2296763" y="398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06C2F-ADAF-4640-A247-966B49F43809}">
      <dsp:nvSpPr>
        <dsp:cNvPr id="0" name=""/>
        <dsp:cNvSpPr/>
      </dsp:nvSpPr>
      <dsp:spPr>
        <a:xfrm>
          <a:off x="5497830" y="2001738"/>
          <a:ext cx="91440" cy="3986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EC88E-EADE-4B26-9A8B-EE7B01522318}">
      <dsp:nvSpPr>
        <dsp:cNvPr id="0" name=""/>
        <dsp:cNvSpPr/>
      </dsp:nvSpPr>
      <dsp:spPr>
        <a:xfrm>
          <a:off x="3246786" y="2001738"/>
          <a:ext cx="2296763" cy="398611"/>
        </a:xfrm>
        <a:custGeom>
          <a:avLst/>
          <a:gdLst/>
          <a:ahLst/>
          <a:cxnLst/>
          <a:rect l="0" t="0" r="0" b="0"/>
          <a:pathLst>
            <a:path>
              <a:moveTo>
                <a:pt x="2296763" y="0"/>
              </a:moveTo>
              <a:lnTo>
                <a:pt x="2296763" y="199305"/>
              </a:lnTo>
              <a:lnTo>
                <a:pt x="0" y="199305"/>
              </a:lnTo>
              <a:lnTo>
                <a:pt x="0" y="398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D86B4-3E81-4DEF-BCBB-EE827BD07A3F}">
      <dsp:nvSpPr>
        <dsp:cNvPr id="0" name=""/>
        <dsp:cNvSpPr/>
      </dsp:nvSpPr>
      <dsp:spPr>
        <a:xfrm>
          <a:off x="950023" y="2001738"/>
          <a:ext cx="4593526" cy="398611"/>
        </a:xfrm>
        <a:custGeom>
          <a:avLst/>
          <a:gdLst/>
          <a:ahLst/>
          <a:cxnLst/>
          <a:rect l="0" t="0" r="0" b="0"/>
          <a:pathLst>
            <a:path>
              <a:moveTo>
                <a:pt x="4593526" y="0"/>
              </a:moveTo>
              <a:lnTo>
                <a:pt x="4593526" y="199305"/>
              </a:lnTo>
              <a:lnTo>
                <a:pt x="0" y="199305"/>
              </a:lnTo>
              <a:lnTo>
                <a:pt x="0" y="3986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95C7B-9BE2-46E3-B99D-53720533434C}">
      <dsp:nvSpPr>
        <dsp:cNvPr id="0" name=""/>
        <dsp:cNvSpPr/>
      </dsp:nvSpPr>
      <dsp:spPr>
        <a:xfrm>
          <a:off x="3955556" y="510284"/>
          <a:ext cx="3175987" cy="14914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FF0000"/>
              </a:solidFill>
            </a:rPr>
            <a:t>Corporate Social Responsibility</a:t>
          </a:r>
        </a:p>
      </dsp:txBody>
      <dsp:txXfrm>
        <a:off x="3955556" y="510284"/>
        <a:ext cx="3175987" cy="1491453"/>
      </dsp:txXfrm>
    </dsp:sp>
    <dsp:sp modelId="{ECF66E0D-1784-4DB7-9822-4A627EA72A6C}">
      <dsp:nvSpPr>
        <dsp:cNvPr id="0" name=""/>
        <dsp:cNvSpPr/>
      </dsp:nvSpPr>
      <dsp:spPr>
        <a:xfrm>
          <a:off x="947" y="2400349"/>
          <a:ext cx="1898151" cy="1225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Human Resource Policy</a:t>
          </a:r>
        </a:p>
      </dsp:txBody>
      <dsp:txXfrm>
        <a:off x="947" y="2400349"/>
        <a:ext cx="1898151" cy="1225987"/>
      </dsp:txXfrm>
    </dsp:sp>
    <dsp:sp modelId="{C59B30D0-E1D7-4D03-9B22-1AFDE0C60425}">
      <dsp:nvSpPr>
        <dsp:cNvPr id="0" name=""/>
        <dsp:cNvSpPr/>
      </dsp:nvSpPr>
      <dsp:spPr>
        <a:xfrm>
          <a:off x="2297710" y="2400349"/>
          <a:ext cx="1898151" cy="1218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Purchase Policy</a:t>
          </a:r>
        </a:p>
      </dsp:txBody>
      <dsp:txXfrm>
        <a:off x="2297710" y="2400349"/>
        <a:ext cx="1898151" cy="1218556"/>
      </dsp:txXfrm>
    </dsp:sp>
    <dsp:sp modelId="{720B3F6C-8838-47E0-865F-2317BDBD0959}">
      <dsp:nvSpPr>
        <dsp:cNvPr id="0" name=""/>
        <dsp:cNvSpPr/>
      </dsp:nvSpPr>
      <dsp:spPr>
        <a:xfrm>
          <a:off x="4594474" y="2400349"/>
          <a:ext cx="1898151" cy="1218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Investment Policy</a:t>
          </a:r>
        </a:p>
      </dsp:txBody>
      <dsp:txXfrm>
        <a:off x="4594474" y="2400349"/>
        <a:ext cx="1898151" cy="1218556"/>
      </dsp:txXfrm>
    </dsp:sp>
    <dsp:sp modelId="{CEBB07F4-5BB0-4C66-B378-B51E04D237B2}">
      <dsp:nvSpPr>
        <dsp:cNvPr id="0" name=""/>
        <dsp:cNvSpPr/>
      </dsp:nvSpPr>
      <dsp:spPr>
        <a:xfrm>
          <a:off x="6891237" y="2400349"/>
          <a:ext cx="1898151" cy="12185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Environmental Policy</a:t>
          </a:r>
        </a:p>
      </dsp:txBody>
      <dsp:txXfrm>
        <a:off x="6891237" y="2400349"/>
        <a:ext cx="1898151" cy="1218556"/>
      </dsp:txXfrm>
    </dsp:sp>
    <dsp:sp modelId="{BE3AC2D8-49C4-49A1-A232-2738EC37F29A}">
      <dsp:nvSpPr>
        <dsp:cNvPr id="0" name=""/>
        <dsp:cNvSpPr/>
      </dsp:nvSpPr>
      <dsp:spPr>
        <a:xfrm>
          <a:off x="9188001" y="2400349"/>
          <a:ext cx="1898151" cy="12644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Philanthropy</a:t>
          </a:r>
        </a:p>
      </dsp:txBody>
      <dsp:txXfrm>
        <a:off x="9188001" y="2400349"/>
        <a:ext cx="1898151" cy="126449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7C693-E180-4AEF-8F38-B2A32EA8E7F1}">
      <dsp:nvSpPr>
        <dsp:cNvPr id="0" name=""/>
        <dsp:cNvSpPr/>
      </dsp:nvSpPr>
      <dsp:spPr>
        <a:xfrm>
          <a:off x="5976913" y="1295402"/>
          <a:ext cx="4942921" cy="352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61"/>
              </a:lnTo>
              <a:lnTo>
                <a:pt x="4942921" y="137261"/>
              </a:lnTo>
              <a:lnTo>
                <a:pt x="4942921" y="352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7E4C2-B571-4072-9372-4F681990A031}">
      <dsp:nvSpPr>
        <dsp:cNvPr id="0" name=""/>
        <dsp:cNvSpPr/>
      </dsp:nvSpPr>
      <dsp:spPr>
        <a:xfrm>
          <a:off x="5976913" y="1295402"/>
          <a:ext cx="2476311" cy="429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886"/>
              </a:lnTo>
              <a:lnTo>
                <a:pt x="2476311" y="214886"/>
              </a:lnTo>
              <a:lnTo>
                <a:pt x="2476311" y="4297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74BB5-0CFE-49D8-9D98-B48123B10D8A}">
      <dsp:nvSpPr>
        <dsp:cNvPr id="0" name=""/>
        <dsp:cNvSpPr/>
      </dsp:nvSpPr>
      <dsp:spPr>
        <a:xfrm>
          <a:off x="5931193" y="1295402"/>
          <a:ext cx="91440" cy="4297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7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A1A3B-4900-424E-A619-B869FF581246}">
      <dsp:nvSpPr>
        <dsp:cNvPr id="0" name=""/>
        <dsp:cNvSpPr/>
      </dsp:nvSpPr>
      <dsp:spPr>
        <a:xfrm>
          <a:off x="3500601" y="1295402"/>
          <a:ext cx="2476311" cy="429773"/>
        </a:xfrm>
        <a:custGeom>
          <a:avLst/>
          <a:gdLst/>
          <a:ahLst/>
          <a:cxnLst/>
          <a:rect l="0" t="0" r="0" b="0"/>
          <a:pathLst>
            <a:path>
              <a:moveTo>
                <a:pt x="2476311" y="0"/>
              </a:moveTo>
              <a:lnTo>
                <a:pt x="2476311" y="214886"/>
              </a:lnTo>
              <a:lnTo>
                <a:pt x="0" y="214886"/>
              </a:lnTo>
              <a:lnTo>
                <a:pt x="0" y="4297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F50A9-38AD-42E9-A7D0-A9BCF3BAFCFD}">
      <dsp:nvSpPr>
        <dsp:cNvPr id="0" name=""/>
        <dsp:cNvSpPr/>
      </dsp:nvSpPr>
      <dsp:spPr>
        <a:xfrm>
          <a:off x="1023269" y="1295402"/>
          <a:ext cx="4953643" cy="390049"/>
        </a:xfrm>
        <a:custGeom>
          <a:avLst/>
          <a:gdLst/>
          <a:ahLst/>
          <a:cxnLst/>
          <a:rect l="0" t="0" r="0" b="0"/>
          <a:pathLst>
            <a:path>
              <a:moveTo>
                <a:pt x="4953643" y="0"/>
              </a:moveTo>
              <a:lnTo>
                <a:pt x="4953643" y="175163"/>
              </a:lnTo>
              <a:lnTo>
                <a:pt x="0" y="175163"/>
              </a:lnTo>
              <a:lnTo>
                <a:pt x="0" y="3900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01391-1FA7-4260-80A8-4720ACE415F0}">
      <dsp:nvSpPr>
        <dsp:cNvPr id="0" name=""/>
        <dsp:cNvSpPr/>
      </dsp:nvSpPr>
      <dsp:spPr>
        <a:xfrm>
          <a:off x="3704436" y="556244"/>
          <a:ext cx="4544952" cy="7391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SOCIAL RESPONSIBILITY</a:t>
          </a:r>
          <a:endParaRPr lang="en-US" sz="2000" kern="1200" dirty="0"/>
        </a:p>
      </dsp:txBody>
      <dsp:txXfrm>
        <a:off x="3704436" y="556244"/>
        <a:ext cx="4544952" cy="739158"/>
      </dsp:txXfrm>
    </dsp:sp>
    <dsp:sp modelId="{EC9DED01-A331-4D2E-8C56-81616952617C}">
      <dsp:nvSpPr>
        <dsp:cNvPr id="0" name=""/>
        <dsp:cNvSpPr/>
      </dsp:nvSpPr>
      <dsp:spPr>
        <a:xfrm>
          <a:off x="0" y="1685452"/>
          <a:ext cx="2046538" cy="2775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Human Resource Policy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 dirty="0"/>
            <a:t>1. </a:t>
          </a:r>
          <a:r>
            <a:rPr lang="en-US" sz="1400" kern="1200" dirty="0"/>
            <a:t>Employment equity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2. Diversity &amp; empowerment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3. Employee housing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4. Scholarships (staff &amp; dependents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5. Employee wellness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1600" kern="1200" dirty="0"/>
        </a:p>
      </dsp:txBody>
      <dsp:txXfrm>
        <a:off x="0" y="1685452"/>
        <a:ext cx="2046538" cy="2775187"/>
      </dsp:txXfrm>
    </dsp:sp>
    <dsp:sp modelId="{1D65C42E-51BA-40EA-B371-6770396607EC}">
      <dsp:nvSpPr>
        <dsp:cNvPr id="0" name=""/>
        <dsp:cNvSpPr/>
      </dsp:nvSpPr>
      <dsp:spPr>
        <a:xfrm>
          <a:off x="2477332" y="1725175"/>
          <a:ext cx="2046538" cy="2787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Purchasing Policy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1. Compliance with safety &amp; health laws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2. Training emerging  suppliers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3. Help develop local suppliers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4. ‘Buy local’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5. Buy from SMMEs’</a:t>
          </a:r>
          <a:endParaRPr lang="en-US" sz="1200" kern="1200" dirty="0"/>
        </a:p>
      </dsp:txBody>
      <dsp:txXfrm>
        <a:off x="2477332" y="1725175"/>
        <a:ext cx="2046538" cy="2787333"/>
      </dsp:txXfrm>
    </dsp:sp>
    <dsp:sp modelId="{21F4D1D0-56F2-4BDE-B135-D0C7FE07C468}">
      <dsp:nvSpPr>
        <dsp:cNvPr id="0" name=""/>
        <dsp:cNvSpPr/>
      </dsp:nvSpPr>
      <dsp:spPr>
        <a:xfrm>
          <a:off x="4953643" y="1725175"/>
          <a:ext cx="2046538" cy="27345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Investment Policy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1. Compliance with human rights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2. Compliance with BEE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3. Ownership &amp; share equity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4. Monitor partners’ compliance with CSR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4953643" y="1725175"/>
        <a:ext cx="2046538" cy="2734574"/>
      </dsp:txXfrm>
    </dsp:sp>
    <dsp:sp modelId="{4FFAAAFC-EAD1-4901-B63A-0491C89B4EED}">
      <dsp:nvSpPr>
        <dsp:cNvPr id="0" name=""/>
        <dsp:cNvSpPr/>
      </dsp:nvSpPr>
      <dsp:spPr>
        <a:xfrm>
          <a:off x="7429955" y="1725175"/>
          <a:ext cx="2046538" cy="27180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Environmental Policy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1. Use renewable energy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2. Save water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3. Recycle plans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4. Abatement of pollution</a:t>
          </a:r>
          <a:endParaRPr lang="en-US" sz="1800" kern="1200" dirty="0"/>
        </a:p>
      </dsp:txBody>
      <dsp:txXfrm>
        <a:off x="7429955" y="1725175"/>
        <a:ext cx="2046538" cy="2718038"/>
      </dsp:txXfrm>
    </dsp:sp>
    <dsp:sp modelId="{9B5EF5B1-2AA8-430D-B11A-A45C9ED1F658}">
      <dsp:nvSpPr>
        <dsp:cNvPr id="0" name=""/>
        <dsp:cNvSpPr/>
      </dsp:nvSpPr>
      <dsp:spPr>
        <a:xfrm>
          <a:off x="9896565" y="1647550"/>
          <a:ext cx="2046538" cy="2808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Philanthropy</a:t>
          </a:r>
          <a:r>
            <a:rPr lang="en-US" sz="2000" kern="120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1. Assist community programs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2. Provide for the poor and needy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3. Develop CE Office &amp;  projects (CSI)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4. Involve staff in CE /CSI (giving, sharing)</a:t>
          </a:r>
        </a:p>
      </dsp:txBody>
      <dsp:txXfrm>
        <a:off x="9896565" y="1647550"/>
        <a:ext cx="2046538" cy="280810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EE2C5-6C20-4017-9A5B-A6AEFEC12EBA}">
      <dsp:nvSpPr>
        <dsp:cNvPr id="0" name=""/>
        <dsp:cNvSpPr/>
      </dsp:nvSpPr>
      <dsp:spPr>
        <a:xfrm>
          <a:off x="815900" y="0"/>
          <a:ext cx="9246870" cy="3733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E2B8EE-CD05-4E1D-B597-3D60C477AB00}">
      <dsp:nvSpPr>
        <dsp:cNvPr id="0" name=""/>
        <dsp:cNvSpPr/>
      </dsp:nvSpPr>
      <dsp:spPr>
        <a:xfrm>
          <a:off x="6121" y="676273"/>
          <a:ext cx="1725085" cy="23812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FF0000"/>
              </a:solidFill>
            </a:rPr>
            <a:t>Stages of Maturity of CSR Programs and Activities</a:t>
          </a:r>
          <a:endParaRPr lang="en-US" sz="1800" kern="1200" dirty="0">
            <a:solidFill>
              <a:srgbClr val="FF0000"/>
            </a:solidFill>
          </a:endParaRPr>
        </a:p>
      </dsp:txBody>
      <dsp:txXfrm>
        <a:off x="90333" y="760485"/>
        <a:ext cx="1556661" cy="2212828"/>
      </dsp:txXfrm>
    </dsp:sp>
    <dsp:sp modelId="{5D50DBE5-7A65-4652-AEAD-95122D76B2E3}">
      <dsp:nvSpPr>
        <dsp:cNvPr id="0" name=""/>
        <dsp:cNvSpPr/>
      </dsp:nvSpPr>
      <dsp:spPr>
        <a:xfrm>
          <a:off x="1834389" y="1120139"/>
          <a:ext cx="1725085" cy="1493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Window dressing</a:t>
          </a:r>
          <a:endParaRPr lang="en-US" sz="1700" kern="1200"/>
        </a:p>
      </dsp:txBody>
      <dsp:txXfrm>
        <a:off x="1907297" y="1193047"/>
        <a:ext cx="1579269" cy="1347703"/>
      </dsp:txXfrm>
    </dsp:sp>
    <dsp:sp modelId="{C3EC2086-C30F-4D93-BFEC-0590EA04BB70}">
      <dsp:nvSpPr>
        <dsp:cNvPr id="0" name=""/>
        <dsp:cNvSpPr/>
      </dsp:nvSpPr>
      <dsp:spPr>
        <a:xfrm>
          <a:off x="3662658" y="1120139"/>
          <a:ext cx="1725085" cy="1493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Cost containment</a:t>
          </a:r>
          <a:endParaRPr lang="en-US" sz="1700" kern="1200"/>
        </a:p>
      </dsp:txBody>
      <dsp:txXfrm>
        <a:off x="3735566" y="1193047"/>
        <a:ext cx="1579269" cy="1347703"/>
      </dsp:txXfrm>
    </dsp:sp>
    <dsp:sp modelId="{1EE5A1A3-0EE4-49EE-856A-66619F7D802A}">
      <dsp:nvSpPr>
        <dsp:cNvPr id="0" name=""/>
        <dsp:cNvSpPr/>
      </dsp:nvSpPr>
      <dsp:spPr>
        <a:xfrm>
          <a:off x="5490926" y="1120139"/>
          <a:ext cx="1725085" cy="1493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Stakeholder engagement</a:t>
          </a:r>
          <a:endParaRPr lang="en-US" sz="1700" kern="1200"/>
        </a:p>
      </dsp:txBody>
      <dsp:txXfrm>
        <a:off x="5563834" y="1193047"/>
        <a:ext cx="1579269" cy="1347703"/>
      </dsp:txXfrm>
    </dsp:sp>
    <dsp:sp modelId="{49B4B9E8-D0D8-499D-A4BA-8D8EF014AA95}">
      <dsp:nvSpPr>
        <dsp:cNvPr id="0" name=""/>
        <dsp:cNvSpPr/>
      </dsp:nvSpPr>
      <dsp:spPr>
        <a:xfrm>
          <a:off x="7319195" y="1120139"/>
          <a:ext cx="1725085" cy="1493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Sustainability</a:t>
          </a:r>
          <a:endParaRPr lang="en-US" sz="1700" kern="1200"/>
        </a:p>
      </dsp:txBody>
      <dsp:txXfrm>
        <a:off x="7392103" y="1193047"/>
        <a:ext cx="1579269" cy="1347703"/>
      </dsp:txXfrm>
    </dsp:sp>
    <dsp:sp modelId="{2D11C478-7DD9-447C-8035-F72DDA1F9FFF}">
      <dsp:nvSpPr>
        <dsp:cNvPr id="0" name=""/>
        <dsp:cNvSpPr/>
      </dsp:nvSpPr>
      <dsp:spPr>
        <a:xfrm>
          <a:off x="9147464" y="1120139"/>
          <a:ext cx="1725085" cy="14935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Accountability</a:t>
          </a:r>
          <a:endParaRPr lang="en-US" sz="1700" kern="1200"/>
        </a:p>
      </dsp:txBody>
      <dsp:txXfrm>
        <a:off x="9220372" y="1193047"/>
        <a:ext cx="1579269" cy="13477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F2B699-0395-44F1-9F75-622A1053E9BF}">
      <dsp:nvSpPr>
        <dsp:cNvPr id="0" name=""/>
        <dsp:cNvSpPr/>
      </dsp:nvSpPr>
      <dsp:spPr>
        <a:xfrm>
          <a:off x="0" y="103402"/>
          <a:ext cx="10810875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CSR initiatives and programs:</a:t>
          </a:r>
          <a:endParaRPr lang="en-US" sz="2600" kern="1200" dirty="0"/>
        </a:p>
      </dsp:txBody>
      <dsp:txXfrm>
        <a:off x="0" y="103402"/>
        <a:ext cx="10810875" cy="748800"/>
      </dsp:txXfrm>
    </dsp:sp>
    <dsp:sp modelId="{63E1A72E-C2C8-4CDD-BC59-9F8B03488047}">
      <dsp:nvSpPr>
        <dsp:cNvPr id="0" name=""/>
        <dsp:cNvSpPr/>
      </dsp:nvSpPr>
      <dsp:spPr>
        <a:xfrm>
          <a:off x="0" y="852202"/>
          <a:ext cx="10810875" cy="32830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Health and wellness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Education and training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Economic empowerment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Selected groups (e.g. children, youth, women, people with disabilities)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Urban and rural renewal projects (infrastructure and housing) 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Arts and culture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Nature preservation</a:t>
          </a:r>
          <a:endParaRPr lang="en-US" sz="2600" kern="1200" dirty="0"/>
        </a:p>
      </dsp:txBody>
      <dsp:txXfrm>
        <a:off x="0" y="852202"/>
        <a:ext cx="10810875" cy="328301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3CDC8-29CC-4172-B1F5-DE359922EED8}">
      <dsp:nvSpPr>
        <dsp:cNvPr id="0" name=""/>
        <dsp:cNvSpPr/>
      </dsp:nvSpPr>
      <dsp:spPr>
        <a:xfrm>
          <a:off x="47983" y="0"/>
          <a:ext cx="2955066" cy="54578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Companies current (2020) spend in SA: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Estimated to be R10.2 billion on corporate social investment programs and projects</a:t>
          </a:r>
        </a:p>
      </dsp:txBody>
      <dsp:txXfrm>
        <a:off x="134534" y="86551"/>
        <a:ext cx="2781964" cy="5284722"/>
      </dsp:txXfrm>
    </dsp:sp>
    <dsp:sp modelId="{056B82FB-060D-4A50-85F9-22E4DD76D475}">
      <dsp:nvSpPr>
        <dsp:cNvPr id="0" name=""/>
        <dsp:cNvSpPr/>
      </dsp:nvSpPr>
      <dsp:spPr>
        <a:xfrm>
          <a:off x="3289032" y="2362483"/>
          <a:ext cx="606282" cy="73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3289032" y="2509054"/>
        <a:ext cx="424397" cy="439714"/>
      </dsp:txXfrm>
    </dsp:sp>
    <dsp:sp modelId="{F7513F6F-F1FF-4452-B5DC-1FEEE8FBA57B}">
      <dsp:nvSpPr>
        <dsp:cNvPr id="0" name=""/>
        <dsp:cNvSpPr/>
      </dsp:nvSpPr>
      <dsp:spPr>
        <a:xfrm>
          <a:off x="4146979" y="66673"/>
          <a:ext cx="2955066" cy="53244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Programs and projects focus: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Education support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Social and community development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Health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Disaster relief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Environmental causes</a:t>
          </a:r>
        </a:p>
      </dsp:txBody>
      <dsp:txXfrm>
        <a:off x="4233530" y="153224"/>
        <a:ext cx="2781964" cy="5151374"/>
      </dsp:txXfrm>
    </dsp:sp>
    <dsp:sp modelId="{C1D2834F-3E0A-4C15-ACCE-589EBE99AEF6}">
      <dsp:nvSpPr>
        <dsp:cNvPr id="0" name=""/>
        <dsp:cNvSpPr/>
      </dsp:nvSpPr>
      <dsp:spPr>
        <a:xfrm rot="43204">
          <a:off x="7399997" y="2388768"/>
          <a:ext cx="631761" cy="73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7400004" y="2534148"/>
        <a:ext cx="442233" cy="439714"/>
      </dsp:txXfrm>
    </dsp:sp>
    <dsp:sp modelId="{6D8394CE-9CAD-4DC7-A7A1-052386A8445E}">
      <dsp:nvSpPr>
        <dsp:cNvPr id="0" name=""/>
        <dsp:cNvSpPr/>
      </dsp:nvSpPr>
      <dsp:spPr>
        <a:xfrm>
          <a:off x="8293953" y="145584"/>
          <a:ext cx="2955066" cy="52708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Types of organizations as recipients include: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Non-profit organizations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State institutions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Educational (e.g. universities, schools)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Health (e.g. hospitals, clinics)</a:t>
          </a:r>
        </a:p>
      </dsp:txBody>
      <dsp:txXfrm>
        <a:off x="8380504" y="232135"/>
        <a:ext cx="2781964" cy="5097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C3C15-A02A-4F2F-AE47-B9AA03EFCBEE}">
      <dsp:nvSpPr>
        <dsp:cNvPr id="0" name=""/>
        <dsp:cNvSpPr/>
      </dsp:nvSpPr>
      <dsp:spPr>
        <a:xfrm>
          <a:off x="0" y="4536"/>
          <a:ext cx="10972800" cy="4828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Issues that are included in this presentation:</a:t>
          </a:r>
          <a:endParaRPr lang="en-US" sz="2400" kern="1200" dirty="0"/>
        </a:p>
      </dsp:txBody>
      <dsp:txXfrm>
        <a:off x="23570" y="28106"/>
        <a:ext cx="10925660" cy="435698"/>
      </dsp:txXfrm>
    </dsp:sp>
    <dsp:sp modelId="{F910EBEC-DB8F-4597-9E26-D2E5D4EEF37C}">
      <dsp:nvSpPr>
        <dsp:cNvPr id="0" name=""/>
        <dsp:cNvSpPr/>
      </dsp:nvSpPr>
      <dsp:spPr>
        <a:xfrm>
          <a:off x="0" y="487375"/>
          <a:ext cx="10972800" cy="4606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Preamble of SA Constitution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Corporate governance principles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Corporate citizenship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Challenges for CSR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Corporate social responsibility (CSR)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Four major corporate responsibilities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Stages of development of CSR activities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Focus of CSR in work organizations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Examples of CSR programs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kern="1200" dirty="0"/>
            <a:t>National expenditure on CSR</a:t>
          </a:r>
          <a:endParaRPr lang="en-US" sz="2400" kern="1200" dirty="0"/>
        </a:p>
      </dsp:txBody>
      <dsp:txXfrm>
        <a:off x="0" y="487375"/>
        <a:ext cx="10972800" cy="4606898"/>
      </dsp:txXfrm>
    </dsp:sp>
    <dsp:sp modelId="{2EDC5F50-4B92-4D68-9A48-F5EA999D5922}">
      <dsp:nvSpPr>
        <dsp:cNvPr id="0" name=""/>
        <dsp:cNvSpPr/>
      </dsp:nvSpPr>
      <dsp:spPr>
        <a:xfrm>
          <a:off x="0" y="5094274"/>
          <a:ext cx="10972800" cy="4828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570" y="5117844"/>
        <a:ext cx="10925660" cy="4356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84FE4-9116-4E0A-A4BF-0BAB2E531DB4}">
      <dsp:nvSpPr>
        <dsp:cNvPr id="0" name=""/>
        <dsp:cNvSpPr/>
      </dsp:nvSpPr>
      <dsp:spPr>
        <a:xfrm>
          <a:off x="3450431" y="1540"/>
          <a:ext cx="4071937" cy="40719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The Preamble of the Constitution of the Republic of South Africa (1996)</a:t>
          </a:r>
          <a:endParaRPr lang="en-ZA" sz="3300" kern="1200"/>
        </a:p>
      </dsp:txBody>
      <dsp:txXfrm>
        <a:off x="4046752" y="597861"/>
        <a:ext cx="2879295" cy="28792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0ADFA-E53E-4A22-86E1-DFD1D4A2D93B}">
      <dsp:nvSpPr>
        <dsp:cNvPr id="0" name=""/>
        <dsp:cNvSpPr/>
      </dsp:nvSpPr>
      <dsp:spPr>
        <a:xfrm>
          <a:off x="0" y="45135"/>
          <a:ext cx="5386917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We, the people of South Africa, </a:t>
          </a:r>
          <a:endParaRPr lang="en-ZA" sz="2700" kern="1200"/>
        </a:p>
      </dsp:txBody>
      <dsp:txXfrm>
        <a:off x="31613" y="76748"/>
        <a:ext cx="5323691" cy="584369"/>
      </dsp:txXfrm>
    </dsp:sp>
    <dsp:sp modelId="{2C748162-DEC3-40E1-ACE3-F064C9B0F19D}">
      <dsp:nvSpPr>
        <dsp:cNvPr id="0" name=""/>
        <dsp:cNvSpPr/>
      </dsp:nvSpPr>
      <dsp:spPr>
        <a:xfrm>
          <a:off x="0" y="692730"/>
          <a:ext cx="5386917" cy="357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03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Recognize the injustices of our past; </a:t>
          </a:r>
          <a:endParaRPr lang="en-ZA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Honor those who suffered for justice and freedom in our land; </a:t>
          </a:r>
          <a:endParaRPr lang="en-ZA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Respect those who have worked to build and develop our country; and </a:t>
          </a:r>
          <a:endParaRPr lang="en-ZA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Believe that South Africa belongs to all who live in it, united in our diversity. </a:t>
          </a:r>
          <a:endParaRPr lang="en-Z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We therefore, through our freely elected representatives, adopt this Constitution as the supreme law of the Republic so as to -</a:t>
          </a:r>
          <a:endParaRPr lang="en-ZA" sz="2100" kern="1200"/>
        </a:p>
      </dsp:txBody>
      <dsp:txXfrm>
        <a:off x="0" y="692730"/>
        <a:ext cx="5386917" cy="3576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5E6F1-B8C1-478C-BD9F-CD2BE64DDF92}">
      <dsp:nvSpPr>
        <dsp:cNvPr id="0" name=""/>
        <dsp:cNvSpPr/>
      </dsp:nvSpPr>
      <dsp:spPr>
        <a:xfrm rot="10800000">
          <a:off x="1153855" y="1111"/>
          <a:ext cx="3745246" cy="8420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305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Heal the divisions of the past</a:t>
          </a:r>
          <a:endParaRPr lang="en-ZA" sz="1900" kern="1200"/>
        </a:p>
      </dsp:txBody>
      <dsp:txXfrm rot="10800000">
        <a:off x="1364358" y="1111"/>
        <a:ext cx="3534743" cy="842014"/>
      </dsp:txXfrm>
    </dsp:sp>
    <dsp:sp modelId="{3137F79F-A2C9-4B80-92E5-66BAA5CF146E}">
      <dsp:nvSpPr>
        <dsp:cNvPr id="0" name=""/>
        <dsp:cNvSpPr/>
      </dsp:nvSpPr>
      <dsp:spPr>
        <a:xfrm>
          <a:off x="732847" y="1111"/>
          <a:ext cx="842014" cy="84201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D0F62-F359-497C-B43E-CF9AE3DA7AFB}">
      <dsp:nvSpPr>
        <dsp:cNvPr id="0" name=""/>
        <dsp:cNvSpPr/>
      </dsp:nvSpPr>
      <dsp:spPr>
        <a:xfrm rot="10800000">
          <a:off x="1153855" y="1094474"/>
          <a:ext cx="3745246" cy="8420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305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Lay the foundations for a democratic and open society</a:t>
          </a:r>
          <a:endParaRPr lang="en-ZA" sz="1900" kern="1200" dirty="0"/>
        </a:p>
      </dsp:txBody>
      <dsp:txXfrm rot="10800000">
        <a:off x="1364358" y="1094474"/>
        <a:ext cx="3534743" cy="842014"/>
      </dsp:txXfrm>
    </dsp:sp>
    <dsp:sp modelId="{BB188F1B-9EDE-4AA8-AEB6-0A97BD7198F3}">
      <dsp:nvSpPr>
        <dsp:cNvPr id="0" name=""/>
        <dsp:cNvSpPr/>
      </dsp:nvSpPr>
      <dsp:spPr>
        <a:xfrm>
          <a:off x="732847" y="1094474"/>
          <a:ext cx="842014" cy="84201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255F7-8E9F-4301-AECD-4A041CCB3177}">
      <dsp:nvSpPr>
        <dsp:cNvPr id="0" name=""/>
        <dsp:cNvSpPr/>
      </dsp:nvSpPr>
      <dsp:spPr>
        <a:xfrm rot="10800000">
          <a:off x="1153855" y="2187836"/>
          <a:ext cx="3745246" cy="8420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305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Improve the quality of life of all citizens</a:t>
          </a:r>
          <a:endParaRPr lang="en-ZA" sz="2000" b="1" kern="1200" dirty="0"/>
        </a:p>
      </dsp:txBody>
      <dsp:txXfrm rot="10800000">
        <a:off x="1364358" y="2187836"/>
        <a:ext cx="3534743" cy="842014"/>
      </dsp:txXfrm>
    </dsp:sp>
    <dsp:sp modelId="{77A07C95-EEF2-48A5-A546-CC5FBB849838}">
      <dsp:nvSpPr>
        <dsp:cNvPr id="0" name=""/>
        <dsp:cNvSpPr/>
      </dsp:nvSpPr>
      <dsp:spPr>
        <a:xfrm>
          <a:off x="732847" y="2187836"/>
          <a:ext cx="842014" cy="84201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DDC66E-7000-4B46-80D8-C0DE04D17C51}">
      <dsp:nvSpPr>
        <dsp:cNvPr id="0" name=""/>
        <dsp:cNvSpPr/>
      </dsp:nvSpPr>
      <dsp:spPr>
        <a:xfrm rot="10800000">
          <a:off x="1153855" y="3281199"/>
          <a:ext cx="3745246" cy="84201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1305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Build a united and democratic South Africa</a:t>
          </a:r>
          <a:endParaRPr lang="en-ZA" sz="1900" kern="1200"/>
        </a:p>
      </dsp:txBody>
      <dsp:txXfrm rot="10800000">
        <a:off x="1364358" y="3281199"/>
        <a:ext cx="3534743" cy="842014"/>
      </dsp:txXfrm>
    </dsp:sp>
    <dsp:sp modelId="{22AC3A23-B821-4A5E-854F-461666A02564}">
      <dsp:nvSpPr>
        <dsp:cNvPr id="0" name=""/>
        <dsp:cNvSpPr/>
      </dsp:nvSpPr>
      <dsp:spPr>
        <a:xfrm>
          <a:off x="732847" y="3281199"/>
          <a:ext cx="842014" cy="84201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767CD-0D05-4087-8CF6-CF180CA5F368}">
      <dsp:nvSpPr>
        <dsp:cNvPr id="0" name=""/>
        <dsp:cNvSpPr/>
      </dsp:nvSpPr>
      <dsp:spPr>
        <a:xfrm>
          <a:off x="0" y="95917"/>
          <a:ext cx="10972800" cy="1594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Good corporate governance require that organizations and institutions be influenced by universal governance principles. These corporate principles revolve around four elements, namely: </a:t>
          </a:r>
          <a:endParaRPr lang="en-ZA" sz="2900" kern="1200" dirty="0"/>
        </a:p>
      </dsp:txBody>
      <dsp:txXfrm>
        <a:off x="77847" y="173764"/>
        <a:ext cx="10817106" cy="1439016"/>
      </dsp:txXfrm>
    </dsp:sp>
    <dsp:sp modelId="{352CCEE5-1961-487B-A70B-ED3705E8152A}">
      <dsp:nvSpPr>
        <dsp:cNvPr id="0" name=""/>
        <dsp:cNvSpPr/>
      </dsp:nvSpPr>
      <dsp:spPr>
        <a:xfrm>
          <a:off x="0" y="1690627"/>
          <a:ext cx="10972800" cy="1590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transparency</a:t>
          </a:r>
          <a:endParaRPr lang="en-ZA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accountability</a:t>
          </a:r>
          <a:endParaRPr lang="en-ZA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responsibility</a:t>
          </a:r>
          <a:endParaRPr lang="en-ZA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fairness</a:t>
          </a:r>
          <a:endParaRPr lang="en-ZA" sz="2300" kern="1200" dirty="0"/>
        </a:p>
      </dsp:txBody>
      <dsp:txXfrm>
        <a:off x="0" y="1690627"/>
        <a:ext cx="10972800" cy="1590794"/>
      </dsp:txXfrm>
    </dsp:sp>
    <dsp:sp modelId="{6996A2EB-F1B2-421D-9239-043983786703}">
      <dsp:nvSpPr>
        <dsp:cNvPr id="0" name=""/>
        <dsp:cNvSpPr/>
      </dsp:nvSpPr>
      <dsp:spPr>
        <a:xfrm>
          <a:off x="0" y="3281422"/>
          <a:ext cx="10972800" cy="15947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All these principles are related to organizational corporate social responsibility. </a:t>
          </a:r>
          <a:endParaRPr lang="en-ZA" sz="2900" kern="1200"/>
        </a:p>
      </dsp:txBody>
      <dsp:txXfrm>
        <a:off x="77847" y="3359269"/>
        <a:ext cx="10817106" cy="14390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90E86F-9E36-4C02-A4AC-D852E5FB3398}">
      <dsp:nvSpPr>
        <dsp:cNvPr id="0" name=""/>
        <dsp:cNvSpPr/>
      </dsp:nvSpPr>
      <dsp:spPr>
        <a:xfrm>
          <a:off x="1033" y="528080"/>
          <a:ext cx="4366617" cy="3449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i="1" kern="1200" dirty="0"/>
            <a:t>‘Corporate citizenship’ </a:t>
          </a:r>
          <a:r>
            <a:rPr lang="en-GB" sz="2600" kern="1200" dirty="0"/>
            <a:t>implies that work organizations and institutions have - to some degree and level - rights, duties and responsibilities in societies where they operate. </a:t>
          </a:r>
          <a:endParaRPr lang="en-ZA" sz="2600" kern="1200" dirty="0"/>
        </a:p>
      </dsp:txBody>
      <dsp:txXfrm>
        <a:off x="102056" y="629103"/>
        <a:ext cx="4164571" cy="3247118"/>
      </dsp:txXfrm>
    </dsp:sp>
    <dsp:sp modelId="{FD3C7AE5-97C1-4098-9A76-700C0E671115}">
      <dsp:nvSpPr>
        <dsp:cNvPr id="0" name=""/>
        <dsp:cNvSpPr/>
      </dsp:nvSpPr>
      <dsp:spPr>
        <a:xfrm>
          <a:off x="4804312" y="1711201"/>
          <a:ext cx="925722" cy="10829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2100" kern="1200"/>
        </a:p>
      </dsp:txBody>
      <dsp:txXfrm>
        <a:off x="4804312" y="1927785"/>
        <a:ext cx="648005" cy="649753"/>
      </dsp:txXfrm>
    </dsp:sp>
    <dsp:sp modelId="{C244CA7F-C364-4AD1-9FF8-4CF0C887BF96}">
      <dsp:nvSpPr>
        <dsp:cNvPr id="0" name=""/>
        <dsp:cNvSpPr/>
      </dsp:nvSpPr>
      <dsp:spPr>
        <a:xfrm>
          <a:off x="6114297" y="504827"/>
          <a:ext cx="4857468" cy="3495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For its fulfilment, corporate citizenship means the need to re-thinking about the roles of such organizations and institutions in society.</a:t>
          </a:r>
          <a:endParaRPr lang="en-ZA" sz="2600" kern="1200" dirty="0"/>
        </a:p>
      </dsp:txBody>
      <dsp:txXfrm>
        <a:off x="6216682" y="607212"/>
        <a:ext cx="4652698" cy="32908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AB5DB-8A3E-47FF-B4A0-605FD7B3A05B}">
      <dsp:nvSpPr>
        <dsp:cNvPr id="0" name=""/>
        <dsp:cNvSpPr/>
      </dsp:nvSpPr>
      <dsp:spPr>
        <a:xfrm>
          <a:off x="0" y="16595"/>
          <a:ext cx="10972800" cy="155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Arguing against the involvement of business </a:t>
          </a:r>
          <a:r>
            <a:rPr lang="en-GB" sz="3200" kern="1200" dirty="0"/>
            <a:t>causes, a conservative American economist, Friedman stated:</a:t>
          </a:r>
          <a:endParaRPr lang="en-ZA" sz="3200" kern="1200" dirty="0"/>
        </a:p>
      </dsp:txBody>
      <dsp:txXfrm>
        <a:off x="0" y="16595"/>
        <a:ext cx="10972800" cy="1555200"/>
      </dsp:txXfrm>
    </dsp:sp>
    <dsp:sp modelId="{861B46F1-F96D-43EC-AD9B-E27D0649768F}">
      <dsp:nvSpPr>
        <dsp:cNvPr id="0" name=""/>
        <dsp:cNvSpPr/>
      </dsp:nvSpPr>
      <dsp:spPr>
        <a:xfrm>
          <a:off x="0" y="1376592"/>
          <a:ext cx="10972800" cy="376936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800" i="1" kern="1200" dirty="0"/>
            <a:t>‘The business of business is business - not anything else! </a:t>
          </a:r>
          <a:endParaRPr lang="en-ZA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ZA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i="1" kern="1200" dirty="0"/>
            <a:t>‘The only corporate social responsibility a company has is to maximize its profits’</a:t>
          </a:r>
          <a:endParaRPr lang="en-ZA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ZA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i="1" kern="1200" dirty="0"/>
            <a:t>‘If you pay people not to work and tax them when they do, don’t be surprised if you get unemployment’ </a:t>
          </a:r>
          <a:endParaRPr lang="en-ZA" sz="2800" i="1" kern="1200" dirty="0"/>
        </a:p>
      </dsp:txBody>
      <dsp:txXfrm>
        <a:off x="0" y="1376592"/>
        <a:ext cx="10972800" cy="37693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FD58B-EC2E-4EE1-AC9D-807F49A1A249}">
      <dsp:nvSpPr>
        <dsp:cNvPr id="0" name=""/>
        <dsp:cNvSpPr/>
      </dsp:nvSpPr>
      <dsp:spPr>
        <a:xfrm>
          <a:off x="0" y="43057"/>
          <a:ext cx="109728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Modern work organizations and institutions - be they </a:t>
          </a:r>
          <a:r>
            <a:rPr lang="en-GB" sz="2700" i="1" kern="1200" dirty="0"/>
            <a:t>public or private, for profit or non-profit, small or large </a:t>
          </a:r>
          <a:r>
            <a:rPr lang="en-GB" sz="2700" kern="1200" dirty="0"/>
            <a:t>- have roles and responsibilities in society which extend beyond their obligations to their members. </a:t>
          </a:r>
          <a:endParaRPr lang="en-ZA" sz="2700" kern="1200" dirty="0"/>
        </a:p>
      </dsp:txBody>
      <dsp:txXfrm>
        <a:off x="72479" y="115536"/>
        <a:ext cx="10827842" cy="1339772"/>
      </dsp:txXfrm>
    </dsp:sp>
    <dsp:sp modelId="{0BDD1F31-F291-42F3-96FC-7AA75808C6A8}">
      <dsp:nvSpPr>
        <dsp:cNvPr id="0" name=""/>
        <dsp:cNvSpPr/>
      </dsp:nvSpPr>
      <dsp:spPr>
        <a:xfrm>
          <a:off x="0" y="1605547"/>
          <a:ext cx="109728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These members may be stakeholders, investors, voters or supporters. </a:t>
          </a:r>
          <a:endParaRPr lang="en-ZA" sz="2700" kern="1200"/>
        </a:p>
      </dsp:txBody>
      <dsp:txXfrm>
        <a:off x="72479" y="1678026"/>
        <a:ext cx="10827842" cy="1339772"/>
      </dsp:txXfrm>
    </dsp:sp>
    <dsp:sp modelId="{71A8B1A8-4E4E-4CDC-BDD4-F7BE09AFED3F}">
      <dsp:nvSpPr>
        <dsp:cNvPr id="0" name=""/>
        <dsp:cNvSpPr/>
      </dsp:nvSpPr>
      <dsp:spPr>
        <a:xfrm>
          <a:off x="0" y="3168037"/>
          <a:ext cx="10972800" cy="148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Work organizations have four major corporate responsibilities. These are as presented in the table to follow. </a:t>
          </a:r>
          <a:endParaRPr lang="en-ZA" sz="2700" kern="1200" dirty="0"/>
        </a:p>
      </dsp:txBody>
      <dsp:txXfrm>
        <a:off x="72479" y="3240516"/>
        <a:ext cx="10827842" cy="1339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9BDDEE5-09BD-47ED-9082-8ADE8EE2FA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0FE926-9853-461B-8024-10A56E16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48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6D5C3-EC31-4B85-A142-CAC850AD319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7E095-9B86-402B-A4A1-E7B6B1686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6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9D721-C07D-45BC-A12A-B9B252DCD024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714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3160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9/26/2023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004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948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765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193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5606-7E34-459C-AE00-1F4BFB0BF9FD}" type="datetime1">
              <a:rPr lang="en-ZA" smtClean="0"/>
              <a:t>2023/09/26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6598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FD2-7E00-4BD8-892D-F46AB6F02674}" type="datetime1">
              <a:rPr lang="en-ZA" smtClean="0"/>
              <a:t>2023/09/26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37792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404-FA09-460B-9278-A43EB3898CCA}" type="datetime1">
              <a:rPr lang="en-ZA" smtClean="0"/>
              <a:t>2023/09/26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5177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A9F61-5FE0-4BD5-B9B4-7392E1EFDC3F}" type="datetime1">
              <a:rPr lang="en-ZA" smtClean="0"/>
              <a:t>2023/09/26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275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EE20-10C2-4F00-82E9-F36F086DDD73}" type="datetime1">
              <a:rPr lang="en-ZA" smtClean="0"/>
              <a:t>2023/09/26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0438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DE21-C3C5-4E1E-B1FF-5B19C7467C2C}" type="datetime1">
              <a:rPr lang="en-ZA" smtClean="0"/>
              <a:t>2023/09/26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357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95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A20D-4EA0-400B-86BF-933B5648178E}" type="datetime1">
              <a:rPr lang="en-ZA" smtClean="0"/>
              <a:t>2023/09/26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55637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4371-1E86-4C6A-8DFE-A7BCAC5510D1}" type="datetime1">
              <a:rPr lang="en-ZA" smtClean="0"/>
              <a:t>2023/09/26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5231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DDBC8-2468-4AA7-B021-ED44E380035A}" type="datetime1">
              <a:rPr lang="en-ZA" smtClean="0"/>
              <a:t>2023/09/26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583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D767-4E6C-464B-9E54-2DB87DC26AE4}" type="datetime1">
              <a:rPr lang="en-ZA" smtClean="0"/>
              <a:t>2023/09/26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81711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F5D7-8C50-4BB0-A7B8-E036EF030D25}" type="datetime1">
              <a:rPr lang="en-ZA" smtClean="0"/>
              <a:t>2023/09/26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073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6842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9/26/2023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6166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9/26/2023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46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755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46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9/26/2023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189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9/26/2023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60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9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9EC20-95EB-4947-8F4D-A1A0750C2C95}" type="datetime1">
              <a:rPr lang="en-ZA" smtClean="0"/>
              <a:t>2023/09/26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ZA" dirty="0" err="1"/>
              <a:t>dr</a:t>
            </a:r>
            <a:r>
              <a:rPr lang="en-ZA" dirty="0"/>
              <a:t> lobelo d mogorosi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99975F-88DD-482C-B3D2-6161DFDC75DD}" type="slidenum">
              <a:rPr lang="en-ZA" smtClean="0"/>
              <a:t>‹#›</a:t>
            </a:fld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0580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7675" y="581025"/>
            <a:ext cx="7757540" cy="215265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b="1" dirty="0">
                <a:solidFill>
                  <a:schemeClr val="bg2"/>
                </a:solidFill>
              </a:rPr>
              <a:t>WORK ORGANIZATIONS AND </a:t>
            </a:r>
            <a:br>
              <a:rPr lang="en-US" sz="4900" b="1" dirty="0">
                <a:solidFill>
                  <a:schemeClr val="bg2"/>
                </a:solidFill>
              </a:rPr>
            </a:br>
            <a:r>
              <a:rPr lang="en-US" sz="4900" b="1" dirty="0">
                <a:solidFill>
                  <a:schemeClr val="bg2"/>
                </a:solidFill>
              </a:rPr>
              <a:t>THEIR ROLES AND </a:t>
            </a:r>
            <a:r>
              <a:rPr lang="en-GB" sz="4900" b="1" dirty="0">
                <a:solidFill>
                  <a:schemeClr val="bg2"/>
                </a:solidFill>
              </a:rPr>
              <a:t>RESPONSIBILITIES</a:t>
            </a:r>
            <a:endParaRPr lang="en-US" sz="4400" b="1" dirty="0">
              <a:solidFill>
                <a:schemeClr val="bg2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9550" y="5057774"/>
            <a:ext cx="11805665" cy="151447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sz="2400" b="1" spc="400" dirty="0">
                <a:latin typeface="Gill Sans MT" panose="020B0502020104020203"/>
              </a:rPr>
              <a:t>Prof. L.D Mogorosi</a:t>
            </a:r>
          </a:p>
          <a:p>
            <a:pPr algn="l"/>
            <a:r>
              <a:rPr lang="en-GB" sz="2400" b="1" spc="400" dirty="0" err="1">
                <a:latin typeface="Gill Sans MT" panose="020B0502020104020203"/>
              </a:rPr>
              <a:t>Dr.</a:t>
            </a:r>
            <a:r>
              <a:rPr lang="en-GB" sz="2400" b="1" spc="400" dirty="0">
                <a:latin typeface="Gill Sans MT" panose="020B0502020104020203"/>
              </a:rPr>
              <a:t> P.S Manganyi &amp; </a:t>
            </a:r>
          </a:p>
          <a:p>
            <a:pPr algn="l"/>
            <a:r>
              <a:rPr lang="en-GB" sz="2400" b="1" spc="400" dirty="0" err="1">
                <a:latin typeface="Gill Sans MT" panose="020B0502020104020203"/>
              </a:rPr>
              <a:t>Dr.</a:t>
            </a:r>
            <a:r>
              <a:rPr lang="en-GB" sz="2400" b="1" spc="400" dirty="0">
                <a:latin typeface="Gill Sans MT" panose="020B0502020104020203"/>
              </a:rPr>
              <a:t> N.J Budeli</a:t>
            </a:r>
            <a:br>
              <a:rPr lang="en-ZA" sz="1600" b="1" spc="400" dirty="0">
                <a:latin typeface="Gill Sans MT" panose="020B0502020104020203"/>
              </a:rPr>
            </a:br>
            <a:endParaRPr lang="en-ZA" sz="1600" b="1" spc="400" dirty="0">
              <a:latin typeface="Gill Sans MT" panose="020B0502020104020203"/>
            </a:endParaRPr>
          </a:p>
          <a:p>
            <a:pPr algn="l"/>
            <a:r>
              <a:rPr lang="en-GB" sz="1800" b="1" spc="400" dirty="0">
                <a:latin typeface="Gill Sans MT" panose="020B0502020104020203"/>
              </a:rPr>
              <a:t>Department of Social Work</a:t>
            </a:r>
            <a:br>
              <a:rPr lang="en-ZA" sz="1800" b="1" spc="400" dirty="0">
                <a:latin typeface="Gill Sans MT" panose="020B0502020104020203"/>
              </a:rPr>
            </a:br>
            <a:r>
              <a:rPr lang="en-GB" sz="1800" b="1" spc="400" dirty="0">
                <a:latin typeface="Gill Sans MT" panose="020B0502020104020203"/>
              </a:rPr>
              <a:t>University of Venda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69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322702"/>
            <a:ext cx="10972800" cy="1563248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FOCUS OF CORPORATE SOCIAL RESPONSIBILITIES (CSR) OF WORK ORGANIZATIONS</a:t>
            </a:r>
            <a:endParaRPr lang="en-ZA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307" y="2057399"/>
            <a:ext cx="5307106" cy="771524"/>
          </a:xfrm>
        </p:spPr>
        <p:txBody>
          <a:bodyPr/>
          <a:lstStyle/>
          <a:p>
            <a:r>
              <a:rPr lang="en-ZA" sz="2400" dirty="0"/>
              <a:t>Corporate Social Responsibility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243275" y="2057400"/>
            <a:ext cx="5709237" cy="771524"/>
          </a:xfrm>
        </p:spPr>
        <p:txBody>
          <a:bodyPr>
            <a:normAutofit/>
          </a:bodyPr>
          <a:lstStyle/>
          <a:p>
            <a:r>
              <a:rPr lang="en-ZA" sz="2400" dirty="0"/>
              <a:t>Target of CSR Programs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BEA2A14-2E86-1B2E-A7C8-A361BF683F7D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3032447"/>
              </p:ext>
            </p:extLst>
          </p:nvPr>
        </p:nvGraphicFramePr>
        <p:xfrm>
          <a:off x="283029" y="2733674"/>
          <a:ext cx="5307107" cy="3581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805D540-89C6-14F7-CD60-BE2F2A52968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65433307"/>
              </p:ext>
            </p:extLst>
          </p:nvPr>
        </p:nvGraphicFramePr>
        <p:xfrm>
          <a:off x="6095999" y="2828922"/>
          <a:ext cx="5665694" cy="3238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24340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518E-6AA3-41C2-A0ED-EC0FA321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38125"/>
            <a:ext cx="10972800" cy="1495425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r>
              <a:rPr lang="en-GB" sz="4000" b="1" dirty="0"/>
              <a:t>ORGANIZATIONAL ‘CORPORATE RESPONSIBILITIES’</a:t>
            </a:r>
            <a:br>
              <a:rPr lang="en-GB" sz="4000" b="1" dirty="0"/>
            </a:br>
            <a:r>
              <a:rPr lang="en-GB" b="1" dirty="0"/>
              <a:t> 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602FF58-40B1-45D5-AB72-3D09C7EA9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924293"/>
              </p:ext>
            </p:extLst>
          </p:nvPr>
        </p:nvGraphicFramePr>
        <p:xfrm>
          <a:off x="609600" y="1943100"/>
          <a:ext cx="109728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2998B-F81B-44DF-8A10-F026F2AD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59B48-6621-4221-B785-425E404B7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120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E5AB-F579-46F8-9758-1E6AD021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/>
              <a:t>POLICY AND PRACTICE AREAS: </a:t>
            </a:r>
            <a:br>
              <a:rPr lang="en-US" sz="4000" b="1" dirty="0"/>
            </a:br>
            <a:r>
              <a:rPr lang="en-US" sz="4000" b="1" dirty="0"/>
              <a:t>CORPORATE SOCIAL RESPONSIBILITIES</a:t>
            </a:r>
            <a:endParaRPr lang="en-US" sz="3600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C41400D-54C8-40BD-844D-2E3F27535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214194"/>
              </p:ext>
            </p:extLst>
          </p:nvPr>
        </p:nvGraphicFramePr>
        <p:xfrm>
          <a:off x="495300" y="2181226"/>
          <a:ext cx="11087100" cy="4175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F2AF4-0B30-4805-A289-C6CF0AAA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C6DF0-691A-4441-8174-02CC35F22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3604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D7B8-EE7C-41C4-8F69-6355A790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524"/>
            <a:ext cx="10972800" cy="11303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Policy and Practice Areas: </a:t>
            </a:r>
            <a:br>
              <a:rPr lang="en-US" sz="3600" b="1" dirty="0"/>
            </a:br>
            <a:r>
              <a:rPr lang="en-US" sz="3600" b="1" dirty="0"/>
              <a:t>Corporate Social Responsibilities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ABFAA43-2261-4C06-BE79-19084E76A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203478"/>
              </p:ext>
            </p:extLst>
          </p:nvPr>
        </p:nvGraphicFramePr>
        <p:xfrm>
          <a:off x="161974" y="1266825"/>
          <a:ext cx="11953826" cy="5089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EACB98-371E-420F-8A8F-ACF705EE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C12F6-48B9-4BD6-8878-EB4048D94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7025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318" y="342901"/>
            <a:ext cx="11187953" cy="81915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MATURITY OF CSR ACTIVITIES</a:t>
            </a:r>
            <a:endParaRPr lang="en-US" sz="4800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3005B96-3E66-41D9-997A-8AB948943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17191"/>
              </p:ext>
            </p:extLst>
          </p:nvPr>
        </p:nvGraphicFramePr>
        <p:xfrm>
          <a:off x="322729" y="1933576"/>
          <a:ext cx="10878671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722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3733"/>
            <a:ext cx="10972800" cy="923568"/>
          </a:xfrm>
        </p:spPr>
        <p:txBody>
          <a:bodyPr>
            <a:noAutofit/>
          </a:bodyPr>
          <a:lstStyle/>
          <a:p>
            <a:pPr algn="ctr"/>
            <a:br>
              <a:rPr lang="en-ZA" sz="5400" dirty="0"/>
            </a:br>
            <a:r>
              <a:rPr lang="en-ZA" sz="4000" b="1" dirty="0"/>
              <a:t>EXAMPLES OF CSR INITIATIVES AND PROGRAMS</a:t>
            </a:r>
            <a:endParaRPr lang="en-ZA" sz="5400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6AFA4E-5A4D-489E-8E9E-47DBBCA87E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885951"/>
          <a:ext cx="10810875" cy="4238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9872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3948-37BB-4BA9-B972-0E4069BF0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525"/>
            <a:ext cx="10972800" cy="56832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NATIONAL SPEND AND FOCUS OF CSR /CSI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52772F5-A9FC-47E1-BD33-B9A899DBE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087209"/>
              </p:ext>
            </p:extLst>
          </p:nvPr>
        </p:nvGraphicFramePr>
        <p:xfrm>
          <a:off x="333375" y="1038225"/>
          <a:ext cx="11249025" cy="5457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817EE-7617-45EA-A739-3CD3B053F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AECFEA-6FCD-4E62-BA43-E25BADB88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2394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72000">
              <a:schemeClr val="bg2"/>
            </a:gs>
            <a:gs pos="100000">
              <a:schemeClr val="bg2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8996" y="284206"/>
            <a:ext cx="9144002" cy="1325519"/>
          </a:xfrm>
        </p:spPr>
        <p:txBody>
          <a:bodyPr>
            <a:normAutofit/>
          </a:bodyPr>
          <a:lstStyle/>
          <a:p>
            <a:r>
              <a:rPr lang="en-ZA" sz="4000" b="1" dirty="0"/>
              <a:t>CONCLUSION: WHERE TO FROM HERE?</a:t>
            </a:r>
            <a:br>
              <a:rPr lang="en-ZA" dirty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562475" y="1133476"/>
            <a:ext cx="7629525" cy="4076700"/>
          </a:xfrm>
          <a:solidFill>
            <a:srgbClr val="002060">
              <a:alpha val="62000"/>
            </a:srgbClr>
          </a:solidFill>
        </p:spPr>
        <p:txBody>
          <a:bodyPr>
            <a:normAutofit fontScale="92500"/>
          </a:bodyPr>
          <a:lstStyle/>
          <a:p>
            <a:pPr algn="just"/>
            <a:r>
              <a:rPr lang="en-ZA" sz="2800" b="1" dirty="0"/>
              <a:t>In 1972, Friedman said that ‘the business of business is business’ - not to get into solving  social problems! </a:t>
            </a:r>
          </a:p>
          <a:p>
            <a:pPr algn="just"/>
            <a:endParaRPr lang="en-ZA" sz="2800" b="1" dirty="0"/>
          </a:p>
          <a:p>
            <a:pPr algn="just"/>
            <a:r>
              <a:rPr lang="en-ZA" sz="2800" b="1" dirty="0"/>
              <a:t>Was he correct? Observations:</a:t>
            </a:r>
          </a:p>
          <a:p>
            <a:pPr algn="just"/>
            <a:endParaRPr lang="en-ZA" sz="2800" b="1" dirty="0"/>
          </a:p>
          <a:p>
            <a:pPr algn="just"/>
            <a:r>
              <a:rPr lang="en-ZA" sz="2800" b="1" dirty="0"/>
              <a:t>All citizens - including corporate ones - have joint responsibility to put their shoulders to the wheel and assist in getting society in positive direction. </a:t>
            </a:r>
          </a:p>
          <a:p>
            <a:pPr algn="just"/>
            <a:endParaRPr lang="en-ZA" sz="2800" b="1" dirty="0"/>
          </a:p>
          <a:p>
            <a:pPr lvl="1" algn="just"/>
            <a:r>
              <a:rPr lang="en-ZA" b="1" i="1" dirty="0">
                <a:solidFill>
                  <a:schemeClr val="bg1"/>
                </a:solidFill>
              </a:rPr>
              <a:t> </a:t>
            </a:r>
          </a:p>
          <a:p>
            <a:pPr marL="0" indent="0" algn="just">
              <a:buNone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849256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790" y="653142"/>
            <a:ext cx="5823285" cy="2100943"/>
          </a:xfrm>
        </p:spPr>
        <p:txBody>
          <a:bodyPr>
            <a:noAutofit/>
          </a:bodyPr>
          <a:lstStyle/>
          <a:p>
            <a:pPr algn="r"/>
            <a:r>
              <a:rPr lang="en-ZA" sz="4000" dirty="0"/>
              <a:t>Have fruitful discussions</a:t>
            </a:r>
            <a:br>
              <a:rPr lang="en-ZA" sz="4000" dirty="0"/>
            </a:br>
            <a:br>
              <a:rPr lang="en-ZA" sz="4000" dirty="0"/>
            </a:br>
            <a:r>
              <a:rPr lang="en-ZA" sz="4000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762917" y="4898948"/>
            <a:ext cx="10429083" cy="1959052"/>
          </a:xfrm>
        </p:spPr>
        <p:txBody>
          <a:bodyPr>
            <a:normAutofit/>
          </a:bodyPr>
          <a:lstStyle/>
          <a:p>
            <a:pPr algn="r"/>
            <a:r>
              <a:rPr lang="en-GB" sz="2000" b="1" spc="400" dirty="0">
                <a:latin typeface="Gill Sans MT" panose="020B0502020104020203"/>
              </a:rPr>
              <a:t>Prof. L.D Mogorosi (Assoc. Professor Social Work)</a:t>
            </a:r>
          </a:p>
          <a:p>
            <a:pPr algn="r"/>
            <a:r>
              <a:rPr lang="en-GB" sz="2000" b="1" spc="400" dirty="0" err="1">
                <a:latin typeface="Gill Sans MT" panose="020B0502020104020203"/>
              </a:rPr>
              <a:t>Dr.</a:t>
            </a:r>
            <a:r>
              <a:rPr lang="en-GB" sz="2000" b="1" spc="400" dirty="0">
                <a:latin typeface="Gill Sans MT" panose="020B0502020104020203"/>
              </a:rPr>
              <a:t> P.S Manganyi (Senior Lecturer: Fieldwork in Social Work) </a:t>
            </a:r>
          </a:p>
          <a:p>
            <a:pPr algn="r"/>
            <a:r>
              <a:rPr lang="en-GB" sz="2000" b="1" spc="400" dirty="0" err="1">
                <a:latin typeface="Gill Sans MT" panose="020B0502020104020203"/>
              </a:rPr>
              <a:t>Dr.</a:t>
            </a:r>
            <a:r>
              <a:rPr lang="en-GB" sz="2000" b="1" spc="400" dirty="0">
                <a:latin typeface="Gill Sans MT" panose="020B0502020104020203"/>
              </a:rPr>
              <a:t> N.J Budeli (Senior Lecturer &amp; Interim HOD: Social Work)</a:t>
            </a:r>
            <a:br>
              <a:rPr lang="en-ZA" sz="1400" b="1" spc="400" dirty="0">
                <a:latin typeface="Gill Sans MT" panose="020B0502020104020203"/>
              </a:rPr>
            </a:br>
            <a:endParaRPr lang="en-ZA" sz="1400" b="1" spc="400" dirty="0">
              <a:latin typeface="Gill Sans MT" panose="020B0502020104020203"/>
            </a:endParaRPr>
          </a:p>
          <a:p>
            <a:pPr algn="r"/>
            <a:endParaRPr lang="en-ZA" sz="1400" b="1" spc="400" dirty="0">
              <a:latin typeface="Gill Sans MT" panose="020B0502020104020203"/>
            </a:endParaRPr>
          </a:p>
          <a:p>
            <a:pPr algn="r"/>
            <a:r>
              <a:rPr lang="en-GB" sz="1800" b="1" spc="400" dirty="0">
                <a:latin typeface="Gill Sans MT" panose="020B0502020104020203"/>
              </a:rPr>
              <a:t>Department of Social Work</a:t>
            </a:r>
            <a:br>
              <a:rPr lang="en-ZA" sz="1800" b="1" spc="400" dirty="0">
                <a:latin typeface="Gill Sans MT" panose="020B0502020104020203"/>
              </a:rPr>
            </a:br>
            <a:r>
              <a:rPr lang="en-GB" sz="1800" b="1" spc="400" dirty="0">
                <a:latin typeface="Gill Sans MT" panose="020B0502020104020203"/>
              </a:rPr>
              <a:t>University of Venda</a:t>
            </a:r>
            <a:endParaRPr lang="en-US" dirty="0"/>
          </a:p>
          <a:p>
            <a:pPr algn="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55090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77152" y="171450"/>
            <a:ext cx="9386047" cy="781051"/>
          </a:xfrm>
        </p:spPr>
        <p:txBody>
          <a:bodyPr>
            <a:normAutofit/>
          </a:bodyPr>
          <a:lstStyle/>
          <a:p>
            <a:pPr algn="ctr"/>
            <a:r>
              <a:rPr lang="en-ZA" sz="4000" b="1" dirty="0"/>
              <a:t>AIM OF THE PRESENTATION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A9E42E6-24F3-2A93-0775-56F2AC780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697057"/>
              </p:ext>
            </p:extLst>
          </p:nvPr>
        </p:nvGraphicFramePr>
        <p:xfrm>
          <a:off x="542925" y="1076326"/>
          <a:ext cx="11106150" cy="567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6111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5275"/>
            <a:ext cx="10972800" cy="6477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INTRODUCTION AND BACKGROUND</a:t>
            </a:r>
            <a:endParaRPr lang="en-ZA" sz="40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938A03-EEB3-4EF9-896A-B90FE3ABA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099211"/>
              </p:ext>
            </p:extLst>
          </p:nvPr>
        </p:nvGraphicFramePr>
        <p:xfrm>
          <a:off x="609600" y="1123950"/>
          <a:ext cx="10972800" cy="558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78685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211" y="266700"/>
            <a:ext cx="11187953" cy="154305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REFLECTING ON WHO WE ARE</a:t>
            </a:r>
            <a:br>
              <a:rPr lang="en-US" sz="4400" b="1" dirty="0"/>
            </a:br>
            <a:r>
              <a:rPr lang="en-US" sz="4400" b="1" dirty="0"/>
              <a:t>(… and what we promised each other)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BD39F5A-A8ED-294C-609C-8E3BA1B7C0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4486"/>
              </p:ext>
            </p:extLst>
          </p:nvPr>
        </p:nvGraphicFramePr>
        <p:xfrm>
          <a:off x="322729" y="2409826"/>
          <a:ext cx="10972800" cy="4075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268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112416"/>
            <a:ext cx="11308293" cy="126166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THE CONSTITUTION: </a:t>
            </a:r>
            <a:br>
              <a:rPr lang="en-US" sz="4000" b="1" dirty="0"/>
            </a:br>
            <a:r>
              <a:rPr lang="en-US" sz="4000" b="1" dirty="0"/>
              <a:t>REPUBLIC OF SOUTH AFRICA (1996)</a:t>
            </a:r>
            <a:endParaRPr lang="en-ZA" sz="4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68" y="1225725"/>
            <a:ext cx="5386917" cy="967506"/>
          </a:xfrm>
        </p:spPr>
        <p:txBody>
          <a:bodyPr/>
          <a:lstStyle/>
          <a:p>
            <a:r>
              <a:rPr lang="en-ZA" dirty="0"/>
              <a:t>Preamble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02967" y="1514475"/>
            <a:ext cx="4876801" cy="678756"/>
          </a:xfrm>
        </p:spPr>
        <p:txBody>
          <a:bodyPr/>
          <a:lstStyle/>
          <a:p>
            <a:r>
              <a:rPr lang="en-ZA" dirty="0"/>
              <a:t>Preamble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FEDFE41-B36F-F823-8D62-E70EC0E8C085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33166918"/>
              </p:ext>
            </p:extLst>
          </p:nvPr>
        </p:nvGraphicFramePr>
        <p:xfrm>
          <a:off x="466166" y="2333624"/>
          <a:ext cx="5386917" cy="4314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DA536AA-8CF3-FF87-3C74-C6377002138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01012434"/>
              </p:ext>
            </p:extLst>
          </p:nvPr>
        </p:nvGraphicFramePr>
        <p:xfrm>
          <a:off x="6093885" y="2333624"/>
          <a:ext cx="5631949" cy="412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48958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083834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/>
              <a:t>CORPORATE GOVERNANCE PRINCIPLES </a:t>
            </a:r>
            <a:br>
              <a:rPr lang="en-GB" b="1" dirty="0"/>
            </a:br>
            <a:r>
              <a:rPr lang="en-GB" sz="2200" b="1" dirty="0"/>
              <a:t>(Aras and Crowther, 2009:15)</a:t>
            </a:r>
            <a:endParaRPr lang="en-ZA" sz="2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3599F5-1E25-F0A9-44A9-20D05375C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178986"/>
              </p:ext>
            </p:extLst>
          </p:nvPr>
        </p:nvGraphicFramePr>
        <p:xfrm>
          <a:off x="609600" y="1733550"/>
          <a:ext cx="10972800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0092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88" y="381000"/>
            <a:ext cx="10972800" cy="1190625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4000" b="1" dirty="0"/>
            </a:br>
            <a:br>
              <a:rPr lang="en-GB" sz="4000" b="1" dirty="0"/>
            </a:br>
            <a:r>
              <a:rPr lang="en-GB" sz="4000" b="1" dirty="0"/>
              <a:t>‘</a:t>
            </a:r>
            <a:r>
              <a:rPr lang="en-GB" sz="4400" b="1" dirty="0"/>
              <a:t>CORPORATE CITIZENSHIP’</a:t>
            </a:r>
            <a:br>
              <a:rPr lang="en-GB" sz="4400" b="1" dirty="0"/>
            </a:br>
            <a:endParaRPr lang="en-US" sz="3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2906E91-4DB7-2F35-0C4B-B4E6CBCD6A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204802"/>
              </p:ext>
            </p:extLst>
          </p:nvPr>
        </p:nvGraphicFramePr>
        <p:xfrm>
          <a:off x="591671" y="1419225"/>
          <a:ext cx="109728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0693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7B62-8E10-FF27-4D86-9A882374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9075"/>
            <a:ext cx="10972800" cy="67627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CRITICISM AGAINST CSR</a:t>
            </a:r>
            <a:endParaRPr lang="en-ZA" sz="4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8725F81-3B03-1E20-0B23-31BB20AFD9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349922"/>
              </p:ext>
            </p:extLst>
          </p:nvPr>
        </p:nvGraphicFramePr>
        <p:xfrm>
          <a:off x="609600" y="1162050"/>
          <a:ext cx="10972800" cy="516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90641-0083-4456-AA31-2F66BA6E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94E48-6C4D-3DF0-639D-5CECCAE4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651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518E-6AA3-41C2-A0ED-EC0FA321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9100"/>
            <a:ext cx="10972800" cy="1733550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br>
              <a:rPr lang="en-GB" sz="4400" b="1" dirty="0"/>
            </a:br>
            <a:r>
              <a:rPr lang="en-GB" sz="4400" b="1" dirty="0"/>
              <a:t>MAJOR ORGANIZATIONAL </a:t>
            </a:r>
            <a:br>
              <a:rPr lang="en-GB" sz="4400" b="1" dirty="0"/>
            </a:br>
            <a:r>
              <a:rPr lang="en-GB" sz="4400" b="1" dirty="0"/>
              <a:t>‘CORPORATE RESPONSIBILITIES’</a:t>
            </a:r>
            <a:br>
              <a:rPr lang="en-GB" sz="4400" b="1" dirty="0"/>
            </a:br>
            <a:r>
              <a:rPr lang="en-GB" b="1" dirty="0"/>
              <a:t> </a:t>
            </a:r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EE80888-3EE7-67AE-B827-1154212237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157275"/>
              </p:ext>
            </p:extLst>
          </p:nvPr>
        </p:nvGraphicFramePr>
        <p:xfrm>
          <a:off x="609600" y="1628775"/>
          <a:ext cx="10972800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C2998B-F81B-44DF-8A10-F026F2AD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dr lobelo d mogorosi</a:t>
            </a:r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59B48-6621-4221-B785-425E404B7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975F-88DD-482C-B3D2-6161DFDC75DD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9103290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17271.potx" id="{FAD70E18-2F21-4BAE-983F-13051C6D1C17}" vid="{4B4DF9DC-15EC-4671-A52A-56A08B977F11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2394</TotalTime>
  <Words>1152</Words>
  <Application>Microsoft Office PowerPoint</Application>
  <PresentationFormat>Widescreen</PresentationFormat>
  <Paragraphs>172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Constantia</vt:lpstr>
      <vt:lpstr>Corbel</vt:lpstr>
      <vt:lpstr>Euphemia</vt:lpstr>
      <vt:lpstr>Gill Sans MT</vt:lpstr>
      <vt:lpstr>Wingdings</vt:lpstr>
      <vt:lpstr>Wingdings 2</vt:lpstr>
      <vt:lpstr>Banded Design Blue 16x9</vt:lpstr>
      <vt:lpstr>Flow</vt:lpstr>
      <vt:lpstr> WORK ORGANIZATIONS AND  THEIR ROLES AND RESPONSIBILITIES</vt:lpstr>
      <vt:lpstr>AIM OF THE PRESENTATION</vt:lpstr>
      <vt:lpstr>INTRODUCTION AND BACKGROUND</vt:lpstr>
      <vt:lpstr>REFLECTING ON WHO WE ARE (… and what we promised each other)</vt:lpstr>
      <vt:lpstr>THE CONSTITUTION:  REPUBLIC OF SOUTH AFRICA (1996)</vt:lpstr>
      <vt:lpstr>CORPORATE GOVERNANCE PRINCIPLES  (Aras and Crowther, 2009:15)</vt:lpstr>
      <vt:lpstr>  ‘CORPORATE CITIZENSHIP’ </vt:lpstr>
      <vt:lpstr>CRITICISM AGAINST CSR</vt:lpstr>
      <vt:lpstr>     MAJOR ORGANIZATIONAL  ‘CORPORATE RESPONSIBILITIES’  </vt:lpstr>
      <vt:lpstr>FOCUS OF CORPORATE SOCIAL RESPONSIBILITIES (CSR) OF WORK ORGANIZATIONS</vt:lpstr>
      <vt:lpstr>     ORGANIZATIONAL ‘CORPORATE RESPONSIBILITIES’  </vt:lpstr>
      <vt:lpstr>POLICY AND PRACTICE AREAS:  CORPORATE SOCIAL RESPONSIBILITIES</vt:lpstr>
      <vt:lpstr>Policy and Practice Areas:  Corporate Social Responsibilities</vt:lpstr>
      <vt:lpstr>MATURITY OF CSR ACTIVITIES</vt:lpstr>
      <vt:lpstr> EXAMPLES OF CSR INITIATIVES AND PROGRAMS</vt:lpstr>
      <vt:lpstr>NATIONAL SPEND AND FOCUS OF CSR /CSI</vt:lpstr>
      <vt:lpstr>CONCLUSION: WHERE TO FROM HERE? </vt:lpstr>
      <vt:lpstr>Have fruitful discussions  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ON DECOLONIZATION AND INDIGENIZATION  IN SOCIAL WORK</dc:title>
  <dc:creator>lobelo mogorosi</dc:creator>
  <cp:lastModifiedBy>lobelo mogorosi</cp:lastModifiedBy>
  <cp:revision>269</cp:revision>
  <cp:lastPrinted>2018-10-12T11:30:53Z</cp:lastPrinted>
  <dcterms:created xsi:type="dcterms:W3CDTF">2018-09-08T14:06:02Z</dcterms:created>
  <dcterms:modified xsi:type="dcterms:W3CDTF">2023-09-26T04:14:58Z</dcterms:modified>
</cp:coreProperties>
</file>