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sldIdLst>
    <p:sldId id="284" r:id="rId5"/>
    <p:sldId id="293" r:id="rId6"/>
    <p:sldId id="305" r:id="rId7"/>
    <p:sldId id="285" r:id="rId8"/>
    <p:sldId id="302" r:id="rId9"/>
    <p:sldId id="301" r:id="rId10"/>
    <p:sldId id="304" r:id="rId11"/>
    <p:sldId id="292" r:id="rId12"/>
    <p:sldId id="30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0A79A0-AA7C-40C6-8EAC-3B48DCEDBC07}" v="922" dt="2023-09-26T11:42:55.6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p:restoredTop sz="62753" autoAdjust="0"/>
  </p:normalViewPr>
  <p:slideViewPr>
    <p:cSldViewPr snapToGrid="0" snapToObjects="1">
      <p:cViewPr varScale="1">
        <p:scale>
          <a:sx n="42" d="100"/>
          <a:sy n="42" d="100"/>
        </p:scale>
        <p:origin x="184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ft Khumalo" userId="2865eaf1-2bc2-41e9-b68b-f3ff29630b9e" providerId="ADAL" clId="{470A79A0-AA7C-40C6-8EAC-3B48DCEDBC07}"/>
    <pc:docChg chg="undo redo custSel addSld delSld modSld">
      <pc:chgData name="Gift Khumalo" userId="2865eaf1-2bc2-41e9-b68b-f3ff29630b9e" providerId="ADAL" clId="{470A79A0-AA7C-40C6-8EAC-3B48DCEDBC07}" dt="2023-09-26T11:48:09.816" v="1618" actId="20577"/>
      <pc:docMkLst>
        <pc:docMk/>
      </pc:docMkLst>
      <pc:sldChg chg="modSp mod">
        <pc:chgData name="Gift Khumalo" userId="2865eaf1-2bc2-41e9-b68b-f3ff29630b9e" providerId="ADAL" clId="{470A79A0-AA7C-40C6-8EAC-3B48DCEDBC07}" dt="2023-09-26T10:59:01.726" v="1154" actId="1076"/>
        <pc:sldMkLst>
          <pc:docMk/>
          <pc:sldMk cId="2536975075" sldId="284"/>
        </pc:sldMkLst>
        <pc:spChg chg="mod">
          <ac:chgData name="Gift Khumalo" userId="2865eaf1-2bc2-41e9-b68b-f3ff29630b9e" providerId="ADAL" clId="{470A79A0-AA7C-40C6-8EAC-3B48DCEDBC07}" dt="2023-09-26T10:58:52.477" v="1151" actId="1035"/>
          <ac:spMkLst>
            <pc:docMk/>
            <pc:sldMk cId="2536975075" sldId="284"/>
            <ac:spMk id="3" creationId="{00000000-0000-0000-0000-000000000000}"/>
          </ac:spMkLst>
        </pc:spChg>
        <pc:spChg chg="mod">
          <ac:chgData name="Gift Khumalo" userId="2865eaf1-2bc2-41e9-b68b-f3ff29630b9e" providerId="ADAL" clId="{470A79A0-AA7C-40C6-8EAC-3B48DCEDBC07}" dt="2023-09-26T10:58:40.732" v="1124" actId="1076"/>
          <ac:spMkLst>
            <pc:docMk/>
            <pc:sldMk cId="2536975075" sldId="284"/>
            <ac:spMk id="5" creationId="{69328C28-F9CA-99E9-7693-3B90C841EBD3}"/>
          </ac:spMkLst>
        </pc:spChg>
        <pc:picChg chg="mod">
          <ac:chgData name="Gift Khumalo" userId="2865eaf1-2bc2-41e9-b68b-f3ff29630b9e" providerId="ADAL" clId="{470A79A0-AA7C-40C6-8EAC-3B48DCEDBC07}" dt="2023-09-26T10:59:01.726" v="1154" actId="1076"/>
          <ac:picMkLst>
            <pc:docMk/>
            <pc:sldMk cId="2536975075" sldId="284"/>
            <ac:picMk id="4" creationId="{00000000-0000-0000-0000-000000000000}"/>
          </ac:picMkLst>
        </pc:picChg>
      </pc:sldChg>
      <pc:sldChg chg="addSp modSp mod">
        <pc:chgData name="Gift Khumalo" userId="2865eaf1-2bc2-41e9-b68b-f3ff29630b9e" providerId="ADAL" clId="{470A79A0-AA7C-40C6-8EAC-3B48DCEDBC07}" dt="2023-09-26T11:40:56.410" v="1543" actId="20577"/>
        <pc:sldMkLst>
          <pc:docMk/>
          <pc:sldMk cId="59491586" sldId="285"/>
        </pc:sldMkLst>
        <pc:spChg chg="mod">
          <ac:chgData name="Gift Khumalo" userId="2865eaf1-2bc2-41e9-b68b-f3ff29630b9e" providerId="ADAL" clId="{470A79A0-AA7C-40C6-8EAC-3B48DCEDBC07}" dt="2023-09-26T10:28:21.517" v="466" actId="403"/>
          <ac:spMkLst>
            <pc:docMk/>
            <pc:sldMk cId="59491586" sldId="285"/>
            <ac:spMk id="2" creationId="{6F85D8D6-41D7-9BAF-6478-C67829A74D70}"/>
          </ac:spMkLst>
        </pc:spChg>
        <pc:spChg chg="add mod">
          <ac:chgData name="Gift Khumalo" userId="2865eaf1-2bc2-41e9-b68b-f3ff29630b9e" providerId="ADAL" clId="{470A79A0-AA7C-40C6-8EAC-3B48DCEDBC07}" dt="2023-09-26T11:40:56.410" v="1543" actId="20577"/>
          <ac:spMkLst>
            <pc:docMk/>
            <pc:sldMk cId="59491586" sldId="285"/>
            <ac:spMk id="3" creationId="{2F5AB8C3-D6C0-4163-036F-54C9F6784BD3}"/>
          </ac:spMkLst>
        </pc:spChg>
        <pc:graphicFrameChg chg="mod modGraphic">
          <ac:chgData name="Gift Khumalo" userId="2865eaf1-2bc2-41e9-b68b-f3ff29630b9e" providerId="ADAL" clId="{470A79A0-AA7C-40C6-8EAC-3B48DCEDBC07}" dt="2023-09-26T10:29:16.849" v="482" actId="403"/>
          <ac:graphicFrameMkLst>
            <pc:docMk/>
            <pc:sldMk cId="59491586" sldId="285"/>
            <ac:graphicFrameMk id="5" creationId="{5AD8B4C2-D016-7D73-30CB-3FD50BECB9ED}"/>
          </ac:graphicFrameMkLst>
        </pc:graphicFrameChg>
      </pc:sldChg>
      <pc:sldChg chg="modSp mod modNotesTx">
        <pc:chgData name="Gift Khumalo" userId="2865eaf1-2bc2-41e9-b68b-f3ff29630b9e" providerId="ADAL" clId="{470A79A0-AA7C-40C6-8EAC-3B48DCEDBC07}" dt="2023-09-26T11:28:02.801" v="1320" actId="20577"/>
        <pc:sldMkLst>
          <pc:docMk/>
          <pc:sldMk cId="3418146795" sldId="293"/>
        </pc:sldMkLst>
        <pc:spChg chg="mod">
          <ac:chgData name="Gift Khumalo" userId="2865eaf1-2bc2-41e9-b68b-f3ff29630b9e" providerId="ADAL" clId="{470A79A0-AA7C-40C6-8EAC-3B48DCEDBC07}" dt="2023-09-26T11:28:02.801" v="1320" actId="20577"/>
          <ac:spMkLst>
            <pc:docMk/>
            <pc:sldMk cId="3418146795" sldId="293"/>
            <ac:spMk id="4" creationId="{7D6921DD-3BC9-7F63-10D2-936D75949A14}"/>
          </ac:spMkLst>
        </pc:spChg>
        <pc:graphicFrameChg chg="mod">
          <ac:chgData name="Gift Khumalo" userId="2865eaf1-2bc2-41e9-b68b-f3ff29630b9e" providerId="ADAL" clId="{470A79A0-AA7C-40C6-8EAC-3B48DCEDBC07}" dt="2023-09-26T11:03:14.385" v="1178" actId="20577"/>
          <ac:graphicFrameMkLst>
            <pc:docMk/>
            <pc:sldMk cId="3418146795" sldId="293"/>
            <ac:graphicFrameMk id="9" creationId="{2ADD1ED5-5DE4-3084-D8DB-AE8A3F12554E}"/>
          </ac:graphicFrameMkLst>
        </pc:graphicFrameChg>
      </pc:sldChg>
      <pc:sldChg chg="modSp mod modNotesTx">
        <pc:chgData name="Gift Khumalo" userId="2865eaf1-2bc2-41e9-b68b-f3ff29630b9e" providerId="ADAL" clId="{470A79A0-AA7C-40C6-8EAC-3B48DCEDBC07}" dt="2023-09-26T11:17:54.923" v="1229" actId="20577"/>
        <pc:sldMkLst>
          <pc:docMk/>
          <pc:sldMk cId="2706182983" sldId="301"/>
        </pc:sldMkLst>
        <pc:spChg chg="mod">
          <ac:chgData name="Gift Khumalo" userId="2865eaf1-2bc2-41e9-b68b-f3ff29630b9e" providerId="ADAL" clId="{470A79A0-AA7C-40C6-8EAC-3B48DCEDBC07}" dt="2023-09-26T11:17:54.923" v="1229" actId="20577"/>
          <ac:spMkLst>
            <pc:docMk/>
            <pc:sldMk cId="2706182983" sldId="301"/>
            <ac:spMk id="4" creationId="{7D6921DD-3BC9-7F63-10D2-936D75949A14}"/>
          </ac:spMkLst>
        </pc:spChg>
        <pc:graphicFrameChg chg="mod">
          <ac:chgData name="Gift Khumalo" userId="2865eaf1-2bc2-41e9-b68b-f3ff29630b9e" providerId="ADAL" clId="{470A79A0-AA7C-40C6-8EAC-3B48DCEDBC07}" dt="2023-09-26T11:12:34.943" v="1195" actId="33524"/>
          <ac:graphicFrameMkLst>
            <pc:docMk/>
            <pc:sldMk cId="2706182983" sldId="301"/>
            <ac:graphicFrameMk id="3" creationId="{9CD72A67-5459-427B-1B9E-640977487139}"/>
          </ac:graphicFrameMkLst>
        </pc:graphicFrameChg>
      </pc:sldChg>
      <pc:sldChg chg="modSp mod modNotesTx">
        <pc:chgData name="Gift Khumalo" userId="2865eaf1-2bc2-41e9-b68b-f3ff29630b9e" providerId="ADAL" clId="{470A79A0-AA7C-40C6-8EAC-3B48DCEDBC07}" dt="2023-09-26T11:42:55.619" v="1602" actId="20577"/>
        <pc:sldMkLst>
          <pc:docMk/>
          <pc:sldMk cId="3335242462" sldId="302"/>
        </pc:sldMkLst>
        <pc:graphicFrameChg chg="mod modGraphic">
          <ac:chgData name="Gift Khumalo" userId="2865eaf1-2bc2-41e9-b68b-f3ff29630b9e" providerId="ADAL" clId="{470A79A0-AA7C-40C6-8EAC-3B48DCEDBC07}" dt="2023-09-26T11:42:55.619" v="1602" actId="20577"/>
          <ac:graphicFrameMkLst>
            <pc:docMk/>
            <pc:sldMk cId="3335242462" sldId="302"/>
            <ac:graphicFrameMk id="3" creationId="{AE7D7DEE-1814-8E48-7247-415B75DDE333}"/>
          </ac:graphicFrameMkLst>
        </pc:graphicFrameChg>
      </pc:sldChg>
      <pc:sldChg chg="addSp delSp modSp mod modNotesTx">
        <pc:chgData name="Gift Khumalo" userId="2865eaf1-2bc2-41e9-b68b-f3ff29630b9e" providerId="ADAL" clId="{470A79A0-AA7C-40C6-8EAC-3B48DCEDBC07}" dt="2023-09-26T11:48:09.816" v="1618" actId="20577"/>
        <pc:sldMkLst>
          <pc:docMk/>
          <pc:sldMk cId="128602753" sldId="304"/>
        </pc:sldMkLst>
        <pc:spChg chg="mod">
          <ac:chgData name="Gift Khumalo" userId="2865eaf1-2bc2-41e9-b68b-f3ff29630b9e" providerId="ADAL" clId="{470A79A0-AA7C-40C6-8EAC-3B48DCEDBC07}" dt="2023-09-26T11:21:05.581" v="1281" actId="1076"/>
          <ac:spMkLst>
            <pc:docMk/>
            <pc:sldMk cId="128602753" sldId="304"/>
            <ac:spMk id="5" creationId="{107BEB28-9724-B205-B0A5-67F30A17DEDC}"/>
          </ac:spMkLst>
        </pc:spChg>
        <pc:spChg chg="add mod">
          <ac:chgData name="Gift Khumalo" userId="2865eaf1-2bc2-41e9-b68b-f3ff29630b9e" providerId="ADAL" clId="{470A79A0-AA7C-40C6-8EAC-3B48DCEDBC07}" dt="2023-09-26T11:48:09.816" v="1618" actId="20577"/>
          <ac:spMkLst>
            <pc:docMk/>
            <pc:sldMk cId="128602753" sldId="304"/>
            <ac:spMk id="6" creationId="{9EA19E67-E012-6A32-F424-B1495A1B4307}"/>
          </ac:spMkLst>
        </pc:spChg>
        <pc:graphicFrameChg chg="del mod">
          <ac:chgData name="Gift Khumalo" userId="2865eaf1-2bc2-41e9-b68b-f3ff29630b9e" providerId="ADAL" clId="{470A79A0-AA7C-40C6-8EAC-3B48DCEDBC07}" dt="2023-09-26T10:50:15.025" v="880" actId="478"/>
          <ac:graphicFrameMkLst>
            <pc:docMk/>
            <pc:sldMk cId="128602753" sldId="304"/>
            <ac:graphicFrameMk id="3" creationId="{9CD72A67-5459-427B-1B9E-640977487139}"/>
          </ac:graphicFrameMkLst>
        </pc:graphicFrameChg>
      </pc:sldChg>
      <pc:sldChg chg="modSp mod modNotesTx">
        <pc:chgData name="Gift Khumalo" userId="2865eaf1-2bc2-41e9-b68b-f3ff29630b9e" providerId="ADAL" clId="{470A79A0-AA7C-40C6-8EAC-3B48DCEDBC07}" dt="2023-09-26T11:28:15.304" v="1344" actId="20577"/>
        <pc:sldMkLst>
          <pc:docMk/>
          <pc:sldMk cId="3817096993" sldId="305"/>
        </pc:sldMkLst>
        <pc:spChg chg="mod">
          <ac:chgData name="Gift Khumalo" userId="2865eaf1-2bc2-41e9-b68b-f3ff29630b9e" providerId="ADAL" clId="{470A79A0-AA7C-40C6-8EAC-3B48DCEDBC07}" dt="2023-09-26T11:28:15.304" v="1344" actId="20577"/>
          <ac:spMkLst>
            <pc:docMk/>
            <pc:sldMk cId="3817096993" sldId="305"/>
            <ac:spMk id="4" creationId="{7D6921DD-3BC9-7F63-10D2-936D75949A14}"/>
          </ac:spMkLst>
        </pc:spChg>
        <pc:graphicFrameChg chg="mod modGraphic">
          <ac:chgData name="Gift Khumalo" userId="2865eaf1-2bc2-41e9-b68b-f3ff29630b9e" providerId="ADAL" clId="{470A79A0-AA7C-40C6-8EAC-3B48DCEDBC07}" dt="2023-09-26T11:04:32.308" v="1186" actId="20577"/>
          <ac:graphicFrameMkLst>
            <pc:docMk/>
            <pc:sldMk cId="3817096993" sldId="305"/>
            <ac:graphicFrameMk id="9" creationId="{2ADD1ED5-5DE4-3084-D8DB-AE8A3F12554E}"/>
          </ac:graphicFrameMkLst>
        </pc:graphicFrameChg>
      </pc:sldChg>
      <pc:sldChg chg="addSp delSp modSp add mod">
        <pc:chgData name="Gift Khumalo" userId="2865eaf1-2bc2-41e9-b68b-f3ff29630b9e" providerId="ADAL" clId="{470A79A0-AA7C-40C6-8EAC-3B48DCEDBC07}" dt="2023-09-26T11:37:08.883" v="1540"/>
        <pc:sldMkLst>
          <pc:docMk/>
          <pc:sldMk cId="2668005728" sldId="306"/>
        </pc:sldMkLst>
        <pc:spChg chg="del">
          <ac:chgData name="Gift Khumalo" userId="2865eaf1-2bc2-41e9-b68b-f3ff29630b9e" providerId="ADAL" clId="{470A79A0-AA7C-40C6-8EAC-3B48DCEDBC07}" dt="2023-09-26T11:24:46.539" v="1284" actId="478"/>
          <ac:spMkLst>
            <pc:docMk/>
            <pc:sldMk cId="2668005728" sldId="306"/>
            <ac:spMk id="4" creationId="{7D6921DD-3BC9-7F63-10D2-936D75949A14}"/>
          </ac:spMkLst>
        </pc:spChg>
        <pc:graphicFrameChg chg="del">
          <ac:chgData name="Gift Khumalo" userId="2865eaf1-2bc2-41e9-b68b-f3ff29630b9e" providerId="ADAL" clId="{470A79A0-AA7C-40C6-8EAC-3B48DCEDBC07}" dt="2023-09-26T11:24:49.159" v="1285" actId="478"/>
          <ac:graphicFrameMkLst>
            <pc:docMk/>
            <pc:sldMk cId="2668005728" sldId="306"/>
            <ac:graphicFrameMk id="5" creationId="{487AE3EC-33ED-2B6A-E67F-1A41772BE2D6}"/>
          </ac:graphicFrameMkLst>
        </pc:graphicFrameChg>
        <pc:picChg chg="add mod">
          <ac:chgData name="Gift Khumalo" userId="2865eaf1-2bc2-41e9-b68b-f3ff29630b9e" providerId="ADAL" clId="{470A79A0-AA7C-40C6-8EAC-3B48DCEDBC07}" dt="2023-09-26T11:37:08.883" v="1540"/>
          <ac:picMkLst>
            <pc:docMk/>
            <pc:sldMk cId="2668005728" sldId="306"/>
            <ac:picMk id="6" creationId="{F7FC4BC5-E16A-9ACE-D96E-575391C3E4A3}"/>
          </ac:picMkLst>
        </pc:picChg>
      </pc:sldChg>
      <pc:sldChg chg="add del">
        <pc:chgData name="Gift Khumalo" userId="2865eaf1-2bc2-41e9-b68b-f3ff29630b9e" providerId="ADAL" clId="{470A79A0-AA7C-40C6-8EAC-3B48DCEDBC07}" dt="2023-09-26T10:51:03.039" v="893" actId="47"/>
        <pc:sldMkLst>
          <pc:docMk/>
          <pc:sldMk cId="3690901617" sldId="30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8507E5-0F70-4578-BB88-E936D08551C1}"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ZA"/>
        </a:p>
      </dgm:t>
    </dgm:pt>
    <dgm:pt modelId="{D4639E1D-1A66-4DC1-8E01-45B9BFE3CB2A}">
      <dgm:prSet phldrT="[Text]" custT="1"/>
      <dgm:spPr/>
      <dgm:t>
        <a:bodyPr/>
        <a:lstStyle/>
        <a:p>
          <a:pPr>
            <a:buNone/>
          </a:pPr>
          <a:r>
            <a:rPr lang="en-ZA" sz="1800" b="1" dirty="0"/>
            <a:t>South African Education System</a:t>
          </a:r>
        </a:p>
      </dgm:t>
    </dgm:pt>
    <dgm:pt modelId="{F4A1E4C7-9129-40C3-B3A0-342CE3873002}" type="parTrans" cxnId="{E9D11C2C-23D3-4026-B85E-4D9A3334EFCA}">
      <dgm:prSet/>
      <dgm:spPr/>
      <dgm:t>
        <a:bodyPr/>
        <a:lstStyle/>
        <a:p>
          <a:endParaRPr lang="en-ZA" sz="3600"/>
        </a:p>
      </dgm:t>
    </dgm:pt>
    <dgm:pt modelId="{C1B73911-F00F-4A70-BA6D-E301D81EA286}" type="sibTrans" cxnId="{E9D11C2C-23D3-4026-B85E-4D9A3334EFCA}">
      <dgm:prSet/>
      <dgm:spPr/>
      <dgm:t>
        <a:bodyPr/>
        <a:lstStyle/>
        <a:p>
          <a:endParaRPr lang="en-ZA" sz="3600"/>
        </a:p>
      </dgm:t>
    </dgm:pt>
    <dgm:pt modelId="{91B63262-96E3-465F-8700-97F5192F31C8}">
      <dgm:prSet phldrT="[Text]" custT="1"/>
      <dgm:spPr/>
      <dgm:t>
        <a:bodyPr/>
        <a:lstStyle/>
        <a:p>
          <a:r>
            <a:rPr lang="en-ZA" sz="1800" dirty="0"/>
            <a:t>In South Africa, the Department of Basic Education (DBE) is responsible for public schools and our </a:t>
          </a:r>
          <a:r>
            <a:rPr lang="en-US" sz="1800" dirty="0"/>
            <a:t>schooling system has been reported to be one of the most unequal in the world. There's a massive gap in test scores between the best 20% of schools and the rest of the 80% (Mail &amp; Guardian, 2021).  </a:t>
          </a:r>
          <a:endParaRPr lang="en-ZA" sz="1800" dirty="0"/>
        </a:p>
      </dgm:t>
    </dgm:pt>
    <dgm:pt modelId="{581F90E9-F912-4D3B-ABE8-6DA5A9E73B0B}" type="parTrans" cxnId="{E4FF7F46-A7AA-46BC-AB0F-B8B3225B1351}">
      <dgm:prSet/>
      <dgm:spPr/>
      <dgm:t>
        <a:bodyPr/>
        <a:lstStyle/>
        <a:p>
          <a:endParaRPr lang="en-ZA"/>
        </a:p>
      </dgm:t>
    </dgm:pt>
    <dgm:pt modelId="{39FF3510-C050-4493-B5C7-ECDC5FAE1218}" type="sibTrans" cxnId="{E4FF7F46-A7AA-46BC-AB0F-B8B3225B1351}">
      <dgm:prSet/>
      <dgm:spPr/>
      <dgm:t>
        <a:bodyPr/>
        <a:lstStyle/>
        <a:p>
          <a:endParaRPr lang="en-ZA"/>
        </a:p>
      </dgm:t>
    </dgm:pt>
    <dgm:pt modelId="{9B047662-F3E9-4041-8B34-418FF9B12E35}">
      <dgm:prSet custT="1"/>
      <dgm:spPr/>
      <dgm:t>
        <a:bodyPr/>
        <a:lstStyle/>
        <a:p>
          <a:r>
            <a:rPr lang="en-US" sz="1800" dirty="0"/>
            <a:t>When it comes to education, South Africa ranks second to last out of 76 wealthy countries. Only 37% of children who start school manage to pass the matriculation exam, and just 4% end up with a degree.</a:t>
          </a:r>
          <a:endParaRPr lang="en-ZA" sz="1800" dirty="0"/>
        </a:p>
      </dgm:t>
    </dgm:pt>
    <dgm:pt modelId="{5D8AFA72-0555-4295-BD3B-B86DE9F6F723}" type="parTrans" cxnId="{B00F07EC-9D8E-44C1-A532-4CF2E50A9B36}">
      <dgm:prSet/>
      <dgm:spPr/>
      <dgm:t>
        <a:bodyPr/>
        <a:lstStyle/>
        <a:p>
          <a:endParaRPr lang="en-ZA"/>
        </a:p>
      </dgm:t>
    </dgm:pt>
    <dgm:pt modelId="{694B94A4-9D5C-45D0-9EB5-2E2708DB824C}" type="sibTrans" cxnId="{B00F07EC-9D8E-44C1-A532-4CF2E50A9B36}">
      <dgm:prSet/>
      <dgm:spPr/>
      <dgm:t>
        <a:bodyPr/>
        <a:lstStyle/>
        <a:p>
          <a:endParaRPr lang="en-ZA"/>
        </a:p>
      </dgm:t>
    </dgm:pt>
    <dgm:pt modelId="{37A202E3-3C1C-4FC3-9895-208C657E749D}">
      <dgm:prSet custT="1"/>
      <dgm:spPr/>
      <dgm:t>
        <a:bodyPr/>
        <a:lstStyle/>
        <a:p>
          <a:pPr>
            <a:buFont typeface="Arial" panose="020B0604020202020204" pitchFamily="34" charset="0"/>
            <a:buChar char="•"/>
          </a:pPr>
          <a:r>
            <a:rPr lang="en-US" sz="1800" dirty="0"/>
            <a:t>Children who attend school may encounter learning obstacles such as sexual behaviours, poverty, substance use and abuse, mental health issues, crime, bullying, and school violence (Timalsina, Kafle, &amp; Timalsina, 2018). Additionally, other learners may struggle with everyday commuting challenges, lack material resources, peer bullying, and a decline in self-esteem and confidence (Khumalo, 2023). </a:t>
          </a:r>
          <a:endParaRPr lang="en-ZA" sz="1800" dirty="0"/>
        </a:p>
      </dgm:t>
    </dgm:pt>
    <dgm:pt modelId="{932ACC99-A2DF-4CF0-A412-F0CDF07A6D12}" type="sibTrans" cxnId="{F6695274-4D59-48F1-BB03-6E6123215978}">
      <dgm:prSet/>
      <dgm:spPr/>
      <dgm:t>
        <a:bodyPr/>
        <a:lstStyle/>
        <a:p>
          <a:endParaRPr lang="en-ZA"/>
        </a:p>
      </dgm:t>
    </dgm:pt>
    <dgm:pt modelId="{8A639E50-752F-43DE-92A5-0AE3C095CE42}" type="parTrans" cxnId="{F6695274-4D59-48F1-BB03-6E6123215978}">
      <dgm:prSet/>
      <dgm:spPr/>
      <dgm:t>
        <a:bodyPr/>
        <a:lstStyle/>
        <a:p>
          <a:endParaRPr lang="en-ZA"/>
        </a:p>
      </dgm:t>
    </dgm:pt>
    <dgm:pt modelId="{F69EBC04-8A10-46AF-BE3F-373BB130DF88}">
      <dgm:prSet custT="1"/>
      <dgm:spPr/>
      <dgm:t>
        <a:bodyPr/>
        <a:lstStyle/>
        <a:p>
          <a:r>
            <a:rPr lang="en-ZA" sz="1800" dirty="0"/>
            <a:t>Department of Education notes that there is a shortage of teachers with an estimate of </a:t>
          </a:r>
          <a:r>
            <a:rPr lang="en-US" sz="1800" dirty="0"/>
            <a:t>6000 teachers training annually. This number is not enough considering the current stats on high numbers of children in schools. </a:t>
          </a:r>
          <a:endParaRPr lang="en-ZA" sz="1800" dirty="0"/>
        </a:p>
      </dgm:t>
    </dgm:pt>
    <dgm:pt modelId="{309E2F47-D64D-49E4-A578-834034FC8FB9}" type="parTrans" cxnId="{B1D05CE1-1EE3-471D-B1C1-8D14AB0DD57B}">
      <dgm:prSet/>
      <dgm:spPr/>
      <dgm:t>
        <a:bodyPr/>
        <a:lstStyle/>
        <a:p>
          <a:endParaRPr lang="en-ZA"/>
        </a:p>
      </dgm:t>
    </dgm:pt>
    <dgm:pt modelId="{66B5F704-953E-4F24-9AAD-6C1951D6C9A7}" type="sibTrans" cxnId="{B1D05CE1-1EE3-471D-B1C1-8D14AB0DD57B}">
      <dgm:prSet/>
      <dgm:spPr/>
      <dgm:t>
        <a:bodyPr/>
        <a:lstStyle/>
        <a:p>
          <a:endParaRPr lang="en-ZA"/>
        </a:p>
      </dgm:t>
    </dgm:pt>
    <dgm:pt modelId="{40F8482C-CEB6-4F62-B158-EAB898A4D466}">
      <dgm:prSet custT="1"/>
      <dgm:spPr/>
      <dgm:t>
        <a:bodyPr/>
        <a:lstStyle/>
        <a:p>
          <a:pPr>
            <a:buNone/>
          </a:pPr>
          <a:r>
            <a:rPr lang="en-ZA" sz="1800" b="1" dirty="0"/>
            <a:t>Learning barriers</a:t>
          </a:r>
          <a:endParaRPr lang="en-ZA" sz="1800" dirty="0"/>
        </a:p>
      </dgm:t>
    </dgm:pt>
    <dgm:pt modelId="{03462492-F462-44D9-871E-AFFCF225FDF6}" type="sibTrans" cxnId="{77778FE9-5D96-42F9-B437-C6E340A4D99F}">
      <dgm:prSet/>
      <dgm:spPr/>
      <dgm:t>
        <a:bodyPr/>
        <a:lstStyle/>
        <a:p>
          <a:endParaRPr lang="en-ZA"/>
        </a:p>
      </dgm:t>
    </dgm:pt>
    <dgm:pt modelId="{5A3ECE9B-D776-4207-A8E0-4F79A36AF4D5}" type="parTrans" cxnId="{77778FE9-5D96-42F9-B437-C6E340A4D99F}">
      <dgm:prSet/>
      <dgm:spPr/>
      <dgm:t>
        <a:bodyPr/>
        <a:lstStyle/>
        <a:p>
          <a:endParaRPr lang="en-ZA"/>
        </a:p>
      </dgm:t>
    </dgm:pt>
    <dgm:pt modelId="{D99DAB76-3301-49D7-ABFB-DBE7480BBE8A}" type="pres">
      <dgm:prSet presAssocID="{F18507E5-0F70-4578-BB88-E936D08551C1}" presName="linear" presStyleCnt="0">
        <dgm:presLayoutVars>
          <dgm:animLvl val="lvl"/>
          <dgm:resizeHandles val="exact"/>
        </dgm:presLayoutVars>
      </dgm:prSet>
      <dgm:spPr/>
    </dgm:pt>
    <dgm:pt modelId="{C97E8CD4-27CD-481E-8C82-96C558BDAEB2}" type="pres">
      <dgm:prSet presAssocID="{D4639E1D-1A66-4DC1-8E01-45B9BFE3CB2A}" presName="parentText" presStyleLbl="node1" presStyleIdx="0" presStyleCnt="2" custScaleY="41842" custLinFactNeighborY="-661">
        <dgm:presLayoutVars>
          <dgm:chMax val="0"/>
          <dgm:bulletEnabled val="1"/>
        </dgm:presLayoutVars>
      </dgm:prSet>
      <dgm:spPr/>
    </dgm:pt>
    <dgm:pt modelId="{C3085243-1CCE-47CD-A925-63194F8AD012}" type="pres">
      <dgm:prSet presAssocID="{D4639E1D-1A66-4DC1-8E01-45B9BFE3CB2A}" presName="childText" presStyleLbl="revTx" presStyleIdx="0" presStyleCnt="2">
        <dgm:presLayoutVars>
          <dgm:bulletEnabled val="1"/>
        </dgm:presLayoutVars>
      </dgm:prSet>
      <dgm:spPr/>
    </dgm:pt>
    <dgm:pt modelId="{B54E4CB3-34BA-41AA-BB0B-2E386B0B5714}" type="pres">
      <dgm:prSet presAssocID="{40F8482C-CEB6-4F62-B158-EAB898A4D466}" presName="parentText" presStyleLbl="node1" presStyleIdx="1" presStyleCnt="2" custScaleY="35892">
        <dgm:presLayoutVars>
          <dgm:chMax val="0"/>
          <dgm:bulletEnabled val="1"/>
        </dgm:presLayoutVars>
      </dgm:prSet>
      <dgm:spPr/>
    </dgm:pt>
    <dgm:pt modelId="{BF1EDDC0-8D16-48B8-9F81-CBC12D2EC428}" type="pres">
      <dgm:prSet presAssocID="{40F8482C-CEB6-4F62-B158-EAB898A4D466}" presName="childText" presStyleLbl="revTx" presStyleIdx="1" presStyleCnt="2">
        <dgm:presLayoutVars>
          <dgm:bulletEnabled val="1"/>
        </dgm:presLayoutVars>
      </dgm:prSet>
      <dgm:spPr/>
    </dgm:pt>
  </dgm:ptLst>
  <dgm:cxnLst>
    <dgm:cxn modelId="{2B3EA916-4789-4AF3-8A01-282228C21AE5}" type="presOf" srcId="{F69EBC04-8A10-46AF-BE3F-373BB130DF88}" destId="{C3085243-1CCE-47CD-A925-63194F8AD012}" srcOrd="0" destOrd="2" presId="urn:microsoft.com/office/officeart/2005/8/layout/vList2"/>
    <dgm:cxn modelId="{E9D11C2C-23D3-4026-B85E-4D9A3334EFCA}" srcId="{F18507E5-0F70-4578-BB88-E936D08551C1}" destId="{D4639E1D-1A66-4DC1-8E01-45B9BFE3CB2A}" srcOrd="0" destOrd="0" parTransId="{F4A1E4C7-9129-40C3-B3A0-342CE3873002}" sibTransId="{C1B73911-F00F-4A70-BA6D-E301D81EA286}"/>
    <dgm:cxn modelId="{53311A36-CC9F-4D3D-84C9-D061BC468FFE}" type="presOf" srcId="{91B63262-96E3-465F-8700-97F5192F31C8}" destId="{C3085243-1CCE-47CD-A925-63194F8AD012}" srcOrd="0" destOrd="0" presId="urn:microsoft.com/office/officeart/2005/8/layout/vList2"/>
    <dgm:cxn modelId="{E4FF7F46-A7AA-46BC-AB0F-B8B3225B1351}" srcId="{D4639E1D-1A66-4DC1-8E01-45B9BFE3CB2A}" destId="{91B63262-96E3-465F-8700-97F5192F31C8}" srcOrd="0" destOrd="0" parTransId="{581F90E9-F912-4D3B-ABE8-6DA5A9E73B0B}" sibTransId="{39FF3510-C050-4493-B5C7-ECDC5FAE1218}"/>
    <dgm:cxn modelId="{4AC27E4A-9DD9-47A9-BEF1-17D703BAF53D}" type="presOf" srcId="{D4639E1D-1A66-4DC1-8E01-45B9BFE3CB2A}" destId="{C97E8CD4-27CD-481E-8C82-96C558BDAEB2}" srcOrd="0" destOrd="0" presId="urn:microsoft.com/office/officeart/2005/8/layout/vList2"/>
    <dgm:cxn modelId="{44562B72-5543-4A40-AD87-3956FA787E43}" type="presOf" srcId="{40F8482C-CEB6-4F62-B158-EAB898A4D466}" destId="{B54E4CB3-34BA-41AA-BB0B-2E386B0B5714}" srcOrd="0" destOrd="0" presId="urn:microsoft.com/office/officeart/2005/8/layout/vList2"/>
    <dgm:cxn modelId="{F6695274-4D59-48F1-BB03-6E6123215978}" srcId="{40F8482C-CEB6-4F62-B158-EAB898A4D466}" destId="{37A202E3-3C1C-4FC3-9895-208C657E749D}" srcOrd="0" destOrd="0" parTransId="{8A639E50-752F-43DE-92A5-0AE3C095CE42}" sibTransId="{932ACC99-A2DF-4CF0-A412-F0CDF07A6D12}"/>
    <dgm:cxn modelId="{BA798893-2808-4810-929C-4EBEB34C6804}" type="presOf" srcId="{37A202E3-3C1C-4FC3-9895-208C657E749D}" destId="{BF1EDDC0-8D16-48B8-9F81-CBC12D2EC428}" srcOrd="0" destOrd="0" presId="urn:microsoft.com/office/officeart/2005/8/layout/vList2"/>
    <dgm:cxn modelId="{56FC06B4-401B-4805-A0D9-1A1FFF1D41AB}" type="presOf" srcId="{9B047662-F3E9-4041-8B34-418FF9B12E35}" destId="{C3085243-1CCE-47CD-A925-63194F8AD012}" srcOrd="0" destOrd="1" presId="urn:microsoft.com/office/officeart/2005/8/layout/vList2"/>
    <dgm:cxn modelId="{B1D05CE1-1EE3-471D-B1C1-8D14AB0DD57B}" srcId="{D4639E1D-1A66-4DC1-8E01-45B9BFE3CB2A}" destId="{F69EBC04-8A10-46AF-BE3F-373BB130DF88}" srcOrd="2" destOrd="0" parTransId="{309E2F47-D64D-49E4-A578-834034FC8FB9}" sibTransId="{66B5F704-953E-4F24-9AAD-6C1951D6C9A7}"/>
    <dgm:cxn modelId="{77778FE9-5D96-42F9-B437-C6E340A4D99F}" srcId="{F18507E5-0F70-4578-BB88-E936D08551C1}" destId="{40F8482C-CEB6-4F62-B158-EAB898A4D466}" srcOrd="1" destOrd="0" parTransId="{5A3ECE9B-D776-4207-A8E0-4F79A36AF4D5}" sibTransId="{03462492-F462-44D9-871E-AFFCF225FDF6}"/>
    <dgm:cxn modelId="{B00F07EC-9D8E-44C1-A532-4CF2E50A9B36}" srcId="{D4639E1D-1A66-4DC1-8E01-45B9BFE3CB2A}" destId="{9B047662-F3E9-4041-8B34-418FF9B12E35}" srcOrd="1" destOrd="0" parTransId="{5D8AFA72-0555-4295-BD3B-B86DE9F6F723}" sibTransId="{694B94A4-9D5C-45D0-9EB5-2E2708DB824C}"/>
    <dgm:cxn modelId="{C9D45BF1-6C82-4CD3-87B6-4DA2E74BD5EE}" type="presOf" srcId="{F18507E5-0F70-4578-BB88-E936D08551C1}" destId="{D99DAB76-3301-49D7-ABFB-DBE7480BBE8A}" srcOrd="0" destOrd="0" presId="urn:microsoft.com/office/officeart/2005/8/layout/vList2"/>
    <dgm:cxn modelId="{889812CC-A18B-44FF-A761-0376717ADE7D}" type="presParOf" srcId="{D99DAB76-3301-49D7-ABFB-DBE7480BBE8A}" destId="{C97E8CD4-27CD-481E-8C82-96C558BDAEB2}" srcOrd="0" destOrd="0" presId="urn:microsoft.com/office/officeart/2005/8/layout/vList2"/>
    <dgm:cxn modelId="{46EE5F83-1AEA-404E-8640-2FB7305199BC}" type="presParOf" srcId="{D99DAB76-3301-49D7-ABFB-DBE7480BBE8A}" destId="{C3085243-1CCE-47CD-A925-63194F8AD012}" srcOrd="1" destOrd="0" presId="urn:microsoft.com/office/officeart/2005/8/layout/vList2"/>
    <dgm:cxn modelId="{B8F4EAC4-1B41-43F1-A83F-568FC3051680}" type="presParOf" srcId="{D99DAB76-3301-49D7-ABFB-DBE7480BBE8A}" destId="{B54E4CB3-34BA-41AA-BB0B-2E386B0B5714}" srcOrd="2" destOrd="0" presId="urn:microsoft.com/office/officeart/2005/8/layout/vList2"/>
    <dgm:cxn modelId="{3A2FDC98-D466-481A-8C49-7861872D9F59}" type="presParOf" srcId="{D99DAB76-3301-49D7-ABFB-DBE7480BBE8A}" destId="{BF1EDDC0-8D16-48B8-9F81-CBC12D2EC42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8507E5-0F70-4578-BB88-E936D08551C1}"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ZA"/>
        </a:p>
      </dgm:t>
    </dgm:pt>
    <dgm:pt modelId="{D4639E1D-1A66-4DC1-8E01-45B9BFE3CB2A}">
      <dgm:prSet phldrT="[Text]" custT="1"/>
      <dgm:spPr/>
      <dgm:t>
        <a:bodyPr/>
        <a:lstStyle/>
        <a:p>
          <a:pPr>
            <a:buNone/>
          </a:pPr>
          <a:r>
            <a:rPr lang="en-ZA" sz="2000" b="1" dirty="0"/>
            <a:t>Mental health </a:t>
          </a:r>
        </a:p>
      </dgm:t>
    </dgm:pt>
    <dgm:pt modelId="{F4A1E4C7-9129-40C3-B3A0-342CE3873002}" type="parTrans" cxnId="{E9D11C2C-23D3-4026-B85E-4D9A3334EFCA}">
      <dgm:prSet/>
      <dgm:spPr/>
      <dgm:t>
        <a:bodyPr/>
        <a:lstStyle/>
        <a:p>
          <a:endParaRPr lang="en-ZA" sz="3600"/>
        </a:p>
      </dgm:t>
    </dgm:pt>
    <dgm:pt modelId="{C1B73911-F00F-4A70-BA6D-E301D81EA286}" type="sibTrans" cxnId="{E9D11C2C-23D3-4026-B85E-4D9A3334EFCA}">
      <dgm:prSet/>
      <dgm:spPr/>
      <dgm:t>
        <a:bodyPr/>
        <a:lstStyle/>
        <a:p>
          <a:endParaRPr lang="en-ZA" sz="3600"/>
        </a:p>
      </dgm:t>
    </dgm:pt>
    <dgm:pt modelId="{C64184B4-0D41-4208-8E17-4D24C58ADCFC}">
      <dgm:prSet custT="1"/>
      <dgm:spPr/>
      <dgm:t>
        <a:bodyPr/>
        <a:lstStyle/>
        <a:p>
          <a:pPr>
            <a:buFont typeface="Arial" panose="020B0604020202020204" pitchFamily="34" charset="0"/>
            <a:buChar char="•"/>
          </a:pPr>
          <a:r>
            <a:rPr lang="en-US" sz="2000" dirty="0"/>
            <a:t>Services for mental health are not currently given priority in the nation as a lot South African teenagers who are experiencing mental health issues and those who are at risk are left behind because they receive little to no support. </a:t>
          </a:r>
          <a:endParaRPr lang="en-ZA" sz="2000" dirty="0"/>
        </a:p>
      </dgm:t>
    </dgm:pt>
    <dgm:pt modelId="{B922BA32-5E47-4812-B02A-61B2920478A6}" type="parTrans" cxnId="{184CE2B2-D79B-42B0-8F06-5B33040DF269}">
      <dgm:prSet/>
      <dgm:spPr/>
      <dgm:t>
        <a:bodyPr/>
        <a:lstStyle/>
        <a:p>
          <a:endParaRPr lang="en-ZA"/>
        </a:p>
      </dgm:t>
    </dgm:pt>
    <dgm:pt modelId="{CA0C5400-2F6C-421F-ACBF-8FFA893215A7}" type="sibTrans" cxnId="{184CE2B2-D79B-42B0-8F06-5B33040DF269}">
      <dgm:prSet/>
      <dgm:spPr/>
      <dgm:t>
        <a:bodyPr/>
        <a:lstStyle/>
        <a:p>
          <a:endParaRPr lang="en-ZA"/>
        </a:p>
      </dgm:t>
    </dgm:pt>
    <dgm:pt modelId="{CE656C59-CCA6-489E-9C9F-2A43ECED8843}">
      <dgm:prSet custT="1"/>
      <dgm:spPr/>
      <dgm:t>
        <a:bodyPr/>
        <a:lstStyle/>
        <a:p>
          <a:pPr>
            <a:buFont typeface="Arial" panose="020B0604020202020204" pitchFamily="34" charset="0"/>
            <a:buNone/>
          </a:pPr>
          <a:r>
            <a:rPr lang="en-ZA" sz="2000" b="1" dirty="0"/>
            <a:t>Teachers and social workers </a:t>
          </a:r>
        </a:p>
      </dgm:t>
    </dgm:pt>
    <dgm:pt modelId="{9CAF06DA-176F-4BA7-B4D8-06BE162478E7}" type="parTrans" cxnId="{24EAD55D-C7DF-4D11-9924-894F359C1035}">
      <dgm:prSet/>
      <dgm:spPr/>
      <dgm:t>
        <a:bodyPr/>
        <a:lstStyle/>
        <a:p>
          <a:endParaRPr lang="en-ZA"/>
        </a:p>
      </dgm:t>
    </dgm:pt>
    <dgm:pt modelId="{58CA0100-1D22-4D54-B377-C8E10B6F46BA}" type="sibTrans" cxnId="{24EAD55D-C7DF-4D11-9924-894F359C1035}">
      <dgm:prSet/>
      <dgm:spPr/>
      <dgm:t>
        <a:bodyPr/>
        <a:lstStyle/>
        <a:p>
          <a:endParaRPr lang="en-ZA"/>
        </a:p>
      </dgm:t>
    </dgm:pt>
    <dgm:pt modelId="{29776BA9-1B8D-44E4-91BF-333ED157D686}">
      <dgm:prSet custT="1"/>
      <dgm:spPr/>
      <dgm:t>
        <a:bodyPr/>
        <a:lstStyle/>
        <a:p>
          <a:pPr>
            <a:buFont typeface="Arial" panose="020B0604020202020204" pitchFamily="34" charset="0"/>
            <a:buChar char="•"/>
          </a:pPr>
          <a:r>
            <a:rPr lang="en-US" sz="2000" dirty="0"/>
            <a:t>In order to enhance learners' psychosocial development in the classroom, effective psychosocial intervention involves collaborative and diversified approaches, in which teachers and social workers play a vital role. These collaboration efforts are key in response to the Global Agenda for Social Work and Social Development, particularly those related to building sustainable, resilient, and self-reliant </a:t>
          </a:r>
          <a:r>
            <a:rPr lang="en-ZA" sz="2000" dirty="0"/>
            <a:t>communities. </a:t>
          </a:r>
        </a:p>
      </dgm:t>
    </dgm:pt>
    <dgm:pt modelId="{CFD2F173-6C6A-4AB6-A956-1AD6417FB1B9}" type="parTrans" cxnId="{E684348B-97DE-45CB-BAA1-E9CD6E2AAD23}">
      <dgm:prSet/>
      <dgm:spPr/>
      <dgm:t>
        <a:bodyPr/>
        <a:lstStyle/>
        <a:p>
          <a:endParaRPr lang="en-ZA"/>
        </a:p>
      </dgm:t>
    </dgm:pt>
    <dgm:pt modelId="{DC5CF154-753C-4A77-9FF0-E13C21D7FB8D}" type="sibTrans" cxnId="{E684348B-97DE-45CB-BAA1-E9CD6E2AAD23}">
      <dgm:prSet/>
      <dgm:spPr/>
      <dgm:t>
        <a:bodyPr/>
        <a:lstStyle/>
        <a:p>
          <a:endParaRPr lang="en-ZA"/>
        </a:p>
      </dgm:t>
    </dgm:pt>
    <dgm:pt modelId="{A22CF141-3E42-4947-8F8E-A8BC69482029}">
      <dgm:prSet custT="1"/>
      <dgm:spPr/>
      <dgm:t>
        <a:bodyPr/>
        <a:lstStyle/>
        <a:p>
          <a:pPr>
            <a:buFont typeface="Arial" panose="020B0604020202020204" pitchFamily="34" charset="0"/>
            <a:buChar char="•"/>
          </a:pPr>
          <a:r>
            <a:rPr lang="en-US" sz="2000" dirty="0"/>
            <a:t>Due to the stigma associated with mental health disorders in society, children and adolescents in LMICs are reluctant to utilize the mental health services offered in primary healthcare (</a:t>
          </a:r>
          <a:r>
            <a:rPr lang="en-US" sz="2000" dirty="0" err="1"/>
            <a:t>Mascayano</a:t>
          </a:r>
          <a:r>
            <a:rPr lang="en-US" sz="2000" dirty="0"/>
            <a:t> et al. 2020; </a:t>
          </a:r>
          <a:r>
            <a:rPr lang="en-US" sz="2000" dirty="0" err="1"/>
            <a:t>Sorsdahl</a:t>
          </a:r>
          <a:r>
            <a:rPr lang="en-US" sz="2000" dirty="0"/>
            <a:t> et al. 2021).</a:t>
          </a:r>
          <a:endParaRPr lang="en-ZA" sz="2000" dirty="0"/>
        </a:p>
      </dgm:t>
    </dgm:pt>
    <dgm:pt modelId="{48511E52-0186-49C2-83D8-932A2B4DBA27}" type="parTrans" cxnId="{43E6388C-C6F3-4982-AC4C-B3F31E20699F}">
      <dgm:prSet/>
      <dgm:spPr/>
      <dgm:t>
        <a:bodyPr/>
        <a:lstStyle/>
        <a:p>
          <a:endParaRPr lang="en-ZA"/>
        </a:p>
      </dgm:t>
    </dgm:pt>
    <dgm:pt modelId="{32E1DC5C-A9B5-4FD1-A961-066B9FF365AE}" type="sibTrans" cxnId="{43E6388C-C6F3-4982-AC4C-B3F31E20699F}">
      <dgm:prSet/>
      <dgm:spPr/>
      <dgm:t>
        <a:bodyPr/>
        <a:lstStyle/>
        <a:p>
          <a:endParaRPr lang="en-ZA"/>
        </a:p>
      </dgm:t>
    </dgm:pt>
    <dgm:pt modelId="{AE276BD0-376C-4830-8621-00AAC42C492C}" type="pres">
      <dgm:prSet presAssocID="{F18507E5-0F70-4578-BB88-E936D08551C1}" presName="linear" presStyleCnt="0">
        <dgm:presLayoutVars>
          <dgm:animLvl val="lvl"/>
          <dgm:resizeHandles val="exact"/>
        </dgm:presLayoutVars>
      </dgm:prSet>
      <dgm:spPr/>
    </dgm:pt>
    <dgm:pt modelId="{D0AD4ACE-DB89-46E8-8BC3-92AC333017EE}" type="pres">
      <dgm:prSet presAssocID="{D4639E1D-1A66-4DC1-8E01-45B9BFE3CB2A}" presName="parentText" presStyleLbl="node1" presStyleIdx="0" presStyleCnt="2" custScaleY="39905">
        <dgm:presLayoutVars>
          <dgm:chMax val="0"/>
          <dgm:bulletEnabled val="1"/>
        </dgm:presLayoutVars>
      </dgm:prSet>
      <dgm:spPr/>
    </dgm:pt>
    <dgm:pt modelId="{FFF31A70-6BC0-4B81-B1D8-9F77F85EBDF0}" type="pres">
      <dgm:prSet presAssocID="{D4639E1D-1A66-4DC1-8E01-45B9BFE3CB2A}" presName="childText" presStyleLbl="revTx" presStyleIdx="0" presStyleCnt="2">
        <dgm:presLayoutVars>
          <dgm:bulletEnabled val="1"/>
        </dgm:presLayoutVars>
      </dgm:prSet>
      <dgm:spPr/>
    </dgm:pt>
    <dgm:pt modelId="{BCAB6221-B89D-4188-BCFA-98F4D9ECCD2D}" type="pres">
      <dgm:prSet presAssocID="{CE656C59-CCA6-489E-9C9F-2A43ECED8843}" presName="parentText" presStyleLbl="node1" presStyleIdx="1" presStyleCnt="2" custScaleY="40703">
        <dgm:presLayoutVars>
          <dgm:chMax val="0"/>
          <dgm:bulletEnabled val="1"/>
        </dgm:presLayoutVars>
      </dgm:prSet>
      <dgm:spPr/>
    </dgm:pt>
    <dgm:pt modelId="{4D4AF5F1-40C8-4D66-A6A2-8B241CD89997}" type="pres">
      <dgm:prSet presAssocID="{CE656C59-CCA6-489E-9C9F-2A43ECED8843}" presName="childText" presStyleLbl="revTx" presStyleIdx="1" presStyleCnt="2">
        <dgm:presLayoutVars>
          <dgm:bulletEnabled val="1"/>
        </dgm:presLayoutVars>
      </dgm:prSet>
      <dgm:spPr/>
    </dgm:pt>
  </dgm:ptLst>
  <dgm:cxnLst>
    <dgm:cxn modelId="{3EF42A0A-79FC-4320-B803-DBF79845172C}" type="presOf" srcId="{F18507E5-0F70-4578-BB88-E936D08551C1}" destId="{AE276BD0-376C-4830-8621-00AAC42C492C}" srcOrd="0" destOrd="0" presId="urn:microsoft.com/office/officeart/2005/8/layout/vList2"/>
    <dgm:cxn modelId="{E9D11C2C-23D3-4026-B85E-4D9A3334EFCA}" srcId="{F18507E5-0F70-4578-BB88-E936D08551C1}" destId="{D4639E1D-1A66-4DC1-8E01-45B9BFE3CB2A}" srcOrd="0" destOrd="0" parTransId="{F4A1E4C7-9129-40C3-B3A0-342CE3873002}" sibTransId="{C1B73911-F00F-4A70-BA6D-E301D81EA286}"/>
    <dgm:cxn modelId="{24EAD55D-C7DF-4D11-9924-894F359C1035}" srcId="{F18507E5-0F70-4578-BB88-E936D08551C1}" destId="{CE656C59-CCA6-489E-9C9F-2A43ECED8843}" srcOrd="1" destOrd="0" parTransId="{9CAF06DA-176F-4BA7-B4D8-06BE162478E7}" sibTransId="{58CA0100-1D22-4D54-B377-C8E10B6F46BA}"/>
    <dgm:cxn modelId="{ED400F41-FCAB-4BB1-A721-9246A2615865}" type="presOf" srcId="{D4639E1D-1A66-4DC1-8E01-45B9BFE3CB2A}" destId="{D0AD4ACE-DB89-46E8-8BC3-92AC333017EE}" srcOrd="0" destOrd="0" presId="urn:microsoft.com/office/officeart/2005/8/layout/vList2"/>
    <dgm:cxn modelId="{E684348B-97DE-45CB-BAA1-E9CD6E2AAD23}" srcId="{CE656C59-CCA6-489E-9C9F-2A43ECED8843}" destId="{29776BA9-1B8D-44E4-91BF-333ED157D686}" srcOrd="0" destOrd="0" parTransId="{CFD2F173-6C6A-4AB6-A956-1AD6417FB1B9}" sibTransId="{DC5CF154-753C-4A77-9FF0-E13C21D7FB8D}"/>
    <dgm:cxn modelId="{43E6388C-C6F3-4982-AC4C-B3F31E20699F}" srcId="{D4639E1D-1A66-4DC1-8E01-45B9BFE3CB2A}" destId="{A22CF141-3E42-4947-8F8E-A8BC69482029}" srcOrd="1" destOrd="0" parTransId="{48511E52-0186-49C2-83D8-932A2B4DBA27}" sibTransId="{32E1DC5C-A9B5-4FD1-A961-066B9FF365AE}"/>
    <dgm:cxn modelId="{A17CF0A5-134B-4E7E-BFA9-2A2B9BFB3289}" type="presOf" srcId="{29776BA9-1B8D-44E4-91BF-333ED157D686}" destId="{4D4AF5F1-40C8-4D66-A6A2-8B241CD89997}" srcOrd="0" destOrd="0" presId="urn:microsoft.com/office/officeart/2005/8/layout/vList2"/>
    <dgm:cxn modelId="{95D935B2-6400-4A72-8B45-8CA72B2958FC}" type="presOf" srcId="{CE656C59-CCA6-489E-9C9F-2A43ECED8843}" destId="{BCAB6221-B89D-4188-BCFA-98F4D9ECCD2D}" srcOrd="0" destOrd="0" presId="urn:microsoft.com/office/officeart/2005/8/layout/vList2"/>
    <dgm:cxn modelId="{184CE2B2-D79B-42B0-8F06-5B33040DF269}" srcId="{D4639E1D-1A66-4DC1-8E01-45B9BFE3CB2A}" destId="{C64184B4-0D41-4208-8E17-4D24C58ADCFC}" srcOrd="0" destOrd="0" parTransId="{B922BA32-5E47-4812-B02A-61B2920478A6}" sibTransId="{CA0C5400-2F6C-421F-ACBF-8FFA893215A7}"/>
    <dgm:cxn modelId="{C56AA5D6-357F-4816-A05A-D6BA044C1A34}" type="presOf" srcId="{C64184B4-0D41-4208-8E17-4D24C58ADCFC}" destId="{FFF31A70-6BC0-4B81-B1D8-9F77F85EBDF0}" srcOrd="0" destOrd="0" presId="urn:microsoft.com/office/officeart/2005/8/layout/vList2"/>
    <dgm:cxn modelId="{48A187EF-E480-4DC8-BFD0-7373B2FE3107}" type="presOf" srcId="{A22CF141-3E42-4947-8F8E-A8BC69482029}" destId="{FFF31A70-6BC0-4B81-B1D8-9F77F85EBDF0}" srcOrd="0" destOrd="1" presId="urn:microsoft.com/office/officeart/2005/8/layout/vList2"/>
    <dgm:cxn modelId="{F8A9936D-DBDE-42F1-BEEA-6AB8105759A9}" type="presParOf" srcId="{AE276BD0-376C-4830-8621-00AAC42C492C}" destId="{D0AD4ACE-DB89-46E8-8BC3-92AC333017EE}" srcOrd="0" destOrd="0" presId="urn:microsoft.com/office/officeart/2005/8/layout/vList2"/>
    <dgm:cxn modelId="{5E2AC2FC-5FF2-432E-BC45-748EFD2D95C5}" type="presParOf" srcId="{AE276BD0-376C-4830-8621-00AAC42C492C}" destId="{FFF31A70-6BC0-4B81-B1D8-9F77F85EBDF0}" srcOrd="1" destOrd="0" presId="urn:microsoft.com/office/officeart/2005/8/layout/vList2"/>
    <dgm:cxn modelId="{C87A50C8-C1E7-4438-897B-F85BBCFEB00B}" type="presParOf" srcId="{AE276BD0-376C-4830-8621-00AAC42C492C}" destId="{BCAB6221-B89D-4188-BCFA-98F4D9ECCD2D}" srcOrd="2" destOrd="0" presId="urn:microsoft.com/office/officeart/2005/8/layout/vList2"/>
    <dgm:cxn modelId="{B0BD218A-FA5D-4B91-8129-104074DC45D3}" type="presParOf" srcId="{AE276BD0-376C-4830-8621-00AAC42C492C}" destId="{4D4AF5F1-40C8-4D66-A6A2-8B241CD89997}"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41B039-B172-4C3A-8F68-B38E41C5957A}" type="doc">
      <dgm:prSet loTypeId="urn:diagrams.loki3.com/TabbedArc+Icon" loCatId="relationship" qsTypeId="urn:microsoft.com/office/officeart/2005/8/quickstyle/simple2" qsCatId="simple" csTypeId="urn:microsoft.com/office/officeart/2005/8/colors/accent3_2" csCatId="accent3" phldr="1"/>
      <dgm:spPr/>
      <dgm:t>
        <a:bodyPr/>
        <a:lstStyle/>
        <a:p>
          <a:endParaRPr lang="en-ZA"/>
        </a:p>
      </dgm:t>
    </dgm:pt>
    <dgm:pt modelId="{DA32280A-2FF7-4002-945C-519B2B0C505C}">
      <dgm:prSet phldrT="[Text]" custT="1"/>
      <dgm:spPr/>
      <dgm:t>
        <a:bodyPr/>
        <a:lstStyle/>
        <a:p>
          <a:r>
            <a:rPr lang="en-US" sz="1400"/>
            <a:t>Exploratory </a:t>
          </a:r>
          <a:r>
            <a:rPr lang="en-ZA" sz="1400"/>
            <a:t>Qualitative Approach</a:t>
          </a:r>
          <a:r>
            <a:rPr lang="en-US" sz="1400"/>
            <a:t> (pilot)</a:t>
          </a:r>
          <a:endParaRPr lang="en-ZA" sz="1400" dirty="0"/>
        </a:p>
      </dgm:t>
    </dgm:pt>
    <dgm:pt modelId="{91005A69-E222-436F-8240-EA8D6989224F}" type="parTrans" cxnId="{F5E6D2FF-FB19-4907-80A6-4307F020FE1B}">
      <dgm:prSet/>
      <dgm:spPr/>
      <dgm:t>
        <a:bodyPr/>
        <a:lstStyle/>
        <a:p>
          <a:endParaRPr lang="en-ZA"/>
        </a:p>
      </dgm:t>
    </dgm:pt>
    <dgm:pt modelId="{3952797F-C5A0-45BD-BBD4-9EACE78F0B69}" type="sibTrans" cxnId="{F5E6D2FF-FB19-4907-80A6-4307F020FE1B}">
      <dgm:prSet/>
      <dgm:spPr/>
      <dgm:t>
        <a:bodyPr/>
        <a:lstStyle/>
        <a:p>
          <a:endParaRPr lang="en-ZA"/>
        </a:p>
      </dgm:t>
    </dgm:pt>
    <dgm:pt modelId="{8DCB5347-943F-4BA5-ADEF-4939DF9829E9}">
      <dgm:prSet phldrT="[Text]" custT="1"/>
      <dgm:spPr/>
      <dgm:t>
        <a:bodyPr/>
        <a:lstStyle/>
        <a:p>
          <a:r>
            <a:rPr lang="en-ZA" sz="1400" dirty="0"/>
            <a:t>Interviews  </a:t>
          </a:r>
        </a:p>
      </dgm:t>
    </dgm:pt>
    <dgm:pt modelId="{716DFEF3-7E5C-49E6-B80B-C986A9E80044}" type="parTrans" cxnId="{90F729D4-7FE9-4FCE-AB55-85070EF73295}">
      <dgm:prSet/>
      <dgm:spPr/>
      <dgm:t>
        <a:bodyPr/>
        <a:lstStyle/>
        <a:p>
          <a:endParaRPr lang="en-ZA"/>
        </a:p>
      </dgm:t>
    </dgm:pt>
    <dgm:pt modelId="{EE679571-B36A-4DD8-A73A-7110C27D74E4}" type="sibTrans" cxnId="{90F729D4-7FE9-4FCE-AB55-85070EF73295}">
      <dgm:prSet/>
      <dgm:spPr/>
      <dgm:t>
        <a:bodyPr/>
        <a:lstStyle/>
        <a:p>
          <a:endParaRPr lang="en-ZA"/>
        </a:p>
      </dgm:t>
    </dgm:pt>
    <dgm:pt modelId="{B2FA7994-B450-446A-B318-F9137DFB48B3}">
      <dgm:prSet phldrT="[Text]" custT="1"/>
      <dgm:spPr/>
      <dgm:t>
        <a:bodyPr/>
        <a:lstStyle/>
        <a:p>
          <a:r>
            <a:rPr lang="en-ZA" sz="1400" dirty="0"/>
            <a:t>Ethical Considerations:</a:t>
          </a:r>
        </a:p>
      </dgm:t>
    </dgm:pt>
    <dgm:pt modelId="{B938C352-9BED-4F72-A266-2B9BDBC861BF}" type="parTrans" cxnId="{485F43C3-3F23-423A-BA3E-21D5FD999138}">
      <dgm:prSet/>
      <dgm:spPr/>
      <dgm:t>
        <a:bodyPr/>
        <a:lstStyle/>
        <a:p>
          <a:endParaRPr lang="en-ZA"/>
        </a:p>
      </dgm:t>
    </dgm:pt>
    <dgm:pt modelId="{971FFC23-5104-4EC5-B091-91F49FAF8EDB}" type="sibTrans" cxnId="{485F43C3-3F23-423A-BA3E-21D5FD999138}">
      <dgm:prSet/>
      <dgm:spPr/>
      <dgm:t>
        <a:bodyPr/>
        <a:lstStyle/>
        <a:p>
          <a:endParaRPr lang="en-ZA"/>
        </a:p>
      </dgm:t>
    </dgm:pt>
    <dgm:pt modelId="{0BF277AB-9E6D-4533-B7B2-5F02C63D49BD}">
      <dgm:prSet phldrT="[Text]" custT="1"/>
      <dgm:spPr/>
      <dgm:t>
        <a:bodyPr/>
        <a:lstStyle/>
        <a:p>
          <a:r>
            <a:rPr lang="en-ZA" sz="1400" dirty="0"/>
            <a:t>Analysis &amp; Trustworthiness</a:t>
          </a:r>
        </a:p>
      </dgm:t>
    </dgm:pt>
    <dgm:pt modelId="{CEC6E622-DC07-4893-8CD4-D4CBC3B59F8E}" type="parTrans" cxnId="{E7F3F070-C691-444A-9AEC-9CD2E759774E}">
      <dgm:prSet/>
      <dgm:spPr/>
      <dgm:t>
        <a:bodyPr/>
        <a:lstStyle/>
        <a:p>
          <a:endParaRPr lang="en-ZA"/>
        </a:p>
      </dgm:t>
    </dgm:pt>
    <dgm:pt modelId="{1D326315-8A8D-40D9-8223-9E396140BE58}" type="sibTrans" cxnId="{E7F3F070-C691-444A-9AEC-9CD2E759774E}">
      <dgm:prSet/>
      <dgm:spPr/>
      <dgm:t>
        <a:bodyPr/>
        <a:lstStyle/>
        <a:p>
          <a:endParaRPr lang="en-ZA"/>
        </a:p>
      </dgm:t>
    </dgm:pt>
    <dgm:pt modelId="{7AFD479F-3B42-429E-A586-5E6758302893}">
      <dgm:prSet phldrT="[Text]" custT="1"/>
      <dgm:spPr/>
      <dgm:t>
        <a:bodyPr/>
        <a:lstStyle/>
        <a:p>
          <a:r>
            <a:rPr lang="en-GB" sz="1400" dirty="0"/>
            <a:t>Credibility, transferability, dependability, and confirmability. </a:t>
          </a:r>
          <a:endParaRPr lang="en-ZA" sz="1400" dirty="0"/>
        </a:p>
      </dgm:t>
    </dgm:pt>
    <dgm:pt modelId="{B760DFD9-FC1A-4F26-8595-AC6E8712A239}" type="parTrans" cxnId="{A8649C8B-7CBB-41C7-8ABF-8043D4ACAE5A}">
      <dgm:prSet/>
      <dgm:spPr/>
      <dgm:t>
        <a:bodyPr/>
        <a:lstStyle/>
        <a:p>
          <a:endParaRPr lang="en-ZA"/>
        </a:p>
      </dgm:t>
    </dgm:pt>
    <dgm:pt modelId="{B8AA0E7C-8762-4891-94A1-B00AA08812DC}" type="sibTrans" cxnId="{A8649C8B-7CBB-41C7-8ABF-8043D4ACAE5A}">
      <dgm:prSet/>
      <dgm:spPr/>
      <dgm:t>
        <a:bodyPr/>
        <a:lstStyle/>
        <a:p>
          <a:endParaRPr lang="en-ZA"/>
        </a:p>
      </dgm:t>
    </dgm:pt>
    <dgm:pt modelId="{5AECADA9-75CE-42E2-8B1E-9C61EE299206}">
      <dgm:prSet phldrT="[Text]" custT="1"/>
      <dgm:spPr/>
      <dgm:t>
        <a:bodyPr/>
        <a:lstStyle/>
        <a:p>
          <a:r>
            <a:rPr lang="en-US" sz="1400" dirty="0"/>
            <a:t>Voluntary participation, right to withdrawal, assent and consent forms, confidentiality, anonymity, free social work counselling services.</a:t>
          </a:r>
          <a:endParaRPr lang="en-ZA" sz="1400" dirty="0"/>
        </a:p>
      </dgm:t>
    </dgm:pt>
    <dgm:pt modelId="{547BA9C0-0B68-4A27-97D6-BB23629878C6}" type="parTrans" cxnId="{2D3EED72-847E-4520-A5C5-5C40558F68EA}">
      <dgm:prSet/>
      <dgm:spPr/>
      <dgm:t>
        <a:bodyPr/>
        <a:lstStyle/>
        <a:p>
          <a:endParaRPr lang="en-ZA"/>
        </a:p>
      </dgm:t>
    </dgm:pt>
    <dgm:pt modelId="{2346474E-C92D-4693-90D4-36754DF1C799}" type="sibTrans" cxnId="{2D3EED72-847E-4520-A5C5-5C40558F68EA}">
      <dgm:prSet/>
      <dgm:spPr/>
      <dgm:t>
        <a:bodyPr/>
        <a:lstStyle/>
        <a:p>
          <a:endParaRPr lang="en-ZA"/>
        </a:p>
      </dgm:t>
    </dgm:pt>
    <dgm:pt modelId="{345FF56C-FCF1-476E-B725-521E5BE84143}">
      <dgm:prSet phldrT="[Text]" custT="1"/>
      <dgm:spPr/>
      <dgm:t>
        <a:bodyPr/>
        <a:lstStyle/>
        <a:p>
          <a:r>
            <a:rPr lang="en-ZA" sz="1400" dirty="0"/>
            <a:t>Semi-structured interview guide.</a:t>
          </a:r>
        </a:p>
      </dgm:t>
    </dgm:pt>
    <dgm:pt modelId="{E377DB89-82D6-4E76-A53C-9CA269C355FC}" type="parTrans" cxnId="{EE089444-B7D2-41BC-A5CC-BE270DB0F8E3}">
      <dgm:prSet/>
      <dgm:spPr/>
      <dgm:t>
        <a:bodyPr/>
        <a:lstStyle/>
        <a:p>
          <a:endParaRPr lang="en-ZA"/>
        </a:p>
      </dgm:t>
    </dgm:pt>
    <dgm:pt modelId="{F45CEE7D-B706-4DB6-9354-B44CF8BC0824}" type="sibTrans" cxnId="{EE089444-B7D2-41BC-A5CC-BE270DB0F8E3}">
      <dgm:prSet/>
      <dgm:spPr/>
      <dgm:t>
        <a:bodyPr/>
        <a:lstStyle/>
        <a:p>
          <a:endParaRPr lang="en-ZA"/>
        </a:p>
      </dgm:t>
    </dgm:pt>
    <dgm:pt modelId="{CED22DB7-ABC9-44F9-A9D7-E8189B15A7DA}">
      <dgm:prSet phldrT="[Text]" custT="1"/>
      <dgm:spPr/>
      <dgm:t>
        <a:bodyPr/>
        <a:lstStyle/>
        <a:p>
          <a:r>
            <a:rPr lang="en-ZA" sz="1400" dirty="0"/>
            <a:t>Open-ended questions </a:t>
          </a:r>
        </a:p>
      </dgm:t>
    </dgm:pt>
    <dgm:pt modelId="{F07885F8-1026-4143-B3B0-AC09E4C7EF30}" type="parTrans" cxnId="{A0E9593C-8637-4389-A7CC-65717D83C506}">
      <dgm:prSet/>
      <dgm:spPr/>
      <dgm:t>
        <a:bodyPr/>
        <a:lstStyle/>
        <a:p>
          <a:endParaRPr lang="en-ZA"/>
        </a:p>
      </dgm:t>
    </dgm:pt>
    <dgm:pt modelId="{8FA6E409-7278-414D-9F73-BE7C926D4F76}" type="sibTrans" cxnId="{A0E9593C-8637-4389-A7CC-65717D83C506}">
      <dgm:prSet/>
      <dgm:spPr/>
      <dgm:t>
        <a:bodyPr/>
        <a:lstStyle/>
        <a:p>
          <a:endParaRPr lang="en-ZA"/>
        </a:p>
      </dgm:t>
    </dgm:pt>
    <dgm:pt modelId="{83C92E15-BC3A-4271-B6BD-EAA85178503E}">
      <dgm:prSet phldrT="[Text]" custT="1"/>
      <dgm:spPr/>
      <dgm:t>
        <a:bodyPr/>
        <a:lstStyle/>
        <a:p>
          <a:r>
            <a:rPr lang="en-ZA" sz="1400" dirty="0"/>
            <a:t>Thematic analysis (Braun &amp; Clarke, 2013)</a:t>
          </a:r>
        </a:p>
      </dgm:t>
    </dgm:pt>
    <dgm:pt modelId="{7EA36660-AF2F-4EF1-ADC8-64CC49CADA05}" type="parTrans" cxnId="{3886D654-1956-4B71-AC0C-24CD5D5763C4}">
      <dgm:prSet/>
      <dgm:spPr/>
      <dgm:t>
        <a:bodyPr/>
        <a:lstStyle/>
        <a:p>
          <a:endParaRPr lang="en-ZA"/>
        </a:p>
      </dgm:t>
    </dgm:pt>
    <dgm:pt modelId="{3C0DBDFE-C82F-4508-A30D-B0B8037D69FB}" type="sibTrans" cxnId="{3886D654-1956-4B71-AC0C-24CD5D5763C4}">
      <dgm:prSet/>
      <dgm:spPr/>
      <dgm:t>
        <a:bodyPr/>
        <a:lstStyle/>
        <a:p>
          <a:endParaRPr lang="en-ZA"/>
        </a:p>
      </dgm:t>
    </dgm:pt>
    <dgm:pt modelId="{E00FA143-19A9-4342-A8C5-C9E0D3A19ED0}">
      <dgm:prSet phldrT="[Text]" custT="1"/>
      <dgm:spPr/>
      <dgm:t>
        <a:bodyPr/>
        <a:lstStyle/>
        <a:p>
          <a:r>
            <a:rPr lang="en-ZA" sz="1400" dirty="0"/>
            <a:t>Part of a bigger study.</a:t>
          </a:r>
        </a:p>
      </dgm:t>
    </dgm:pt>
    <dgm:pt modelId="{5F775D26-9687-48F1-9EBE-E0C4F529F084}" type="sibTrans" cxnId="{4E673504-B5BA-427C-8FAE-E72FA88AF3B5}">
      <dgm:prSet/>
      <dgm:spPr/>
      <dgm:t>
        <a:bodyPr/>
        <a:lstStyle/>
        <a:p>
          <a:endParaRPr lang="en-ZA"/>
        </a:p>
      </dgm:t>
    </dgm:pt>
    <dgm:pt modelId="{D9F38136-19DB-4999-9DA8-961F12CA302D}" type="parTrans" cxnId="{4E673504-B5BA-427C-8FAE-E72FA88AF3B5}">
      <dgm:prSet/>
      <dgm:spPr/>
      <dgm:t>
        <a:bodyPr/>
        <a:lstStyle/>
        <a:p>
          <a:endParaRPr lang="en-ZA"/>
        </a:p>
      </dgm:t>
    </dgm:pt>
    <dgm:pt modelId="{EADA463C-0CC3-443C-9330-570D7511CAD1}">
      <dgm:prSet phldrT="[Text]" custT="1"/>
      <dgm:spPr/>
      <dgm:t>
        <a:bodyPr/>
        <a:lstStyle/>
        <a:p>
          <a:r>
            <a:rPr lang="en-US" sz="1400" dirty="0"/>
            <a:t>Teachers (n=3) from a JHB South township school. </a:t>
          </a:r>
          <a:endParaRPr lang="en-ZA" sz="1400" dirty="0"/>
        </a:p>
      </dgm:t>
    </dgm:pt>
    <dgm:pt modelId="{7C17BCFC-BFD9-4C86-AAAE-5190402D800F}" type="parTrans" cxnId="{27F1AEB0-7725-452F-A11F-15890E24C47E}">
      <dgm:prSet/>
      <dgm:spPr/>
      <dgm:t>
        <a:bodyPr/>
        <a:lstStyle/>
        <a:p>
          <a:endParaRPr lang="en-GB"/>
        </a:p>
      </dgm:t>
    </dgm:pt>
    <dgm:pt modelId="{9EFF59E4-4764-4E27-B9B2-C7A56F678091}" type="sibTrans" cxnId="{27F1AEB0-7725-452F-A11F-15890E24C47E}">
      <dgm:prSet/>
      <dgm:spPr/>
      <dgm:t>
        <a:bodyPr/>
        <a:lstStyle/>
        <a:p>
          <a:endParaRPr lang="en-GB"/>
        </a:p>
      </dgm:t>
    </dgm:pt>
    <dgm:pt modelId="{4F03BDB3-C331-4DD2-999D-5DA3E0EAB35A}">
      <dgm:prSet phldrT="[Text]" custT="1"/>
      <dgm:spPr/>
      <dgm:t>
        <a:bodyPr/>
        <a:lstStyle/>
        <a:p>
          <a:r>
            <a:rPr lang="en-US" sz="1400" dirty="0"/>
            <a:t> social workers (n=3) rendering services to schools in JHB South</a:t>
          </a:r>
          <a:r>
            <a:rPr lang="en-US" sz="1400"/>
            <a:t>. </a:t>
          </a:r>
          <a:endParaRPr lang="en-ZA" sz="1400" dirty="0"/>
        </a:p>
      </dgm:t>
    </dgm:pt>
    <dgm:pt modelId="{B51BFE06-78BF-41D9-BA4F-AF4A9C1C3493}" type="parTrans" cxnId="{197A2D37-1882-47B7-BD6A-36FC144E449E}">
      <dgm:prSet/>
      <dgm:spPr/>
      <dgm:t>
        <a:bodyPr/>
        <a:lstStyle/>
        <a:p>
          <a:endParaRPr lang="en-GB"/>
        </a:p>
      </dgm:t>
    </dgm:pt>
    <dgm:pt modelId="{9B17A614-A961-44BE-8CF9-E0987E199DDB}" type="sibTrans" cxnId="{197A2D37-1882-47B7-BD6A-36FC144E449E}">
      <dgm:prSet/>
      <dgm:spPr/>
      <dgm:t>
        <a:bodyPr/>
        <a:lstStyle/>
        <a:p>
          <a:endParaRPr lang="en-GB"/>
        </a:p>
      </dgm:t>
    </dgm:pt>
    <dgm:pt modelId="{76B24278-4009-4A50-A793-950BBED3E4D8}" type="pres">
      <dgm:prSet presAssocID="{CF41B039-B172-4C3A-8F68-B38E41C5957A}" presName="Name0" presStyleCnt="0">
        <dgm:presLayoutVars>
          <dgm:dir/>
          <dgm:resizeHandles val="exact"/>
        </dgm:presLayoutVars>
      </dgm:prSet>
      <dgm:spPr/>
    </dgm:pt>
    <dgm:pt modelId="{E8FD643A-BAC5-4E8D-8D70-83E2754B2B90}" type="pres">
      <dgm:prSet presAssocID="{DA32280A-2FF7-4002-945C-519B2B0C505C}" presName="twoplus" presStyleLbl="node1" presStyleIdx="0" presStyleCnt="4" custRadScaleRad="100438" custRadScaleInc="477">
        <dgm:presLayoutVars>
          <dgm:bulletEnabled val="1"/>
        </dgm:presLayoutVars>
      </dgm:prSet>
      <dgm:spPr/>
    </dgm:pt>
    <dgm:pt modelId="{B07F4223-ED7A-431D-B2BF-405C52A77469}" type="pres">
      <dgm:prSet presAssocID="{8DCB5347-943F-4BA5-ADEF-4939DF9829E9}" presName="twoplus" presStyleLbl="node1" presStyleIdx="1" presStyleCnt="4" custRadScaleRad="100896" custRadScaleInc="50">
        <dgm:presLayoutVars>
          <dgm:bulletEnabled val="1"/>
        </dgm:presLayoutVars>
      </dgm:prSet>
      <dgm:spPr/>
    </dgm:pt>
    <dgm:pt modelId="{90A34A73-513A-4B62-B16E-B668182ED65A}" type="pres">
      <dgm:prSet presAssocID="{B2FA7994-B450-446A-B318-F9137DFB48B3}" presName="twoplus" presStyleLbl="node1" presStyleIdx="2" presStyleCnt="4" custRadScaleRad="100000" custRadScaleInc="0">
        <dgm:presLayoutVars>
          <dgm:bulletEnabled val="1"/>
        </dgm:presLayoutVars>
      </dgm:prSet>
      <dgm:spPr/>
    </dgm:pt>
    <dgm:pt modelId="{35F7CD0A-CC9B-482E-A051-B72A8A4EE783}" type="pres">
      <dgm:prSet presAssocID="{0BF277AB-9E6D-4533-B7B2-5F02C63D49BD}" presName="twoplus" presStyleLbl="node1" presStyleIdx="3" presStyleCnt="4" custRadScaleRad="100000" custRadScaleInc="0">
        <dgm:presLayoutVars>
          <dgm:bulletEnabled val="1"/>
        </dgm:presLayoutVars>
      </dgm:prSet>
      <dgm:spPr/>
    </dgm:pt>
  </dgm:ptLst>
  <dgm:cxnLst>
    <dgm:cxn modelId="{4E673504-B5BA-427C-8FAE-E72FA88AF3B5}" srcId="{8DCB5347-943F-4BA5-ADEF-4939DF9829E9}" destId="{E00FA143-19A9-4342-A8C5-C9E0D3A19ED0}" srcOrd="2" destOrd="0" parTransId="{D9F38136-19DB-4999-9DA8-961F12CA302D}" sibTransId="{5F775D26-9687-48F1-9EBE-E0C4F529F084}"/>
    <dgm:cxn modelId="{1DAEC20C-55C7-4DEE-876A-2C579F340ACF}" type="presOf" srcId="{CF41B039-B172-4C3A-8F68-B38E41C5957A}" destId="{76B24278-4009-4A50-A793-950BBED3E4D8}" srcOrd="0" destOrd="0" presId="urn:diagrams.loki3.com/TabbedArc+Icon"/>
    <dgm:cxn modelId="{0CDA1314-36B9-407E-9052-30C5BE6DE32F}" type="presOf" srcId="{8DCB5347-943F-4BA5-ADEF-4939DF9829E9}" destId="{B07F4223-ED7A-431D-B2BF-405C52A77469}" srcOrd="0" destOrd="0" presId="urn:diagrams.loki3.com/TabbedArc+Icon"/>
    <dgm:cxn modelId="{770BE92E-E451-4040-864A-0914B157A638}" type="presOf" srcId="{83C92E15-BC3A-4271-B6BD-EAA85178503E}" destId="{35F7CD0A-CC9B-482E-A051-B72A8A4EE783}" srcOrd="0" destOrd="1" presId="urn:diagrams.loki3.com/TabbedArc+Icon"/>
    <dgm:cxn modelId="{3BA0692F-5F32-4B29-887E-24C1DA046DFD}" type="presOf" srcId="{4F03BDB3-C331-4DD2-999D-5DA3E0EAB35A}" destId="{E8FD643A-BAC5-4E8D-8D70-83E2754B2B90}" srcOrd="0" destOrd="2" presId="urn:diagrams.loki3.com/TabbedArc+Icon"/>
    <dgm:cxn modelId="{197A2D37-1882-47B7-BD6A-36FC144E449E}" srcId="{DA32280A-2FF7-4002-945C-519B2B0C505C}" destId="{4F03BDB3-C331-4DD2-999D-5DA3E0EAB35A}" srcOrd="1" destOrd="0" parTransId="{B51BFE06-78BF-41D9-BA4F-AF4A9C1C3493}" sibTransId="{9B17A614-A961-44BE-8CF9-E0987E199DDB}"/>
    <dgm:cxn modelId="{A0E9593C-8637-4389-A7CC-65717D83C506}" srcId="{8DCB5347-943F-4BA5-ADEF-4939DF9829E9}" destId="{CED22DB7-ABC9-44F9-A9D7-E8189B15A7DA}" srcOrd="1" destOrd="0" parTransId="{F07885F8-1026-4143-B3B0-AC09E4C7EF30}" sibTransId="{8FA6E409-7278-414D-9F73-BE7C926D4F76}"/>
    <dgm:cxn modelId="{17BA533D-ECED-495A-AF69-A7E4863CD7BF}" type="presOf" srcId="{5AECADA9-75CE-42E2-8B1E-9C61EE299206}" destId="{90A34A73-513A-4B62-B16E-B668182ED65A}" srcOrd="0" destOrd="1" presId="urn:diagrams.loki3.com/TabbedArc+Icon"/>
    <dgm:cxn modelId="{EE089444-B7D2-41BC-A5CC-BE270DB0F8E3}" srcId="{8DCB5347-943F-4BA5-ADEF-4939DF9829E9}" destId="{345FF56C-FCF1-476E-B725-521E5BE84143}" srcOrd="0" destOrd="0" parTransId="{E377DB89-82D6-4E76-A53C-9CA269C355FC}" sibTransId="{F45CEE7D-B706-4DB6-9354-B44CF8BC0824}"/>
    <dgm:cxn modelId="{E7F3F070-C691-444A-9AEC-9CD2E759774E}" srcId="{CF41B039-B172-4C3A-8F68-B38E41C5957A}" destId="{0BF277AB-9E6D-4533-B7B2-5F02C63D49BD}" srcOrd="3" destOrd="0" parTransId="{CEC6E622-DC07-4893-8CD4-D4CBC3B59F8E}" sibTransId="{1D326315-8A8D-40D9-8223-9E396140BE58}"/>
    <dgm:cxn modelId="{084A8552-5982-48D0-A846-688475014215}" type="presOf" srcId="{345FF56C-FCF1-476E-B725-521E5BE84143}" destId="{B07F4223-ED7A-431D-B2BF-405C52A77469}" srcOrd="0" destOrd="1" presId="urn:diagrams.loki3.com/TabbedArc+Icon"/>
    <dgm:cxn modelId="{2D3EED72-847E-4520-A5C5-5C40558F68EA}" srcId="{B2FA7994-B450-446A-B318-F9137DFB48B3}" destId="{5AECADA9-75CE-42E2-8B1E-9C61EE299206}" srcOrd="0" destOrd="0" parTransId="{547BA9C0-0B68-4A27-97D6-BB23629878C6}" sibTransId="{2346474E-C92D-4693-90D4-36754DF1C799}"/>
    <dgm:cxn modelId="{3886D654-1956-4B71-AC0C-24CD5D5763C4}" srcId="{0BF277AB-9E6D-4533-B7B2-5F02C63D49BD}" destId="{83C92E15-BC3A-4271-B6BD-EAA85178503E}" srcOrd="0" destOrd="0" parTransId="{7EA36660-AF2F-4EF1-ADC8-64CC49CADA05}" sibTransId="{3C0DBDFE-C82F-4508-A30D-B0B8037D69FB}"/>
    <dgm:cxn modelId="{C4027C83-652A-4F4B-9395-162A27926E2E}" type="presOf" srcId="{E00FA143-19A9-4342-A8C5-C9E0D3A19ED0}" destId="{B07F4223-ED7A-431D-B2BF-405C52A77469}" srcOrd="0" destOrd="3" presId="urn:diagrams.loki3.com/TabbedArc+Icon"/>
    <dgm:cxn modelId="{04A93289-3BE0-407C-B94C-1BC1BFDE16D5}" type="presOf" srcId="{7AFD479F-3B42-429E-A586-5E6758302893}" destId="{35F7CD0A-CC9B-482E-A051-B72A8A4EE783}" srcOrd="0" destOrd="2" presId="urn:diagrams.loki3.com/TabbedArc+Icon"/>
    <dgm:cxn modelId="{A8649C8B-7CBB-41C7-8ABF-8043D4ACAE5A}" srcId="{0BF277AB-9E6D-4533-B7B2-5F02C63D49BD}" destId="{7AFD479F-3B42-429E-A586-5E6758302893}" srcOrd="1" destOrd="0" parTransId="{B760DFD9-FC1A-4F26-8595-AC6E8712A239}" sibTransId="{B8AA0E7C-8762-4891-94A1-B00AA08812DC}"/>
    <dgm:cxn modelId="{27F1AEB0-7725-452F-A11F-15890E24C47E}" srcId="{DA32280A-2FF7-4002-945C-519B2B0C505C}" destId="{EADA463C-0CC3-443C-9330-570D7511CAD1}" srcOrd="0" destOrd="0" parTransId="{7C17BCFC-BFD9-4C86-AAAE-5190402D800F}" sibTransId="{9EFF59E4-4764-4E27-B9B2-C7A56F678091}"/>
    <dgm:cxn modelId="{485F43C3-3F23-423A-BA3E-21D5FD999138}" srcId="{CF41B039-B172-4C3A-8F68-B38E41C5957A}" destId="{B2FA7994-B450-446A-B318-F9137DFB48B3}" srcOrd="2" destOrd="0" parTransId="{B938C352-9BED-4F72-A266-2B9BDBC861BF}" sibTransId="{971FFC23-5104-4EC5-B091-91F49FAF8EDB}"/>
    <dgm:cxn modelId="{22D331C7-C6D9-4838-B415-14C5552B3B23}" type="presOf" srcId="{0BF277AB-9E6D-4533-B7B2-5F02C63D49BD}" destId="{35F7CD0A-CC9B-482E-A051-B72A8A4EE783}" srcOrd="0" destOrd="0" presId="urn:diagrams.loki3.com/TabbedArc+Icon"/>
    <dgm:cxn modelId="{90F729D4-7FE9-4FCE-AB55-85070EF73295}" srcId="{CF41B039-B172-4C3A-8F68-B38E41C5957A}" destId="{8DCB5347-943F-4BA5-ADEF-4939DF9829E9}" srcOrd="1" destOrd="0" parTransId="{716DFEF3-7E5C-49E6-B80B-C986A9E80044}" sibTransId="{EE679571-B36A-4DD8-A73A-7110C27D74E4}"/>
    <dgm:cxn modelId="{B46B46E2-C877-429B-B8AB-EEFF62AD757E}" type="presOf" srcId="{DA32280A-2FF7-4002-945C-519B2B0C505C}" destId="{E8FD643A-BAC5-4E8D-8D70-83E2754B2B90}" srcOrd="0" destOrd="0" presId="urn:diagrams.loki3.com/TabbedArc+Icon"/>
    <dgm:cxn modelId="{C9B2D8E3-12B9-4C82-BEBC-439F4A13CBDA}" type="presOf" srcId="{EADA463C-0CC3-443C-9330-570D7511CAD1}" destId="{E8FD643A-BAC5-4E8D-8D70-83E2754B2B90}" srcOrd="0" destOrd="1" presId="urn:diagrams.loki3.com/TabbedArc+Icon"/>
    <dgm:cxn modelId="{2964F0E6-0DFE-4F36-88E7-9131B7FCAE68}" type="presOf" srcId="{B2FA7994-B450-446A-B318-F9137DFB48B3}" destId="{90A34A73-513A-4B62-B16E-B668182ED65A}" srcOrd="0" destOrd="0" presId="urn:diagrams.loki3.com/TabbedArc+Icon"/>
    <dgm:cxn modelId="{5443FEFD-94DC-4FF6-8E48-99855EEEBA45}" type="presOf" srcId="{CED22DB7-ABC9-44F9-A9D7-E8189B15A7DA}" destId="{B07F4223-ED7A-431D-B2BF-405C52A77469}" srcOrd="0" destOrd="2" presId="urn:diagrams.loki3.com/TabbedArc+Icon"/>
    <dgm:cxn modelId="{F5E6D2FF-FB19-4907-80A6-4307F020FE1B}" srcId="{CF41B039-B172-4C3A-8F68-B38E41C5957A}" destId="{DA32280A-2FF7-4002-945C-519B2B0C505C}" srcOrd="0" destOrd="0" parTransId="{91005A69-E222-436F-8240-EA8D6989224F}" sibTransId="{3952797F-C5A0-45BD-BBD4-9EACE78F0B69}"/>
    <dgm:cxn modelId="{2D07E776-DF20-4CBB-98BB-CBA1775E106F}" type="presParOf" srcId="{76B24278-4009-4A50-A793-950BBED3E4D8}" destId="{E8FD643A-BAC5-4E8D-8D70-83E2754B2B90}" srcOrd="0" destOrd="0" presId="urn:diagrams.loki3.com/TabbedArc+Icon"/>
    <dgm:cxn modelId="{30D14A9F-EA58-440C-A3F6-A3C27D2C3B7A}" type="presParOf" srcId="{76B24278-4009-4A50-A793-950BBED3E4D8}" destId="{B07F4223-ED7A-431D-B2BF-405C52A77469}" srcOrd="1" destOrd="0" presId="urn:diagrams.loki3.com/TabbedArc+Icon"/>
    <dgm:cxn modelId="{2C4F8767-AC34-47D6-B1AC-523CA35CC85C}" type="presParOf" srcId="{76B24278-4009-4A50-A793-950BBED3E4D8}" destId="{90A34A73-513A-4B62-B16E-B668182ED65A}" srcOrd="2" destOrd="0" presId="urn:diagrams.loki3.com/TabbedArc+Icon"/>
    <dgm:cxn modelId="{4576C68E-E928-44F9-AF3B-4BF02F967D97}" type="presParOf" srcId="{76B24278-4009-4A50-A793-950BBED3E4D8}" destId="{35F7CD0A-CC9B-482E-A051-B72A8A4EE783}" srcOrd="3"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A42227-0893-4C44-B8C2-21F39690EBBE}" type="doc">
      <dgm:prSet loTypeId="urn:microsoft.com/office/officeart/2005/8/layout/hierarchy2" loCatId="hierarchy" qsTypeId="urn:microsoft.com/office/officeart/2005/8/quickstyle/simple1" qsCatId="simple" csTypeId="urn:microsoft.com/office/officeart/2005/8/colors/accent3_2" csCatId="accent3" phldr="1"/>
      <dgm:spPr/>
      <dgm:t>
        <a:bodyPr/>
        <a:lstStyle/>
        <a:p>
          <a:endParaRPr lang="en-ZA"/>
        </a:p>
      </dgm:t>
    </dgm:pt>
    <dgm:pt modelId="{BA7977A0-A9E2-449C-A349-1CC1FCB136C6}">
      <dgm:prSet phldrT="[Text]" custT="1"/>
      <dgm:spPr/>
      <dgm:t>
        <a:bodyPr/>
        <a:lstStyle/>
        <a:p>
          <a:r>
            <a:rPr lang="en-US" sz="1600"/>
            <a:t>Supporting learners with psychosocial challenges</a:t>
          </a:r>
          <a:endParaRPr lang="en-ZA" sz="1600" dirty="0"/>
        </a:p>
      </dgm:t>
    </dgm:pt>
    <dgm:pt modelId="{E8247F53-4899-4969-8330-5EA941CA72A9}" type="parTrans" cxnId="{AF2BC819-ECFC-440B-B139-B660CF4446A4}">
      <dgm:prSet/>
      <dgm:spPr/>
      <dgm:t>
        <a:bodyPr/>
        <a:lstStyle/>
        <a:p>
          <a:endParaRPr lang="en-ZA" sz="2800"/>
        </a:p>
      </dgm:t>
    </dgm:pt>
    <dgm:pt modelId="{F51A9040-954F-4C18-909F-56D54E455681}" type="sibTrans" cxnId="{AF2BC819-ECFC-440B-B139-B660CF4446A4}">
      <dgm:prSet/>
      <dgm:spPr/>
      <dgm:t>
        <a:bodyPr/>
        <a:lstStyle/>
        <a:p>
          <a:endParaRPr lang="en-ZA" sz="2800"/>
        </a:p>
      </dgm:t>
    </dgm:pt>
    <dgm:pt modelId="{CF42E330-0DFF-427A-941A-EAABD5145E94}">
      <dgm:prSet phldrT="[Text]" custT="1"/>
      <dgm:spPr/>
      <dgm:t>
        <a:bodyPr/>
        <a:lstStyle/>
        <a:p>
          <a:r>
            <a:rPr lang="en-ZA" sz="1800" dirty="0"/>
            <a:t>Teachers</a:t>
          </a:r>
        </a:p>
      </dgm:t>
    </dgm:pt>
    <dgm:pt modelId="{C977C372-60FE-48D7-9E96-CBEC62B387CB}" type="parTrans" cxnId="{A1EB247D-97F3-4D4E-8660-037D7DD7644F}">
      <dgm:prSet custT="1"/>
      <dgm:spPr/>
      <dgm:t>
        <a:bodyPr/>
        <a:lstStyle/>
        <a:p>
          <a:endParaRPr lang="en-ZA" sz="1000"/>
        </a:p>
      </dgm:t>
    </dgm:pt>
    <dgm:pt modelId="{30F92717-8624-4244-BD27-959876F6EAEB}" type="sibTrans" cxnId="{A1EB247D-97F3-4D4E-8660-037D7DD7644F}">
      <dgm:prSet/>
      <dgm:spPr/>
      <dgm:t>
        <a:bodyPr/>
        <a:lstStyle/>
        <a:p>
          <a:endParaRPr lang="en-ZA" sz="2800"/>
        </a:p>
      </dgm:t>
    </dgm:pt>
    <dgm:pt modelId="{607009AB-317D-407A-A597-B95065C417F3}">
      <dgm:prSet phldrT="[Text]" custT="1"/>
      <dgm:spPr/>
      <dgm:t>
        <a:bodyPr/>
        <a:lstStyle/>
        <a:p>
          <a:r>
            <a:rPr lang="en-ZA" sz="1800" dirty="0"/>
            <a:t>Motivating learners</a:t>
          </a:r>
        </a:p>
      </dgm:t>
    </dgm:pt>
    <dgm:pt modelId="{9C3E2657-FD56-4B09-BC60-7D5804CFA523}" type="parTrans" cxnId="{F5FF77F2-782F-4341-B621-14C95CABF149}">
      <dgm:prSet custT="1"/>
      <dgm:spPr/>
      <dgm:t>
        <a:bodyPr/>
        <a:lstStyle/>
        <a:p>
          <a:endParaRPr lang="en-ZA" sz="800"/>
        </a:p>
      </dgm:t>
    </dgm:pt>
    <dgm:pt modelId="{6F490DFD-CB37-41BF-A623-859066714920}" type="sibTrans" cxnId="{F5FF77F2-782F-4341-B621-14C95CABF149}">
      <dgm:prSet/>
      <dgm:spPr/>
      <dgm:t>
        <a:bodyPr/>
        <a:lstStyle/>
        <a:p>
          <a:endParaRPr lang="en-ZA" sz="2800"/>
        </a:p>
      </dgm:t>
    </dgm:pt>
    <dgm:pt modelId="{E7FD595A-B6A9-4CF1-BBBA-D3258DFCA3C6}">
      <dgm:prSet phldrT="[Text]" custT="1"/>
      <dgm:spPr/>
      <dgm:t>
        <a:bodyPr/>
        <a:lstStyle/>
        <a:p>
          <a:r>
            <a:rPr lang="en-ZA" sz="1800" dirty="0"/>
            <a:t>Teachers and social workers</a:t>
          </a:r>
        </a:p>
      </dgm:t>
    </dgm:pt>
    <dgm:pt modelId="{28B15B7E-31A5-40A2-9864-AAC0F43CBA15}" type="parTrans" cxnId="{911051AE-6728-480B-9006-D16C634684CB}">
      <dgm:prSet custT="1"/>
      <dgm:spPr/>
      <dgm:t>
        <a:bodyPr/>
        <a:lstStyle/>
        <a:p>
          <a:endParaRPr lang="en-ZA" sz="1000"/>
        </a:p>
      </dgm:t>
    </dgm:pt>
    <dgm:pt modelId="{8FEC1F06-54F9-40E8-8710-946D2ECFEED0}" type="sibTrans" cxnId="{911051AE-6728-480B-9006-D16C634684CB}">
      <dgm:prSet/>
      <dgm:spPr/>
      <dgm:t>
        <a:bodyPr/>
        <a:lstStyle/>
        <a:p>
          <a:endParaRPr lang="en-ZA" sz="2800"/>
        </a:p>
      </dgm:t>
    </dgm:pt>
    <dgm:pt modelId="{48A7FB7C-8E9B-457E-9096-287920B77BFB}">
      <dgm:prSet phldrT="[Text]" custT="1"/>
      <dgm:spPr/>
      <dgm:t>
        <a:bodyPr/>
        <a:lstStyle/>
        <a:p>
          <a:r>
            <a:rPr lang="en-ZA" sz="1800" dirty="0"/>
            <a:t>Providing counselling </a:t>
          </a:r>
        </a:p>
      </dgm:t>
    </dgm:pt>
    <dgm:pt modelId="{A9317D01-9FCB-42EE-8551-E303778DCB88}" type="parTrans" cxnId="{F67AA2E5-3C8F-42FA-BDD2-8680DC542594}">
      <dgm:prSet custT="1"/>
      <dgm:spPr/>
      <dgm:t>
        <a:bodyPr/>
        <a:lstStyle/>
        <a:p>
          <a:endParaRPr lang="en-ZA" sz="800"/>
        </a:p>
      </dgm:t>
    </dgm:pt>
    <dgm:pt modelId="{F45DFAB0-8A52-4D14-8F5A-4D41DF7EE586}" type="sibTrans" cxnId="{F67AA2E5-3C8F-42FA-BDD2-8680DC542594}">
      <dgm:prSet/>
      <dgm:spPr/>
      <dgm:t>
        <a:bodyPr/>
        <a:lstStyle/>
        <a:p>
          <a:endParaRPr lang="en-ZA" sz="2800"/>
        </a:p>
      </dgm:t>
    </dgm:pt>
    <dgm:pt modelId="{47D69D02-3DD2-4CFC-B526-E49F9BF015B3}">
      <dgm:prSet phldrT="[Text]" custT="1"/>
      <dgm:spPr/>
      <dgm:t>
        <a:bodyPr/>
        <a:lstStyle/>
        <a:p>
          <a:r>
            <a:rPr lang="en-ZA" sz="1800" dirty="0"/>
            <a:t>Social workers</a:t>
          </a:r>
        </a:p>
      </dgm:t>
    </dgm:pt>
    <dgm:pt modelId="{99EB023D-7E61-4496-902B-C16F0711ED65}" type="sibTrans" cxnId="{F5FC77ED-8495-4AC1-89FD-A8003AD0B190}">
      <dgm:prSet/>
      <dgm:spPr/>
      <dgm:t>
        <a:bodyPr/>
        <a:lstStyle/>
        <a:p>
          <a:endParaRPr lang="en-ZA" sz="2800"/>
        </a:p>
      </dgm:t>
    </dgm:pt>
    <dgm:pt modelId="{AD5AF973-D606-4EB6-AC7D-6B02AD0F9388}" type="parTrans" cxnId="{F5FC77ED-8495-4AC1-89FD-A8003AD0B190}">
      <dgm:prSet custT="1"/>
      <dgm:spPr/>
      <dgm:t>
        <a:bodyPr/>
        <a:lstStyle/>
        <a:p>
          <a:endParaRPr lang="en-ZA" sz="800"/>
        </a:p>
      </dgm:t>
    </dgm:pt>
    <dgm:pt modelId="{F4FF1607-9D6B-4B1D-888D-83F1006DF821}">
      <dgm:prSet phldrT="[Text]" custT="1"/>
      <dgm:spPr/>
      <dgm:t>
        <a:bodyPr/>
        <a:lstStyle/>
        <a:p>
          <a:r>
            <a:rPr lang="en-US" sz="1600"/>
            <a:t>Conducting a</a:t>
          </a:r>
          <a:r>
            <a:rPr lang="en-ZA" sz="1600"/>
            <a:t>ssessment </a:t>
          </a:r>
          <a:r>
            <a:rPr lang="en-ZA" sz="1600" dirty="0"/>
            <a:t>and referrals </a:t>
          </a:r>
        </a:p>
      </dgm:t>
    </dgm:pt>
    <dgm:pt modelId="{7578333A-5D90-4506-960D-89F67303242F}" type="parTrans" cxnId="{A780D817-8A0A-460E-A48B-B4F444EC1969}">
      <dgm:prSet custT="1"/>
      <dgm:spPr/>
      <dgm:t>
        <a:bodyPr/>
        <a:lstStyle/>
        <a:p>
          <a:endParaRPr lang="en-ZA" sz="800"/>
        </a:p>
      </dgm:t>
    </dgm:pt>
    <dgm:pt modelId="{203F89BE-A520-4000-80A4-51884E61C153}" type="sibTrans" cxnId="{A780D817-8A0A-460E-A48B-B4F444EC1969}">
      <dgm:prSet/>
      <dgm:spPr/>
      <dgm:t>
        <a:bodyPr/>
        <a:lstStyle/>
        <a:p>
          <a:endParaRPr lang="en-ZA" sz="2800"/>
        </a:p>
      </dgm:t>
    </dgm:pt>
    <dgm:pt modelId="{ACCE05A0-2398-4B2C-BAE4-CD26965091E7}">
      <dgm:prSet phldrT="[Text]" custT="1"/>
      <dgm:spPr/>
      <dgm:t>
        <a:bodyPr/>
        <a:lstStyle/>
        <a:p>
          <a:r>
            <a:rPr lang="en-US" sz="1800" dirty="0"/>
            <a:t>Conducting f</a:t>
          </a:r>
          <a:r>
            <a:rPr lang="en-ZA" sz="1800" dirty="0" err="1"/>
            <a:t>amily</a:t>
          </a:r>
          <a:r>
            <a:rPr lang="en-ZA" sz="1800" dirty="0"/>
            <a:t> visits</a:t>
          </a:r>
        </a:p>
      </dgm:t>
    </dgm:pt>
    <dgm:pt modelId="{18157E29-BFFE-4F41-A070-5D0F01758156}" type="parTrans" cxnId="{C2A73DB1-DD1E-4029-B105-87BA57A0CDAF}">
      <dgm:prSet custT="1"/>
      <dgm:spPr/>
      <dgm:t>
        <a:bodyPr/>
        <a:lstStyle/>
        <a:p>
          <a:endParaRPr lang="en-ZA" sz="800"/>
        </a:p>
      </dgm:t>
    </dgm:pt>
    <dgm:pt modelId="{AFA6C472-00AC-4C0C-AE06-8D716E5A1478}" type="sibTrans" cxnId="{C2A73DB1-DD1E-4029-B105-87BA57A0CDAF}">
      <dgm:prSet/>
      <dgm:spPr/>
      <dgm:t>
        <a:bodyPr/>
        <a:lstStyle/>
        <a:p>
          <a:endParaRPr lang="en-ZA" sz="2800"/>
        </a:p>
      </dgm:t>
    </dgm:pt>
    <dgm:pt modelId="{95084FE7-CD0A-4251-BC14-2D9E8A3B5349}">
      <dgm:prSet phldrT="[Text]" custT="1"/>
      <dgm:spPr/>
      <dgm:t>
        <a:bodyPr/>
        <a:lstStyle/>
        <a:p>
          <a:r>
            <a:rPr lang="en-ZA" sz="1800" dirty="0"/>
            <a:t>Involving/ meeting parents </a:t>
          </a:r>
        </a:p>
      </dgm:t>
    </dgm:pt>
    <dgm:pt modelId="{1413C269-4507-46F8-9E90-F2435A27FAC6}" type="parTrans" cxnId="{9B81A026-4646-4EA1-B84F-C697C4174074}">
      <dgm:prSet custT="1"/>
      <dgm:spPr/>
      <dgm:t>
        <a:bodyPr/>
        <a:lstStyle/>
        <a:p>
          <a:endParaRPr lang="en-ZA" sz="800"/>
        </a:p>
      </dgm:t>
    </dgm:pt>
    <dgm:pt modelId="{297A1628-BCCD-4B39-84AB-1E8F9E1CA9CD}" type="sibTrans" cxnId="{9B81A026-4646-4EA1-B84F-C697C4174074}">
      <dgm:prSet/>
      <dgm:spPr/>
      <dgm:t>
        <a:bodyPr/>
        <a:lstStyle/>
        <a:p>
          <a:endParaRPr lang="en-ZA" sz="2800"/>
        </a:p>
      </dgm:t>
    </dgm:pt>
    <dgm:pt modelId="{8FC5EF0A-9FC6-4612-8E57-72C20C3B6DC4}" type="pres">
      <dgm:prSet presAssocID="{7FA42227-0893-4C44-B8C2-21F39690EBBE}" presName="diagram" presStyleCnt="0">
        <dgm:presLayoutVars>
          <dgm:chPref val="1"/>
          <dgm:dir/>
          <dgm:animOne val="branch"/>
          <dgm:animLvl val="lvl"/>
          <dgm:resizeHandles val="exact"/>
        </dgm:presLayoutVars>
      </dgm:prSet>
      <dgm:spPr/>
    </dgm:pt>
    <dgm:pt modelId="{9F9BDAF2-64B0-46D2-AF4F-E61586FE3641}" type="pres">
      <dgm:prSet presAssocID="{BA7977A0-A9E2-449C-A349-1CC1FCB136C6}" presName="root1" presStyleCnt="0"/>
      <dgm:spPr/>
    </dgm:pt>
    <dgm:pt modelId="{7CD931B9-C3CE-4948-BB7A-E3C8F540543C}" type="pres">
      <dgm:prSet presAssocID="{BA7977A0-A9E2-449C-A349-1CC1FCB136C6}" presName="LevelOneTextNode" presStyleLbl="node0" presStyleIdx="0" presStyleCnt="1">
        <dgm:presLayoutVars>
          <dgm:chPref val="3"/>
        </dgm:presLayoutVars>
      </dgm:prSet>
      <dgm:spPr/>
    </dgm:pt>
    <dgm:pt modelId="{93DBC697-6BD6-413F-B9DD-5E5307244E8A}" type="pres">
      <dgm:prSet presAssocID="{BA7977A0-A9E2-449C-A349-1CC1FCB136C6}" presName="level2hierChild" presStyleCnt="0"/>
      <dgm:spPr/>
    </dgm:pt>
    <dgm:pt modelId="{F41A1B19-7E11-4F47-9852-BA8A9B5D99BA}" type="pres">
      <dgm:prSet presAssocID="{C977C372-60FE-48D7-9E96-CBEC62B387CB}" presName="conn2-1" presStyleLbl="parChTrans1D2" presStyleIdx="0" presStyleCnt="3"/>
      <dgm:spPr/>
    </dgm:pt>
    <dgm:pt modelId="{1430B938-2A76-465E-BAAF-AA7348C93A31}" type="pres">
      <dgm:prSet presAssocID="{C977C372-60FE-48D7-9E96-CBEC62B387CB}" presName="connTx" presStyleLbl="parChTrans1D2" presStyleIdx="0" presStyleCnt="3"/>
      <dgm:spPr/>
    </dgm:pt>
    <dgm:pt modelId="{EEE70C1F-88E9-417C-8A5C-35A37C1BDE22}" type="pres">
      <dgm:prSet presAssocID="{CF42E330-0DFF-427A-941A-EAABD5145E94}" presName="root2" presStyleCnt="0"/>
      <dgm:spPr/>
    </dgm:pt>
    <dgm:pt modelId="{FCD3762C-7A83-4AFE-A288-13837B6079F4}" type="pres">
      <dgm:prSet presAssocID="{CF42E330-0DFF-427A-941A-EAABD5145E94}" presName="LevelTwoTextNode" presStyleLbl="node2" presStyleIdx="0" presStyleCnt="3">
        <dgm:presLayoutVars>
          <dgm:chPref val="3"/>
        </dgm:presLayoutVars>
      </dgm:prSet>
      <dgm:spPr/>
    </dgm:pt>
    <dgm:pt modelId="{C1680DF1-1FF8-4061-B66F-63D4893640B0}" type="pres">
      <dgm:prSet presAssocID="{CF42E330-0DFF-427A-941A-EAABD5145E94}" presName="level3hierChild" presStyleCnt="0"/>
      <dgm:spPr/>
    </dgm:pt>
    <dgm:pt modelId="{0D287894-4FC6-46C6-B049-F1C291538568}" type="pres">
      <dgm:prSet presAssocID="{9C3E2657-FD56-4B09-BC60-7D5804CFA523}" presName="conn2-1" presStyleLbl="parChTrans1D3" presStyleIdx="0" presStyleCnt="5"/>
      <dgm:spPr/>
    </dgm:pt>
    <dgm:pt modelId="{B5257047-527D-4EF9-A6CD-BF918CD027AB}" type="pres">
      <dgm:prSet presAssocID="{9C3E2657-FD56-4B09-BC60-7D5804CFA523}" presName="connTx" presStyleLbl="parChTrans1D3" presStyleIdx="0" presStyleCnt="5"/>
      <dgm:spPr/>
    </dgm:pt>
    <dgm:pt modelId="{48B537C9-E30B-4AB0-AA12-2D95E231B3B7}" type="pres">
      <dgm:prSet presAssocID="{607009AB-317D-407A-A597-B95065C417F3}" presName="root2" presStyleCnt="0"/>
      <dgm:spPr/>
    </dgm:pt>
    <dgm:pt modelId="{F4ED044B-82A3-4866-8A8A-4AD61943259B}" type="pres">
      <dgm:prSet presAssocID="{607009AB-317D-407A-A597-B95065C417F3}" presName="LevelTwoTextNode" presStyleLbl="node3" presStyleIdx="0" presStyleCnt="5">
        <dgm:presLayoutVars>
          <dgm:chPref val="3"/>
        </dgm:presLayoutVars>
      </dgm:prSet>
      <dgm:spPr/>
    </dgm:pt>
    <dgm:pt modelId="{3924DF8B-4B74-4435-B4F1-81794AC23303}" type="pres">
      <dgm:prSet presAssocID="{607009AB-317D-407A-A597-B95065C417F3}" presName="level3hierChild" presStyleCnt="0"/>
      <dgm:spPr/>
    </dgm:pt>
    <dgm:pt modelId="{9348A4DF-1C2D-490F-A565-875C167F633F}" type="pres">
      <dgm:prSet presAssocID="{1413C269-4507-46F8-9E90-F2435A27FAC6}" presName="conn2-1" presStyleLbl="parChTrans1D3" presStyleIdx="1" presStyleCnt="5"/>
      <dgm:spPr/>
    </dgm:pt>
    <dgm:pt modelId="{07D29BCA-8B9F-43E3-A368-91A46E333AB8}" type="pres">
      <dgm:prSet presAssocID="{1413C269-4507-46F8-9E90-F2435A27FAC6}" presName="connTx" presStyleLbl="parChTrans1D3" presStyleIdx="1" presStyleCnt="5"/>
      <dgm:spPr/>
    </dgm:pt>
    <dgm:pt modelId="{D2BB5AB9-93E6-4391-BD67-5A581CE05026}" type="pres">
      <dgm:prSet presAssocID="{95084FE7-CD0A-4251-BC14-2D9E8A3B5349}" presName="root2" presStyleCnt="0"/>
      <dgm:spPr/>
    </dgm:pt>
    <dgm:pt modelId="{E93CCFEE-9B78-4439-AA80-C86CC19DCDCB}" type="pres">
      <dgm:prSet presAssocID="{95084FE7-CD0A-4251-BC14-2D9E8A3B5349}" presName="LevelTwoTextNode" presStyleLbl="node3" presStyleIdx="1" presStyleCnt="5">
        <dgm:presLayoutVars>
          <dgm:chPref val="3"/>
        </dgm:presLayoutVars>
      </dgm:prSet>
      <dgm:spPr/>
    </dgm:pt>
    <dgm:pt modelId="{DAC416B6-5404-4E16-9E79-BED0EB9104EC}" type="pres">
      <dgm:prSet presAssocID="{95084FE7-CD0A-4251-BC14-2D9E8A3B5349}" presName="level3hierChild" presStyleCnt="0"/>
      <dgm:spPr/>
    </dgm:pt>
    <dgm:pt modelId="{6EE6847D-7F61-426E-99C2-756D80C07F74}" type="pres">
      <dgm:prSet presAssocID="{AD5AF973-D606-4EB6-AC7D-6B02AD0F9388}" presName="conn2-1" presStyleLbl="parChTrans1D2" presStyleIdx="1" presStyleCnt="3"/>
      <dgm:spPr/>
    </dgm:pt>
    <dgm:pt modelId="{BA8D58BF-D493-4520-B2EF-B6A52F94148E}" type="pres">
      <dgm:prSet presAssocID="{AD5AF973-D606-4EB6-AC7D-6B02AD0F9388}" presName="connTx" presStyleLbl="parChTrans1D2" presStyleIdx="1" presStyleCnt="3"/>
      <dgm:spPr/>
    </dgm:pt>
    <dgm:pt modelId="{AD1B5AB9-7964-4FE3-B70D-FA6190519AEA}" type="pres">
      <dgm:prSet presAssocID="{47D69D02-3DD2-4CFC-B526-E49F9BF015B3}" presName="root2" presStyleCnt="0"/>
      <dgm:spPr/>
    </dgm:pt>
    <dgm:pt modelId="{40142529-83A8-4556-8A94-0AC3FD01C876}" type="pres">
      <dgm:prSet presAssocID="{47D69D02-3DD2-4CFC-B526-E49F9BF015B3}" presName="LevelTwoTextNode" presStyleLbl="node2" presStyleIdx="1" presStyleCnt="3">
        <dgm:presLayoutVars>
          <dgm:chPref val="3"/>
        </dgm:presLayoutVars>
      </dgm:prSet>
      <dgm:spPr/>
    </dgm:pt>
    <dgm:pt modelId="{C18EDF07-5AE8-429B-9DFE-CF322092968F}" type="pres">
      <dgm:prSet presAssocID="{47D69D02-3DD2-4CFC-B526-E49F9BF015B3}" presName="level3hierChild" presStyleCnt="0"/>
      <dgm:spPr/>
    </dgm:pt>
    <dgm:pt modelId="{0DC8E464-43F8-4525-AE75-77015AF08AD5}" type="pres">
      <dgm:prSet presAssocID="{7578333A-5D90-4506-960D-89F67303242F}" presName="conn2-1" presStyleLbl="parChTrans1D3" presStyleIdx="2" presStyleCnt="5"/>
      <dgm:spPr/>
    </dgm:pt>
    <dgm:pt modelId="{D187DD1B-9C78-49E5-8C5B-ED511418336B}" type="pres">
      <dgm:prSet presAssocID="{7578333A-5D90-4506-960D-89F67303242F}" presName="connTx" presStyleLbl="parChTrans1D3" presStyleIdx="2" presStyleCnt="5"/>
      <dgm:spPr/>
    </dgm:pt>
    <dgm:pt modelId="{A9A3965D-18BE-426D-9F39-19AE508BB857}" type="pres">
      <dgm:prSet presAssocID="{F4FF1607-9D6B-4B1D-888D-83F1006DF821}" presName="root2" presStyleCnt="0"/>
      <dgm:spPr/>
    </dgm:pt>
    <dgm:pt modelId="{28BB47B9-6D8E-4353-AC12-E6AF8ABF6B93}" type="pres">
      <dgm:prSet presAssocID="{F4FF1607-9D6B-4B1D-888D-83F1006DF821}" presName="LevelTwoTextNode" presStyleLbl="node3" presStyleIdx="2" presStyleCnt="5">
        <dgm:presLayoutVars>
          <dgm:chPref val="3"/>
        </dgm:presLayoutVars>
      </dgm:prSet>
      <dgm:spPr/>
    </dgm:pt>
    <dgm:pt modelId="{899A1FF7-AEC4-4517-AFC0-CE7C98B6369D}" type="pres">
      <dgm:prSet presAssocID="{F4FF1607-9D6B-4B1D-888D-83F1006DF821}" presName="level3hierChild" presStyleCnt="0"/>
      <dgm:spPr/>
    </dgm:pt>
    <dgm:pt modelId="{06950ED8-85BD-4219-8A53-332B8A83B51E}" type="pres">
      <dgm:prSet presAssocID="{18157E29-BFFE-4F41-A070-5D0F01758156}" presName="conn2-1" presStyleLbl="parChTrans1D3" presStyleIdx="3" presStyleCnt="5"/>
      <dgm:spPr/>
    </dgm:pt>
    <dgm:pt modelId="{77D352C9-5C55-4A80-89D1-3E46F46610CC}" type="pres">
      <dgm:prSet presAssocID="{18157E29-BFFE-4F41-A070-5D0F01758156}" presName="connTx" presStyleLbl="parChTrans1D3" presStyleIdx="3" presStyleCnt="5"/>
      <dgm:spPr/>
    </dgm:pt>
    <dgm:pt modelId="{938DF3D2-87B2-4A5C-B455-143D319AAAF3}" type="pres">
      <dgm:prSet presAssocID="{ACCE05A0-2398-4B2C-BAE4-CD26965091E7}" presName="root2" presStyleCnt="0"/>
      <dgm:spPr/>
    </dgm:pt>
    <dgm:pt modelId="{55C6D26E-E1BC-491E-ABE7-1C506474C67F}" type="pres">
      <dgm:prSet presAssocID="{ACCE05A0-2398-4B2C-BAE4-CD26965091E7}" presName="LevelTwoTextNode" presStyleLbl="node3" presStyleIdx="3" presStyleCnt="5">
        <dgm:presLayoutVars>
          <dgm:chPref val="3"/>
        </dgm:presLayoutVars>
      </dgm:prSet>
      <dgm:spPr/>
    </dgm:pt>
    <dgm:pt modelId="{5A61B6BA-CA0F-49ED-861E-710E26C057F1}" type="pres">
      <dgm:prSet presAssocID="{ACCE05A0-2398-4B2C-BAE4-CD26965091E7}" presName="level3hierChild" presStyleCnt="0"/>
      <dgm:spPr/>
    </dgm:pt>
    <dgm:pt modelId="{16545ED9-6861-4842-A1DB-0344DF8E14F6}" type="pres">
      <dgm:prSet presAssocID="{28B15B7E-31A5-40A2-9864-AAC0F43CBA15}" presName="conn2-1" presStyleLbl="parChTrans1D2" presStyleIdx="2" presStyleCnt="3"/>
      <dgm:spPr/>
    </dgm:pt>
    <dgm:pt modelId="{0EA8CB1E-DF4E-455E-A760-2D371A763FB3}" type="pres">
      <dgm:prSet presAssocID="{28B15B7E-31A5-40A2-9864-AAC0F43CBA15}" presName="connTx" presStyleLbl="parChTrans1D2" presStyleIdx="2" presStyleCnt="3"/>
      <dgm:spPr/>
    </dgm:pt>
    <dgm:pt modelId="{F7645462-9729-4F40-AE48-A09563D6118E}" type="pres">
      <dgm:prSet presAssocID="{E7FD595A-B6A9-4CF1-BBBA-D3258DFCA3C6}" presName="root2" presStyleCnt="0"/>
      <dgm:spPr/>
    </dgm:pt>
    <dgm:pt modelId="{C9D7FCAF-DB8A-4423-96E3-1164F9B18BF6}" type="pres">
      <dgm:prSet presAssocID="{E7FD595A-B6A9-4CF1-BBBA-D3258DFCA3C6}" presName="LevelTwoTextNode" presStyleLbl="node2" presStyleIdx="2" presStyleCnt="3">
        <dgm:presLayoutVars>
          <dgm:chPref val="3"/>
        </dgm:presLayoutVars>
      </dgm:prSet>
      <dgm:spPr/>
    </dgm:pt>
    <dgm:pt modelId="{4CF0FC99-DA4E-42A6-887F-244B4EFC19CD}" type="pres">
      <dgm:prSet presAssocID="{E7FD595A-B6A9-4CF1-BBBA-D3258DFCA3C6}" presName="level3hierChild" presStyleCnt="0"/>
      <dgm:spPr/>
    </dgm:pt>
    <dgm:pt modelId="{9B4912A6-BE36-4AD9-98F9-2BF980434F4F}" type="pres">
      <dgm:prSet presAssocID="{A9317D01-9FCB-42EE-8551-E303778DCB88}" presName="conn2-1" presStyleLbl="parChTrans1D3" presStyleIdx="4" presStyleCnt="5"/>
      <dgm:spPr/>
    </dgm:pt>
    <dgm:pt modelId="{FD9A7A88-4D6F-43C7-8A4A-D53DA7887212}" type="pres">
      <dgm:prSet presAssocID="{A9317D01-9FCB-42EE-8551-E303778DCB88}" presName="connTx" presStyleLbl="parChTrans1D3" presStyleIdx="4" presStyleCnt="5"/>
      <dgm:spPr/>
    </dgm:pt>
    <dgm:pt modelId="{B2044597-A4D4-4D73-8C04-A29813DC3327}" type="pres">
      <dgm:prSet presAssocID="{48A7FB7C-8E9B-457E-9096-287920B77BFB}" presName="root2" presStyleCnt="0"/>
      <dgm:spPr/>
    </dgm:pt>
    <dgm:pt modelId="{49AB65C7-C6C9-4D94-A3D4-4543D82849A5}" type="pres">
      <dgm:prSet presAssocID="{48A7FB7C-8E9B-457E-9096-287920B77BFB}" presName="LevelTwoTextNode" presStyleLbl="node3" presStyleIdx="4" presStyleCnt="5">
        <dgm:presLayoutVars>
          <dgm:chPref val="3"/>
        </dgm:presLayoutVars>
      </dgm:prSet>
      <dgm:spPr/>
    </dgm:pt>
    <dgm:pt modelId="{2B184A11-766D-4320-BB23-1DD1548C4648}" type="pres">
      <dgm:prSet presAssocID="{48A7FB7C-8E9B-457E-9096-287920B77BFB}" presName="level3hierChild" presStyleCnt="0"/>
      <dgm:spPr/>
    </dgm:pt>
  </dgm:ptLst>
  <dgm:cxnLst>
    <dgm:cxn modelId="{A780D817-8A0A-460E-A48B-B4F444EC1969}" srcId="{47D69D02-3DD2-4CFC-B526-E49F9BF015B3}" destId="{F4FF1607-9D6B-4B1D-888D-83F1006DF821}" srcOrd="0" destOrd="0" parTransId="{7578333A-5D90-4506-960D-89F67303242F}" sibTransId="{203F89BE-A520-4000-80A4-51884E61C153}"/>
    <dgm:cxn modelId="{AF2BC819-ECFC-440B-B139-B660CF4446A4}" srcId="{7FA42227-0893-4C44-B8C2-21F39690EBBE}" destId="{BA7977A0-A9E2-449C-A349-1CC1FCB136C6}" srcOrd="0" destOrd="0" parTransId="{E8247F53-4899-4969-8330-5EA941CA72A9}" sibTransId="{F51A9040-954F-4C18-909F-56D54E455681}"/>
    <dgm:cxn modelId="{4AF07620-6EFF-499F-B15E-6D395AB33C0A}" type="presOf" srcId="{28B15B7E-31A5-40A2-9864-AAC0F43CBA15}" destId="{16545ED9-6861-4842-A1DB-0344DF8E14F6}" srcOrd="0" destOrd="0" presId="urn:microsoft.com/office/officeart/2005/8/layout/hierarchy2"/>
    <dgm:cxn modelId="{7BA04022-B215-4449-A880-EE1211BA5F2B}" type="presOf" srcId="{18157E29-BFFE-4F41-A070-5D0F01758156}" destId="{06950ED8-85BD-4219-8A53-332B8A83B51E}" srcOrd="0" destOrd="0" presId="urn:microsoft.com/office/officeart/2005/8/layout/hierarchy2"/>
    <dgm:cxn modelId="{527BAD24-DBF7-46AA-9517-6269FB1B736C}" type="presOf" srcId="{9C3E2657-FD56-4B09-BC60-7D5804CFA523}" destId="{B5257047-527D-4EF9-A6CD-BF918CD027AB}" srcOrd="1" destOrd="0" presId="urn:microsoft.com/office/officeart/2005/8/layout/hierarchy2"/>
    <dgm:cxn modelId="{9B81A026-4646-4EA1-B84F-C697C4174074}" srcId="{CF42E330-0DFF-427A-941A-EAABD5145E94}" destId="{95084FE7-CD0A-4251-BC14-2D9E8A3B5349}" srcOrd="1" destOrd="0" parTransId="{1413C269-4507-46F8-9E90-F2435A27FAC6}" sibTransId="{297A1628-BCCD-4B39-84AB-1E8F9E1CA9CD}"/>
    <dgm:cxn modelId="{6901D128-A1D3-41F2-8185-26670E36D029}" type="presOf" srcId="{E7FD595A-B6A9-4CF1-BBBA-D3258DFCA3C6}" destId="{C9D7FCAF-DB8A-4423-96E3-1164F9B18BF6}" srcOrd="0" destOrd="0" presId="urn:microsoft.com/office/officeart/2005/8/layout/hierarchy2"/>
    <dgm:cxn modelId="{24812A2A-ECE8-43E9-8407-FF0DB8EB9477}" type="presOf" srcId="{CF42E330-0DFF-427A-941A-EAABD5145E94}" destId="{FCD3762C-7A83-4AFE-A288-13837B6079F4}" srcOrd="0" destOrd="0" presId="urn:microsoft.com/office/officeart/2005/8/layout/hierarchy2"/>
    <dgm:cxn modelId="{1EED762C-7F33-4BD1-9D28-E107354C7705}" type="presOf" srcId="{48A7FB7C-8E9B-457E-9096-287920B77BFB}" destId="{49AB65C7-C6C9-4D94-A3D4-4543D82849A5}" srcOrd="0" destOrd="0" presId="urn:microsoft.com/office/officeart/2005/8/layout/hierarchy2"/>
    <dgm:cxn modelId="{D70B6231-546A-41AF-83BE-BBF312473E1B}" type="presOf" srcId="{AD5AF973-D606-4EB6-AC7D-6B02AD0F9388}" destId="{6EE6847D-7F61-426E-99C2-756D80C07F74}" srcOrd="0" destOrd="0" presId="urn:microsoft.com/office/officeart/2005/8/layout/hierarchy2"/>
    <dgm:cxn modelId="{3BC0D75F-85D8-4830-B8B7-588DE0EDB8AA}" type="presOf" srcId="{C977C372-60FE-48D7-9E96-CBEC62B387CB}" destId="{1430B938-2A76-465E-BAAF-AA7348C93A31}" srcOrd="1" destOrd="0" presId="urn:microsoft.com/office/officeart/2005/8/layout/hierarchy2"/>
    <dgm:cxn modelId="{BE973D60-4D37-4E84-A8E0-BD71D8A47078}" type="presOf" srcId="{A9317D01-9FCB-42EE-8551-E303778DCB88}" destId="{FD9A7A88-4D6F-43C7-8A4A-D53DA7887212}" srcOrd="1" destOrd="0" presId="urn:microsoft.com/office/officeart/2005/8/layout/hierarchy2"/>
    <dgm:cxn modelId="{D2FE5242-05E8-49BD-9139-8881BB9135F3}" type="presOf" srcId="{1413C269-4507-46F8-9E90-F2435A27FAC6}" destId="{9348A4DF-1C2D-490F-A565-875C167F633F}" srcOrd="0" destOrd="0" presId="urn:microsoft.com/office/officeart/2005/8/layout/hierarchy2"/>
    <dgm:cxn modelId="{36D12F47-5F7E-4CF7-9DFC-8E673BA9FE0E}" type="presOf" srcId="{95084FE7-CD0A-4251-BC14-2D9E8A3B5349}" destId="{E93CCFEE-9B78-4439-AA80-C86CC19DCDCB}" srcOrd="0" destOrd="0" presId="urn:microsoft.com/office/officeart/2005/8/layout/hierarchy2"/>
    <dgm:cxn modelId="{62920549-1AF5-4A8F-91C0-F6C99843E5E0}" type="presOf" srcId="{47D69D02-3DD2-4CFC-B526-E49F9BF015B3}" destId="{40142529-83A8-4556-8A94-0AC3FD01C876}" srcOrd="0" destOrd="0" presId="urn:microsoft.com/office/officeart/2005/8/layout/hierarchy2"/>
    <dgm:cxn modelId="{5E58476F-D2F3-4B49-8C06-7CA7DDA582E2}" type="presOf" srcId="{A9317D01-9FCB-42EE-8551-E303778DCB88}" destId="{9B4912A6-BE36-4AD9-98F9-2BF980434F4F}" srcOrd="0" destOrd="0" presId="urn:microsoft.com/office/officeart/2005/8/layout/hierarchy2"/>
    <dgm:cxn modelId="{CB977971-CB64-49BA-9017-8222D046601D}" type="presOf" srcId="{607009AB-317D-407A-A597-B95065C417F3}" destId="{F4ED044B-82A3-4866-8A8A-4AD61943259B}" srcOrd="0" destOrd="0" presId="urn:microsoft.com/office/officeart/2005/8/layout/hierarchy2"/>
    <dgm:cxn modelId="{06766F56-D029-4957-A880-296579275F0C}" type="presOf" srcId="{7FA42227-0893-4C44-B8C2-21F39690EBBE}" destId="{8FC5EF0A-9FC6-4612-8E57-72C20C3B6DC4}" srcOrd="0" destOrd="0" presId="urn:microsoft.com/office/officeart/2005/8/layout/hierarchy2"/>
    <dgm:cxn modelId="{53214B7C-ED37-4958-B99F-FE0198AC961E}" type="presOf" srcId="{1413C269-4507-46F8-9E90-F2435A27FAC6}" destId="{07D29BCA-8B9F-43E3-A368-91A46E333AB8}" srcOrd="1" destOrd="0" presId="urn:microsoft.com/office/officeart/2005/8/layout/hierarchy2"/>
    <dgm:cxn modelId="{A1EB247D-97F3-4D4E-8660-037D7DD7644F}" srcId="{BA7977A0-A9E2-449C-A349-1CC1FCB136C6}" destId="{CF42E330-0DFF-427A-941A-EAABD5145E94}" srcOrd="0" destOrd="0" parTransId="{C977C372-60FE-48D7-9E96-CBEC62B387CB}" sibTransId="{30F92717-8624-4244-BD27-959876F6EAEB}"/>
    <dgm:cxn modelId="{49E9BD7D-3A59-4E7E-9A30-B2C9ADEB0525}" type="presOf" srcId="{9C3E2657-FD56-4B09-BC60-7D5804CFA523}" destId="{0D287894-4FC6-46C6-B049-F1C291538568}" srcOrd="0" destOrd="0" presId="urn:microsoft.com/office/officeart/2005/8/layout/hierarchy2"/>
    <dgm:cxn modelId="{3BA7DA99-8D8D-4EC1-BD1C-15C4FFDD3879}" type="presOf" srcId="{7578333A-5D90-4506-960D-89F67303242F}" destId="{D187DD1B-9C78-49E5-8C5B-ED511418336B}" srcOrd="1" destOrd="0" presId="urn:microsoft.com/office/officeart/2005/8/layout/hierarchy2"/>
    <dgm:cxn modelId="{4B8C069B-9872-4327-A7E4-3A2F0F047D5D}" type="presOf" srcId="{C977C372-60FE-48D7-9E96-CBEC62B387CB}" destId="{F41A1B19-7E11-4F47-9852-BA8A9B5D99BA}" srcOrd="0" destOrd="0" presId="urn:microsoft.com/office/officeart/2005/8/layout/hierarchy2"/>
    <dgm:cxn modelId="{98E283AA-C88C-4E97-9DCF-F98D24DA5EAF}" type="presOf" srcId="{ACCE05A0-2398-4B2C-BAE4-CD26965091E7}" destId="{55C6D26E-E1BC-491E-ABE7-1C506474C67F}" srcOrd="0" destOrd="0" presId="urn:microsoft.com/office/officeart/2005/8/layout/hierarchy2"/>
    <dgm:cxn modelId="{911051AE-6728-480B-9006-D16C634684CB}" srcId="{BA7977A0-A9E2-449C-A349-1CC1FCB136C6}" destId="{E7FD595A-B6A9-4CF1-BBBA-D3258DFCA3C6}" srcOrd="2" destOrd="0" parTransId="{28B15B7E-31A5-40A2-9864-AAC0F43CBA15}" sibTransId="{8FEC1F06-54F9-40E8-8710-946D2ECFEED0}"/>
    <dgm:cxn modelId="{C2A73DB1-DD1E-4029-B105-87BA57A0CDAF}" srcId="{47D69D02-3DD2-4CFC-B526-E49F9BF015B3}" destId="{ACCE05A0-2398-4B2C-BAE4-CD26965091E7}" srcOrd="1" destOrd="0" parTransId="{18157E29-BFFE-4F41-A070-5D0F01758156}" sibTransId="{AFA6C472-00AC-4C0C-AE06-8D716E5A1478}"/>
    <dgm:cxn modelId="{775774B3-7EE9-46B1-AD07-1115AD5FC818}" type="presOf" srcId="{BA7977A0-A9E2-449C-A349-1CC1FCB136C6}" destId="{7CD931B9-C3CE-4948-BB7A-E3C8F540543C}" srcOrd="0" destOrd="0" presId="urn:microsoft.com/office/officeart/2005/8/layout/hierarchy2"/>
    <dgm:cxn modelId="{64C352C4-4172-4CA9-8E0A-3C65950AD8FA}" type="presOf" srcId="{F4FF1607-9D6B-4B1D-888D-83F1006DF821}" destId="{28BB47B9-6D8E-4353-AC12-E6AF8ABF6B93}" srcOrd="0" destOrd="0" presId="urn:microsoft.com/office/officeart/2005/8/layout/hierarchy2"/>
    <dgm:cxn modelId="{9DD2D8C7-12BE-4B99-BD13-F99640B1A251}" type="presOf" srcId="{18157E29-BFFE-4F41-A070-5D0F01758156}" destId="{77D352C9-5C55-4A80-89D1-3E46F46610CC}" srcOrd="1" destOrd="0" presId="urn:microsoft.com/office/officeart/2005/8/layout/hierarchy2"/>
    <dgm:cxn modelId="{43052BCE-5707-46EF-8853-25BCE9A77F60}" type="presOf" srcId="{AD5AF973-D606-4EB6-AC7D-6B02AD0F9388}" destId="{BA8D58BF-D493-4520-B2EF-B6A52F94148E}" srcOrd="1" destOrd="0" presId="urn:microsoft.com/office/officeart/2005/8/layout/hierarchy2"/>
    <dgm:cxn modelId="{F67AA2E5-3C8F-42FA-BDD2-8680DC542594}" srcId="{E7FD595A-B6A9-4CF1-BBBA-D3258DFCA3C6}" destId="{48A7FB7C-8E9B-457E-9096-287920B77BFB}" srcOrd="0" destOrd="0" parTransId="{A9317D01-9FCB-42EE-8551-E303778DCB88}" sibTransId="{F45DFAB0-8A52-4D14-8F5A-4D41DF7EE586}"/>
    <dgm:cxn modelId="{F5FC77ED-8495-4AC1-89FD-A8003AD0B190}" srcId="{BA7977A0-A9E2-449C-A349-1CC1FCB136C6}" destId="{47D69D02-3DD2-4CFC-B526-E49F9BF015B3}" srcOrd="1" destOrd="0" parTransId="{AD5AF973-D606-4EB6-AC7D-6B02AD0F9388}" sibTransId="{99EB023D-7E61-4496-902B-C16F0711ED65}"/>
    <dgm:cxn modelId="{F5FF77F2-782F-4341-B621-14C95CABF149}" srcId="{CF42E330-0DFF-427A-941A-EAABD5145E94}" destId="{607009AB-317D-407A-A597-B95065C417F3}" srcOrd="0" destOrd="0" parTransId="{9C3E2657-FD56-4B09-BC60-7D5804CFA523}" sibTransId="{6F490DFD-CB37-41BF-A623-859066714920}"/>
    <dgm:cxn modelId="{A82064F6-8FBB-4B9A-B80C-E052C41878CE}" type="presOf" srcId="{28B15B7E-31A5-40A2-9864-AAC0F43CBA15}" destId="{0EA8CB1E-DF4E-455E-A760-2D371A763FB3}" srcOrd="1" destOrd="0" presId="urn:microsoft.com/office/officeart/2005/8/layout/hierarchy2"/>
    <dgm:cxn modelId="{5DEC92FC-EA5E-48D0-BD51-CA0938F36689}" type="presOf" srcId="{7578333A-5D90-4506-960D-89F67303242F}" destId="{0DC8E464-43F8-4525-AE75-77015AF08AD5}" srcOrd="0" destOrd="0" presId="urn:microsoft.com/office/officeart/2005/8/layout/hierarchy2"/>
    <dgm:cxn modelId="{F018E078-7FE2-46B7-8D85-61BC95D250A5}" type="presParOf" srcId="{8FC5EF0A-9FC6-4612-8E57-72C20C3B6DC4}" destId="{9F9BDAF2-64B0-46D2-AF4F-E61586FE3641}" srcOrd="0" destOrd="0" presId="urn:microsoft.com/office/officeart/2005/8/layout/hierarchy2"/>
    <dgm:cxn modelId="{178F30F9-6C22-4FB6-840F-C5A197901079}" type="presParOf" srcId="{9F9BDAF2-64B0-46D2-AF4F-E61586FE3641}" destId="{7CD931B9-C3CE-4948-BB7A-E3C8F540543C}" srcOrd="0" destOrd="0" presId="urn:microsoft.com/office/officeart/2005/8/layout/hierarchy2"/>
    <dgm:cxn modelId="{80199CBE-C07A-4038-9F05-DEFAFEEE46A5}" type="presParOf" srcId="{9F9BDAF2-64B0-46D2-AF4F-E61586FE3641}" destId="{93DBC697-6BD6-413F-B9DD-5E5307244E8A}" srcOrd="1" destOrd="0" presId="urn:microsoft.com/office/officeart/2005/8/layout/hierarchy2"/>
    <dgm:cxn modelId="{57E5DA49-10E8-4D49-A9A4-83CA8677AB5C}" type="presParOf" srcId="{93DBC697-6BD6-413F-B9DD-5E5307244E8A}" destId="{F41A1B19-7E11-4F47-9852-BA8A9B5D99BA}" srcOrd="0" destOrd="0" presId="urn:microsoft.com/office/officeart/2005/8/layout/hierarchy2"/>
    <dgm:cxn modelId="{E354A2D2-1BF9-4154-916C-5E3F5DA3B56A}" type="presParOf" srcId="{F41A1B19-7E11-4F47-9852-BA8A9B5D99BA}" destId="{1430B938-2A76-465E-BAAF-AA7348C93A31}" srcOrd="0" destOrd="0" presId="urn:microsoft.com/office/officeart/2005/8/layout/hierarchy2"/>
    <dgm:cxn modelId="{C4FD1790-520C-4C64-BE4A-918C6E9FEDF5}" type="presParOf" srcId="{93DBC697-6BD6-413F-B9DD-5E5307244E8A}" destId="{EEE70C1F-88E9-417C-8A5C-35A37C1BDE22}" srcOrd="1" destOrd="0" presId="urn:microsoft.com/office/officeart/2005/8/layout/hierarchy2"/>
    <dgm:cxn modelId="{67F84560-4E9A-410B-B375-568CF65C298A}" type="presParOf" srcId="{EEE70C1F-88E9-417C-8A5C-35A37C1BDE22}" destId="{FCD3762C-7A83-4AFE-A288-13837B6079F4}" srcOrd="0" destOrd="0" presId="urn:microsoft.com/office/officeart/2005/8/layout/hierarchy2"/>
    <dgm:cxn modelId="{9402947A-AD9A-4B18-8289-E4FDB9DB7B16}" type="presParOf" srcId="{EEE70C1F-88E9-417C-8A5C-35A37C1BDE22}" destId="{C1680DF1-1FF8-4061-B66F-63D4893640B0}" srcOrd="1" destOrd="0" presId="urn:microsoft.com/office/officeart/2005/8/layout/hierarchy2"/>
    <dgm:cxn modelId="{B328F7CA-967D-489D-8D9C-DF4D58AB434A}" type="presParOf" srcId="{C1680DF1-1FF8-4061-B66F-63D4893640B0}" destId="{0D287894-4FC6-46C6-B049-F1C291538568}" srcOrd="0" destOrd="0" presId="urn:microsoft.com/office/officeart/2005/8/layout/hierarchy2"/>
    <dgm:cxn modelId="{22A9C6A6-DD04-4074-918F-ACF43F9D20EC}" type="presParOf" srcId="{0D287894-4FC6-46C6-B049-F1C291538568}" destId="{B5257047-527D-4EF9-A6CD-BF918CD027AB}" srcOrd="0" destOrd="0" presId="urn:microsoft.com/office/officeart/2005/8/layout/hierarchy2"/>
    <dgm:cxn modelId="{DF6809FA-06A1-4237-92C7-9A18565210F1}" type="presParOf" srcId="{C1680DF1-1FF8-4061-B66F-63D4893640B0}" destId="{48B537C9-E30B-4AB0-AA12-2D95E231B3B7}" srcOrd="1" destOrd="0" presId="urn:microsoft.com/office/officeart/2005/8/layout/hierarchy2"/>
    <dgm:cxn modelId="{939B9802-1D29-42D1-8388-1C314173D1E6}" type="presParOf" srcId="{48B537C9-E30B-4AB0-AA12-2D95E231B3B7}" destId="{F4ED044B-82A3-4866-8A8A-4AD61943259B}" srcOrd="0" destOrd="0" presId="urn:microsoft.com/office/officeart/2005/8/layout/hierarchy2"/>
    <dgm:cxn modelId="{40107E5D-D0F1-460C-AC0A-D3D271816F63}" type="presParOf" srcId="{48B537C9-E30B-4AB0-AA12-2D95E231B3B7}" destId="{3924DF8B-4B74-4435-B4F1-81794AC23303}" srcOrd="1" destOrd="0" presId="urn:microsoft.com/office/officeart/2005/8/layout/hierarchy2"/>
    <dgm:cxn modelId="{B1202F82-96B5-4D06-9D02-E00BBD3AF807}" type="presParOf" srcId="{C1680DF1-1FF8-4061-B66F-63D4893640B0}" destId="{9348A4DF-1C2D-490F-A565-875C167F633F}" srcOrd="2" destOrd="0" presId="urn:microsoft.com/office/officeart/2005/8/layout/hierarchy2"/>
    <dgm:cxn modelId="{09CB0C30-D8B0-451A-A87C-1F893A1AEFAE}" type="presParOf" srcId="{9348A4DF-1C2D-490F-A565-875C167F633F}" destId="{07D29BCA-8B9F-43E3-A368-91A46E333AB8}" srcOrd="0" destOrd="0" presId="urn:microsoft.com/office/officeart/2005/8/layout/hierarchy2"/>
    <dgm:cxn modelId="{D236BB40-46A5-481C-B1EA-A38F73C2C73C}" type="presParOf" srcId="{C1680DF1-1FF8-4061-B66F-63D4893640B0}" destId="{D2BB5AB9-93E6-4391-BD67-5A581CE05026}" srcOrd="3" destOrd="0" presId="urn:microsoft.com/office/officeart/2005/8/layout/hierarchy2"/>
    <dgm:cxn modelId="{DD645FB1-FF74-4C3B-A58A-5955EDA69C74}" type="presParOf" srcId="{D2BB5AB9-93E6-4391-BD67-5A581CE05026}" destId="{E93CCFEE-9B78-4439-AA80-C86CC19DCDCB}" srcOrd="0" destOrd="0" presId="urn:microsoft.com/office/officeart/2005/8/layout/hierarchy2"/>
    <dgm:cxn modelId="{7EF738A6-E7C8-42A6-AA8A-4C807463ED61}" type="presParOf" srcId="{D2BB5AB9-93E6-4391-BD67-5A581CE05026}" destId="{DAC416B6-5404-4E16-9E79-BED0EB9104EC}" srcOrd="1" destOrd="0" presId="urn:microsoft.com/office/officeart/2005/8/layout/hierarchy2"/>
    <dgm:cxn modelId="{0C0D55A6-935A-4C84-B8C5-C12F2F510C05}" type="presParOf" srcId="{93DBC697-6BD6-413F-B9DD-5E5307244E8A}" destId="{6EE6847D-7F61-426E-99C2-756D80C07F74}" srcOrd="2" destOrd="0" presId="urn:microsoft.com/office/officeart/2005/8/layout/hierarchy2"/>
    <dgm:cxn modelId="{78C63831-BB30-4449-AC0A-0A3C571BEF6B}" type="presParOf" srcId="{6EE6847D-7F61-426E-99C2-756D80C07F74}" destId="{BA8D58BF-D493-4520-B2EF-B6A52F94148E}" srcOrd="0" destOrd="0" presId="urn:microsoft.com/office/officeart/2005/8/layout/hierarchy2"/>
    <dgm:cxn modelId="{EC2F7DBB-51D9-45DF-B3CD-1C9D912B5CA1}" type="presParOf" srcId="{93DBC697-6BD6-413F-B9DD-5E5307244E8A}" destId="{AD1B5AB9-7964-4FE3-B70D-FA6190519AEA}" srcOrd="3" destOrd="0" presId="urn:microsoft.com/office/officeart/2005/8/layout/hierarchy2"/>
    <dgm:cxn modelId="{47EFC103-009A-427D-B94C-BB12516BE590}" type="presParOf" srcId="{AD1B5AB9-7964-4FE3-B70D-FA6190519AEA}" destId="{40142529-83A8-4556-8A94-0AC3FD01C876}" srcOrd="0" destOrd="0" presId="urn:microsoft.com/office/officeart/2005/8/layout/hierarchy2"/>
    <dgm:cxn modelId="{E3B5AFA4-77EA-44A7-84E8-EB514B1CA4D1}" type="presParOf" srcId="{AD1B5AB9-7964-4FE3-B70D-FA6190519AEA}" destId="{C18EDF07-5AE8-429B-9DFE-CF322092968F}" srcOrd="1" destOrd="0" presId="urn:microsoft.com/office/officeart/2005/8/layout/hierarchy2"/>
    <dgm:cxn modelId="{E6128A90-FBE2-4529-8647-1A978E99F6EE}" type="presParOf" srcId="{C18EDF07-5AE8-429B-9DFE-CF322092968F}" destId="{0DC8E464-43F8-4525-AE75-77015AF08AD5}" srcOrd="0" destOrd="0" presId="urn:microsoft.com/office/officeart/2005/8/layout/hierarchy2"/>
    <dgm:cxn modelId="{81BB3A00-4888-4CB5-B2ED-01675DC94AFE}" type="presParOf" srcId="{0DC8E464-43F8-4525-AE75-77015AF08AD5}" destId="{D187DD1B-9C78-49E5-8C5B-ED511418336B}" srcOrd="0" destOrd="0" presId="urn:microsoft.com/office/officeart/2005/8/layout/hierarchy2"/>
    <dgm:cxn modelId="{05AC0BD1-367A-460D-9D7F-1F8B6CF8D522}" type="presParOf" srcId="{C18EDF07-5AE8-429B-9DFE-CF322092968F}" destId="{A9A3965D-18BE-426D-9F39-19AE508BB857}" srcOrd="1" destOrd="0" presId="urn:microsoft.com/office/officeart/2005/8/layout/hierarchy2"/>
    <dgm:cxn modelId="{89EE80CA-ED31-4116-B74E-2149E7674DB5}" type="presParOf" srcId="{A9A3965D-18BE-426D-9F39-19AE508BB857}" destId="{28BB47B9-6D8E-4353-AC12-E6AF8ABF6B93}" srcOrd="0" destOrd="0" presId="urn:microsoft.com/office/officeart/2005/8/layout/hierarchy2"/>
    <dgm:cxn modelId="{3AD687C6-C3DF-48C1-9987-EB4696C4C627}" type="presParOf" srcId="{A9A3965D-18BE-426D-9F39-19AE508BB857}" destId="{899A1FF7-AEC4-4517-AFC0-CE7C98B6369D}" srcOrd="1" destOrd="0" presId="urn:microsoft.com/office/officeart/2005/8/layout/hierarchy2"/>
    <dgm:cxn modelId="{51B357F9-31C7-4C8F-B419-06F49813EB98}" type="presParOf" srcId="{C18EDF07-5AE8-429B-9DFE-CF322092968F}" destId="{06950ED8-85BD-4219-8A53-332B8A83B51E}" srcOrd="2" destOrd="0" presId="urn:microsoft.com/office/officeart/2005/8/layout/hierarchy2"/>
    <dgm:cxn modelId="{B7C74CBC-46B9-4F6C-9944-60D0D2538F0E}" type="presParOf" srcId="{06950ED8-85BD-4219-8A53-332B8A83B51E}" destId="{77D352C9-5C55-4A80-89D1-3E46F46610CC}" srcOrd="0" destOrd="0" presId="urn:microsoft.com/office/officeart/2005/8/layout/hierarchy2"/>
    <dgm:cxn modelId="{6875B3D0-BAC0-465B-858D-F8FEAB671052}" type="presParOf" srcId="{C18EDF07-5AE8-429B-9DFE-CF322092968F}" destId="{938DF3D2-87B2-4A5C-B455-143D319AAAF3}" srcOrd="3" destOrd="0" presId="urn:microsoft.com/office/officeart/2005/8/layout/hierarchy2"/>
    <dgm:cxn modelId="{F24968A1-8174-4C51-94F5-D5FAECBC12ED}" type="presParOf" srcId="{938DF3D2-87B2-4A5C-B455-143D319AAAF3}" destId="{55C6D26E-E1BC-491E-ABE7-1C506474C67F}" srcOrd="0" destOrd="0" presId="urn:microsoft.com/office/officeart/2005/8/layout/hierarchy2"/>
    <dgm:cxn modelId="{A03866FA-1C52-4961-A7F3-379FC56BA4A6}" type="presParOf" srcId="{938DF3D2-87B2-4A5C-B455-143D319AAAF3}" destId="{5A61B6BA-CA0F-49ED-861E-710E26C057F1}" srcOrd="1" destOrd="0" presId="urn:microsoft.com/office/officeart/2005/8/layout/hierarchy2"/>
    <dgm:cxn modelId="{040DCB77-BCCE-4277-99DE-8A4BDDBA5BAE}" type="presParOf" srcId="{93DBC697-6BD6-413F-B9DD-5E5307244E8A}" destId="{16545ED9-6861-4842-A1DB-0344DF8E14F6}" srcOrd="4" destOrd="0" presId="urn:microsoft.com/office/officeart/2005/8/layout/hierarchy2"/>
    <dgm:cxn modelId="{812F9A4B-6D45-4298-A1E0-C5F8B60A1E3B}" type="presParOf" srcId="{16545ED9-6861-4842-A1DB-0344DF8E14F6}" destId="{0EA8CB1E-DF4E-455E-A760-2D371A763FB3}" srcOrd="0" destOrd="0" presId="urn:microsoft.com/office/officeart/2005/8/layout/hierarchy2"/>
    <dgm:cxn modelId="{B0E4F0F7-4B27-4A3B-A76C-E2C23D25224E}" type="presParOf" srcId="{93DBC697-6BD6-413F-B9DD-5E5307244E8A}" destId="{F7645462-9729-4F40-AE48-A09563D6118E}" srcOrd="5" destOrd="0" presId="urn:microsoft.com/office/officeart/2005/8/layout/hierarchy2"/>
    <dgm:cxn modelId="{A2B40EB7-C000-4E61-BC88-DF22E9B3BEDF}" type="presParOf" srcId="{F7645462-9729-4F40-AE48-A09563D6118E}" destId="{C9D7FCAF-DB8A-4423-96E3-1164F9B18BF6}" srcOrd="0" destOrd="0" presId="urn:microsoft.com/office/officeart/2005/8/layout/hierarchy2"/>
    <dgm:cxn modelId="{0721C454-1F8E-4EF3-A55A-7E1D22939928}" type="presParOf" srcId="{F7645462-9729-4F40-AE48-A09563D6118E}" destId="{4CF0FC99-DA4E-42A6-887F-244B4EFC19CD}" srcOrd="1" destOrd="0" presId="urn:microsoft.com/office/officeart/2005/8/layout/hierarchy2"/>
    <dgm:cxn modelId="{BEFA405D-4FEB-4878-ADCA-DFAA84D45662}" type="presParOf" srcId="{4CF0FC99-DA4E-42A6-887F-244B4EFC19CD}" destId="{9B4912A6-BE36-4AD9-98F9-2BF980434F4F}" srcOrd="0" destOrd="0" presId="urn:microsoft.com/office/officeart/2005/8/layout/hierarchy2"/>
    <dgm:cxn modelId="{15AF52D8-44EA-4FDC-BD4B-F0965929E0A8}" type="presParOf" srcId="{9B4912A6-BE36-4AD9-98F9-2BF980434F4F}" destId="{FD9A7A88-4D6F-43C7-8A4A-D53DA7887212}" srcOrd="0" destOrd="0" presId="urn:microsoft.com/office/officeart/2005/8/layout/hierarchy2"/>
    <dgm:cxn modelId="{E05EDA60-3DCB-43D6-A240-7FE5746518B1}" type="presParOf" srcId="{4CF0FC99-DA4E-42A6-887F-244B4EFC19CD}" destId="{B2044597-A4D4-4D73-8C04-A29813DC3327}" srcOrd="1" destOrd="0" presId="urn:microsoft.com/office/officeart/2005/8/layout/hierarchy2"/>
    <dgm:cxn modelId="{0FFF91F3-2AF3-4A4E-B39C-EF5900271875}" type="presParOf" srcId="{B2044597-A4D4-4D73-8C04-A29813DC3327}" destId="{49AB65C7-C6C9-4D94-A3D4-4543D82849A5}" srcOrd="0" destOrd="0" presId="urn:microsoft.com/office/officeart/2005/8/layout/hierarchy2"/>
    <dgm:cxn modelId="{0E70ACB0-B548-4717-91A3-EC54B8E2ED03}" type="presParOf" srcId="{B2044597-A4D4-4D73-8C04-A29813DC3327}" destId="{2B184A11-766D-4320-BB23-1DD1548C4648}"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88D23A-2F5C-45DB-A87A-F1F199D283D1}"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ZA"/>
        </a:p>
      </dgm:t>
    </dgm:pt>
    <dgm:pt modelId="{5266F01A-2C1E-4672-8A44-EFF1B28684CE}">
      <dgm:prSet phldrT="[Text]"/>
      <dgm:spPr/>
      <dgm:t>
        <a:bodyPr/>
        <a:lstStyle/>
        <a:p>
          <a:r>
            <a:rPr lang="en-ZA" dirty="0"/>
            <a:t>Parental involvement </a:t>
          </a:r>
        </a:p>
      </dgm:t>
    </dgm:pt>
    <dgm:pt modelId="{256C310A-24FC-412B-95CF-AC5C1681F82A}" type="parTrans" cxnId="{5694FD8E-4799-4A18-B052-C11DA4B9E006}">
      <dgm:prSet/>
      <dgm:spPr/>
      <dgm:t>
        <a:bodyPr/>
        <a:lstStyle/>
        <a:p>
          <a:endParaRPr lang="en-ZA"/>
        </a:p>
      </dgm:t>
    </dgm:pt>
    <dgm:pt modelId="{5D77B558-9765-4A0F-BAF3-4460DCAC6830}" type="sibTrans" cxnId="{5694FD8E-4799-4A18-B052-C11DA4B9E006}">
      <dgm:prSet/>
      <dgm:spPr/>
      <dgm:t>
        <a:bodyPr/>
        <a:lstStyle/>
        <a:p>
          <a:endParaRPr lang="en-ZA"/>
        </a:p>
      </dgm:t>
    </dgm:pt>
    <dgm:pt modelId="{BAAF71CD-9DCD-4982-BA70-D4FAD28153CB}">
      <dgm:prSet phldrT="[Text]"/>
      <dgm:spPr/>
      <dgm:t>
        <a:bodyPr/>
        <a:lstStyle/>
        <a:p>
          <a:r>
            <a:rPr lang="en-US" dirty="0"/>
            <a:t>A significant challenge identified by both teachers and social workers is the absence of parental involvement in addressing learners' issues. This was reported to be due to parents’ work commitments and resistances. This lack of engagement can hinder efforts to provide comprehensive support. </a:t>
          </a:r>
          <a:endParaRPr lang="en-ZA" dirty="0"/>
        </a:p>
      </dgm:t>
    </dgm:pt>
    <dgm:pt modelId="{388C78DF-9233-4605-9DF5-2DEB702C5070}" type="parTrans" cxnId="{8F610F98-EF91-49CD-A199-D528EB5DA5A7}">
      <dgm:prSet/>
      <dgm:spPr/>
      <dgm:t>
        <a:bodyPr/>
        <a:lstStyle/>
        <a:p>
          <a:endParaRPr lang="en-ZA"/>
        </a:p>
      </dgm:t>
    </dgm:pt>
    <dgm:pt modelId="{F2D3C8AB-4C5C-46AA-906E-C55EAC769EBE}" type="sibTrans" cxnId="{8F610F98-EF91-49CD-A199-D528EB5DA5A7}">
      <dgm:prSet/>
      <dgm:spPr/>
      <dgm:t>
        <a:bodyPr/>
        <a:lstStyle/>
        <a:p>
          <a:endParaRPr lang="en-ZA"/>
        </a:p>
      </dgm:t>
    </dgm:pt>
    <dgm:pt modelId="{B1C52CFF-665D-4970-8DE7-5A6EC083221A}">
      <dgm:prSet phldrT="[Text]"/>
      <dgm:spPr/>
      <dgm:t>
        <a:bodyPr/>
        <a:lstStyle/>
        <a:p>
          <a:r>
            <a:rPr lang="en-ZA" dirty="0"/>
            <a:t>Resource limitations for social work services</a:t>
          </a:r>
        </a:p>
      </dgm:t>
    </dgm:pt>
    <dgm:pt modelId="{94B48530-C11B-458D-BA98-23A4779C0CCF}" type="parTrans" cxnId="{35B5F071-7F0C-4B32-95EC-91723274A2A0}">
      <dgm:prSet/>
      <dgm:spPr/>
      <dgm:t>
        <a:bodyPr/>
        <a:lstStyle/>
        <a:p>
          <a:endParaRPr lang="en-ZA"/>
        </a:p>
      </dgm:t>
    </dgm:pt>
    <dgm:pt modelId="{6F9A5403-1D56-4727-BB1E-C7220B01BFED}" type="sibTrans" cxnId="{35B5F071-7F0C-4B32-95EC-91723274A2A0}">
      <dgm:prSet/>
      <dgm:spPr/>
      <dgm:t>
        <a:bodyPr/>
        <a:lstStyle/>
        <a:p>
          <a:endParaRPr lang="en-ZA"/>
        </a:p>
      </dgm:t>
    </dgm:pt>
    <dgm:pt modelId="{871BA238-B1D5-48AF-B316-10979F19BC4F}">
      <dgm:prSet phldrT="[Text]"/>
      <dgm:spPr/>
      <dgm:t>
        <a:bodyPr/>
        <a:lstStyle/>
        <a:p>
          <a:r>
            <a:rPr lang="en-US" dirty="0"/>
            <a:t>The limited availability of resources within the social work office, such as a shortage of cars, poses challenges to effectively reach learners and schools. This shortage restricts their ability to conduct outreach and provide timely support and making it difficult to establish consistent relationships with learners and schools. </a:t>
          </a:r>
          <a:endParaRPr lang="en-ZA" dirty="0"/>
        </a:p>
      </dgm:t>
    </dgm:pt>
    <dgm:pt modelId="{8FF6306B-9909-4B05-BD64-8F52357FCAB9}" type="parTrans" cxnId="{065520CE-424B-4C02-AEAC-2322DF3B4005}">
      <dgm:prSet/>
      <dgm:spPr/>
      <dgm:t>
        <a:bodyPr/>
        <a:lstStyle/>
        <a:p>
          <a:endParaRPr lang="en-ZA"/>
        </a:p>
      </dgm:t>
    </dgm:pt>
    <dgm:pt modelId="{2AA0CB4D-5F55-4D29-AC2A-2FA572A63793}" type="sibTrans" cxnId="{065520CE-424B-4C02-AEAC-2322DF3B4005}">
      <dgm:prSet/>
      <dgm:spPr/>
      <dgm:t>
        <a:bodyPr/>
        <a:lstStyle/>
        <a:p>
          <a:endParaRPr lang="en-ZA"/>
        </a:p>
      </dgm:t>
    </dgm:pt>
    <dgm:pt modelId="{C9A6D1B6-299C-4AE0-A26E-A4EF4E5D1A97}">
      <dgm:prSet phldrT="[Text]"/>
      <dgm:spPr/>
      <dgm:t>
        <a:bodyPr/>
        <a:lstStyle/>
        <a:p>
          <a:r>
            <a:rPr lang="en-ZA" dirty="0"/>
            <a:t>Learners reluctancy to sought support </a:t>
          </a:r>
        </a:p>
      </dgm:t>
    </dgm:pt>
    <dgm:pt modelId="{F1511D84-CA20-4DED-9E1E-033E973552A9}" type="parTrans" cxnId="{06454E74-21A6-4435-9E27-0C162CF29346}">
      <dgm:prSet/>
      <dgm:spPr/>
      <dgm:t>
        <a:bodyPr/>
        <a:lstStyle/>
        <a:p>
          <a:endParaRPr lang="en-ZA"/>
        </a:p>
      </dgm:t>
    </dgm:pt>
    <dgm:pt modelId="{ED038E95-1BCA-49CA-A8CB-F1929DAF4D3A}" type="sibTrans" cxnId="{06454E74-21A6-4435-9E27-0C162CF29346}">
      <dgm:prSet/>
      <dgm:spPr/>
      <dgm:t>
        <a:bodyPr/>
        <a:lstStyle/>
        <a:p>
          <a:endParaRPr lang="en-ZA"/>
        </a:p>
      </dgm:t>
    </dgm:pt>
    <dgm:pt modelId="{0715A345-53CA-481C-9668-57964E7EF06F}">
      <dgm:prSet phldrT="[Text]"/>
      <dgm:spPr/>
      <dgm:t>
        <a:bodyPr/>
        <a:lstStyle/>
        <a:p>
          <a:r>
            <a:rPr lang="en-US"/>
            <a:t>Learners may fear or face resistance to sought support involving social workers or teachers in their home situations. Some parents view the involvement of professionals as interference in their homes, creating barriers to open communication.</a:t>
          </a:r>
          <a:endParaRPr lang="en-ZA" dirty="0"/>
        </a:p>
      </dgm:t>
    </dgm:pt>
    <dgm:pt modelId="{5217907A-27B5-4019-A5D9-7A8B70B554F5}" type="parTrans" cxnId="{AE6BAD2B-58DC-4C53-9312-B17DCA84A22B}">
      <dgm:prSet/>
      <dgm:spPr/>
      <dgm:t>
        <a:bodyPr/>
        <a:lstStyle/>
        <a:p>
          <a:endParaRPr lang="en-ZA"/>
        </a:p>
      </dgm:t>
    </dgm:pt>
    <dgm:pt modelId="{2EF3BCC9-A531-4A5E-A67A-F0B53FE64E02}" type="sibTrans" cxnId="{AE6BAD2B-58DC-4C53-9312-B17DCA84A22B}">
      <dgm:prSet/>
      <dgm:spPr/>
      <dgm:t>
        <a:bodyPr/>
        <a:lstStyle/>
        <a:p>
          <a:endParaRPr lang="en-ZA"/>
        </a:p>
      </dgm:t>
    </dgm:pt>
    <dgm:pt modelId="{7BBD53B4-F22F-43DF-9024-D4064B001D55}">
      <dgm:prSet phldrT="[Text]"/>
      <dgm:spPr/>
      <dgm:t>
        <a:bodyPr/>
        <a:lstStyle/>
        <a:p>
          <a:r>
            <a:rPr lang="en-ZA" dirty="0"/>
            <a:t>In instances where</a:t>
          </a:r>
          <a:r>
            <a:rPr lang="en-US" dirty="0"/>
            <a:t> programs (i.e., parental skills) have been </a:t>
          </a:r>
          <a:r>
            <a:rPr lang="en-US"/>
            <a:t>scheduled at a different </a:t>
          </a:r>
          <a:r>
            <a:rPr lang="en-US" dirty="0"/>
            <a:t>times to accommodate them, a substantial percentage of parents do not attend, making it challenging to address the issues affecting learners effectively.</a:t>
          </a:r>
          <a:endParaRPr lang="en-ZA" dirty="0"/>
        </a:p>
      </dgm:t>
    </dgm:pt>
    <dgm:pt modelId="{9F6961A1-6B95-4C41-8DFF-86EA1FA6C5CF}" type="parTrans" cxnId="{47D4BCA1-8F52-4A0B-88A1-0727013392EA}">
      <dgm:prSet/>
      <dgm:spPr/>
      <dgm:t>
        <a:bodyPr/>
        <a:lstStyle/>
        <a:p>
          <a:endParaRPr lang="en-ZA"/>
        </a:p>
      </dgm:t>
    </dgm:pt>
    <dgm:pt modelId="{D8C8E3F0-E2DB-4E6F-917B-43E40F17478A}" type="sibTrans" cxnId="{47D4BCA1-8F52-4A0B-88A1-0727013392EA}">
      <dgm:prSet/>
      <dgm:spPr/>
      <dgm:t>
        <a:bodyPr/>
        <a:lstStyle/>
        <a:p>
          <a:endParaRPr lang="en-ZA"/>
        </a:p>
      </dgm:t>
    </dgm:pt>
    <dgm:pt modelId="{36665CBB-7BCF-4F39-B503-48C4B8E6D58B}" type="pres">
      <dgm:prSet presAssocID="{0188D23A-2F5C-45DB-A87A-F1F199D283D1}" presName="linear" presStyleCnt="0">
        <dgm:presLayoutVars>
          <dgm:animLvl val="lvl"/>
          <dgm:resizeHandles val="exact"/>
        </dgm:presLayoutVars>
      </dgm:prSet>
      <dgm:spPr/>
    </dgm:pt>
    <dgm:pt modelId="{6B4DA96B-D358-41D1-913F-92F8F972C5E5}" type="pres">
      <dgm:prSet presAssocID="{5266F01A-2C1E-4672-8A44-EFF1B28684CE}" presName="parentText" presStyleLbl="node1" presStyleIdx="0" presStyleCnt="3">
        <dgm:presLayoutVars>
          <dgm:chMax val="0"/>
          <dgm:bulletEnabled val="1"/>
        </dgm:presLayoutVars>
      </dgm:prSet>
      <dgm:spPr/>
    </dgm:pt>
    <dgm:pt modelId="{BA5068B9-E5EE-48BC-A1D7-CB32A6EE1E38}" type="pres">
      <dgm:prSet presAssocID="{5266F01A-2C1E-4672-8A44-EFF1B28684CE}" presName="childText" presStyleLbl="revTx" presStyleIdx="0" presStyleCnt="3">
        <dgm:presLayoutVars>
          <dgm:bulletEnabled val="1"/>
        </dgm:presLayoutVars>
      </dgm:prSet>
      <dgm:spPr/>
    </dgm:pt>
    <dgm:pt modelId="{2383875E-B965-4F8E-BBDF-4098F4E59852}" type="pres">
      <dgm:prSet presAssocID="{B1C52CFF-665D-4970-8DE7-5A6EC083221A}" presName="parentText" presStyleLbl="node1" presStyleIdx="1" presStyleCnt="3">
        <dgm:presLayoutVars>
          <dgm:chMax val="0"/>
          <dgm:bulletEnabled val="1"/>
        </dgm:presLayoutVars>
      </dgm:prSet>
      <dgm:spPr/>
    </dgm:pt>
    <dgm:pt modelId="{A8FA2086-E8B4-4184-8E48-CF12AE3865F4}" type="pres">
      <dgm:prSet presAssocID="{B1C52CFF-665D-4970-8DE7-5A6EC083221A}" presName="childText" presStyleLbl="revTx" presStyleIdx="1" presStyleCnt="3">
        <dgm:presLayoutVars>
          <dgm:bulletEnabled val="1"/>
        </dgm:presLayoutVars>
      </dgm:prSet>
      <dgm:spPr/>
    </dgm:pt>
    <dgm:pt modelId="{10AEC44D-8970-47AB-BB0B-2725ECE6A829}" type="pres">
      <dgm:prSet presAssocID="{C9A6D1B6-299C-4AE0-A26E-A4EF4E5D1A97}" presName="parentText" presStyleLbl="node1" presStyleIdx="2" presStyleCnt="3">
        <dgm:presLayoutVars>
          <dgm:chMax val="0"/>
          <dgm:bulletEnabled val="1"/>
        </dgm:presLayoutVars>
      </dgm:prSet>
      <dgm:spPr/>
    </dgm:pt>
    <dgm:pt modelId="{89114455-B79E-4DDC-AFAF-1590886BF6E9}" type="pres">
      <dgm:prSet presAssocID="{C9A6D1B6-299C-4AE0-A26E-A4EF4E5D1A97}" presName="childText" presStyleLbl="revTx" presStyleIdx="2" presStyleCnt="3">
        <dgm:presLayoutVars>
          <dgm:bulletEnabled val="1"/>
        </dgm:presLayoutVars>
      </dgm:prSet>
      <dgm:spPr/>
    </dgm:pt>
  </dgm:ptLst>
  <dgm:cxnLst>
    <dgm:cxn modelId="{AE6BAD2B-58DC-4C53-9312-B17DCA84A22B}" srcId="{C9A6D1B6-299C-4AE0-A26E-A4EF4E5D1A97}" destId="{0715A345-53CA-481C-9668-57964E7EF06F}" srcOrd="0" destOrd="0" parTransId="{5217907A-27B5-4019-A5D9-7A8B70B554F5}" sibTransId="{2EF3BCC9-A531-4A5E-A67A-F0B53FE64E02}"/>
    <dgm:cxn modelId="{C83F0565-54C4-4D21-950D-E04D895D31D4}" type="presOf" srcId="{BAAF71CD-9DCD-4982-BA70-D4FAD28153CB}" destId="{BA5068B9-E5EE-48BC-A1D7-CB32A6EE1E38}" srcOrd="0" destOrd="0" presId="urn:microsoft.com/office/officeart/2005/8/layout/vList2"/>
    <dgm:cxn modelId="{A0A4A848-ECB1-492B-9170-BBAAE4C32757}" type="presOf" srcId="{5266F01A-2C1E-4672-8A44-EFF1B28684CE}" destId="{6B4DA96B-D358-41D1-913F-92F8F972C5E5}" srcOrd="0" destOrd="0" presId="urn:microsoft.com/office/officeart/2005/8/layout/vList2"/>
    <dgm:cxn modelId="{35B5F071-7F0C-4B32-95EC-91723274A2A0}" srcId="{0188D23A-2F5C-45DB-A87A-F1F199D283D1}" destId="{B1C52CFF-665D-4970-8DE7-5A6EC083221A}" srcOrd="1" destOrd="0" parTransId="{94B48530-C11B-458D-BA98-23A4779C0CCF}" sibTransId="{6F9A5403-1D56-4727-BB1E-C7220B01BFED}"/>
    <dgm:cxn modelId="{06454E74-21A6-4435-9E27-0C162CF29346}" srcId="{0188D23A-2F5C-45DB-A87A-F1F199D283D1}" destId="{C9A6D1B6-299C-4AE0-A26E-A4EF4E5D1A97}" srcOrd="2" destOrd="0" parTransId="{F1511D84-CA20-4DED-9E1E-033E973552A9}" sibTransId="{ED038E95-1BCA-49CA-A8CB-F1929DAF4D3A}"/>
    <dgm:cxn modelId="{67009B7F-53C0-4013-858B-B3F434F815BB}" type="presOf" srcId="{C9A6D1B6-299C-4AE0-A26E-A4EF4E5D1A97}" destId="{10AEC44D-8970-47AB-BB0B-2725ECE6A829}" srcOrd="0" destOrd="0" presId="urn:microsoft.com/office/officeart/2005/8/layout/vList2"/>
    <dgm:cxn modelId="{6B17BE7F-0B54-45E3-9D80-D9BBCB80B7DE}" type="presOf" srcId="{B1C52CFF-665D-4970-8DE7-5A6EC083221A}" destId="{2383875E-B965-4F8E-BBDF-4098F4E59852}" srcOrd="0" destOrd="0" presId="urn:microsoft.com/office/officeart/2005/8/layout/vList2"/>
    <dgm:cxn modelId="{5694FD8E-4799-4A18-B052-C11DA4B9E006}" srcId="{0188D23A-2F5C-45DB-A87A-F1F199D283D1}" destId="{5266F01A-2C1E-4672-8A44-EFF1B28684CE}" srcOrd="0" destOrd="0" parTransId="{256C310A-24FC-412B-95CF-AC5C1681F82A}" sibTransId="{5D77B558-9765-4A0F-BAF3-4460DCAC6830}"/>
    <dgm:cxn modelId="{8F610F98-EF91-49CD-A199-D528EB5DA5A7}" srcId="{5266F01A-2C1E-4672-8A44-EFF1B28684CE}" destId="{BAAF71CD-9DCD-4982-BA70-D4FAD28153CB}" srcOrd="0" destOrd="0" parTransId="{388C78DF-9233-4605-9DF5-2DEB702C5070}" sibTransId="{F2D3C8AB-4C5C-46AA-906E-C55EAC769EBE}"/>
    <dgm:cxn modelId="{E068AE9F-492F-422E-B666-25AC21404E66}" type="presOf" srcId="{7BBD53B4-F22F-43DF-9024-D4064B001D55}" destId="{BA5068B9-E5EE-48BC-A1D7-CB32A6EE1E38}" srcOrd="0" destOrd="1" presId="urn:microsoft.com/office/officeart/2005/8/layout/vList2"/>
    <dgm:cxn modelId="{47D4BCA1-8F52-4A0B-88A1-0727013392EA}" srcId="{5266F01A-2C1E-4672-8A44-EFF1B28684CE}" destId="{7BBD53B4-F22F-43DF-9024-D4064B001D55}" srcOrd="1" destOrd="0" parTransId="{9F6961A1-6B95-4C41-8DFF-86EA1FA6C5CF}" sibTransId="{D8C8E3F0-E2DB-4E6F-917B-43E40F17478A}"/>
    <dgm:cxn modelId="{96A12BC6-C9CD-4EF4-A64F-9B165E32D603}" type="presOf" srcId="{871BA238-B1D5-48AF-B316-10979F19BC4F}" destId="{A8FA2086-E8B4-4184-8E48-CF12AE3865F4}" srcOrd="0" destOrd="0" presId="urn:microsoft.com/office/officeart/2005/8/layout/vList2"/>
    <dgm:cxn modelId="{065520CE-424B-4C02-AEAC-2322DF3B4005}" srcId="{B1C52CFF-665D-4970-8DE7-5A6EC083221A}" destId="{871BA238-B1D5-48AF-B316-10979F19BC4F}" srcOrd="0" destOrd="0" parTransId="{8FF6306B-9909-4B05-BD64-8F52357FCAB9}" sibTransId="{2AA0CB4D-5F55-4D29-AC2A-2FA572A63793}"/>
    <dgm:cxn modelId="{BCB1D7DC-1C92-4CD7-9920-ACE3B529ED0E}" type="presOf" srcId="{0188D23A-2F5C-45DB-A87A-F1F199D283D1}" destId="{36665CBB-7BCF-4F39-B503-48C4B8E6D58B}" srcOrd="0" destOrd="0" presId="urn:microsoft.com/office/officeart/2005/8/layout/vList2"/>
    <dgm:cxn modelId="{FE80ADF5-11C0-4CB2-B832-4FD990A22F3C}" type="presOf" srcId="{0715A345-53CA-481C-9668-57964E7EF06F}" destId="{89114455-B79E-4DDC-AFAF-1590886BF6E9}" srcOrd="0" destOrd="0" presId="urn:microsoft.com/office/officeart/2005/8/layout/vList2"/>
    <dgm:cxn modelId="{6C5134EC-72EA-468D-98AE-D7CE9E96C27C}" type="presParOf" srcId="{36665CBB-7BCF-4F39-B503-48C4B8E6D58B}" destId="{6B4DA96B-D358-41D1-913F-92F8F972C5E5}" srcOrd="0" destOrd="0" presId="urn:microsoft.com/office/officeart/2005/8/layout/vList2"/>
    <dgm:cxn modelId="{AD889C49-50A8-4D5D-987A-28BAA17C4278}" type="presParOf" srcId="{36665CBB-7BCF-4F39-B503-48C4B8E6D58B}" destId="{BA5068B9-E5EE-48BC-A1D7-CB32A6EE1E38}" srcOrd="1" destOrd="0" presId="urn:microsoft.com/office/officeart/2005/8/layout/vList2"/>
    <dgm:cxn modelId="{1CAE1839-696B-49FB-978B-95F4F9124AFF}" type="presParOf" srcId="{36665CBB-7BCF-4F39-B503-48C4B8E6D58B}" destId="{2383875E-B965-4F8E-BBDF-4098F4E59852}" srcOrd="2" destOrd="0" presId="urn:microsoft.com/office/officeart/2005/8/layout/vList2"/>
    <dgm:cxn modelId="{E3D8E567-F7BA-4E41-A672-83CCF5FE9DD3}" type="presParOf" srcId="{36665CBB-7BCF-4F39-B503-48C4B8E6D58B}" destId="{A8FA2086-E8B4-4184-8E48-CF12AE3865F4}" srcOrd="3" destOrd="0" presId="urn:microsoft.com/office/officeart/2005/8/layout/vList2"/>
    <dgm:cxn modelId="{93052987-A0C3-438A-9FDB-103F1ACA335D}" type="presParOf" srcId="{36665CBB-7BCF-4F39-B503-48C4B8E6D58B}" destId="{10AEC44D-8970-47AB-BB0B-2725ECE6A829}" srcOrd="4" destOrd="0" presId="urn:microsoft.com/office/officeart/2005/8/layout/vList2"/>
    <dgm:cxn modelId="{9925E99B-3366-4D22-98B2-7B7D339B71FB}" type="presParOf" srcId="{36665CBB-7BCF-4F39-B503-48C4B8E6D58B}" destId="{89114455-B79E-4DDC-AFAF-1590886BF6E9}"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9A3CCD-6E38-2347-9F8F-6B1481F1B00E}" type="doc">
      <dgm:prSet loTypeId="urn:microsoft.com/office/officeart/2005/8/layout/hierarchy4" loCatId="list" qsTypeId="urn:microsoft.com/office/officeart/2005/8/quickstyle/simple1" qsCatId="simple" csTypeId="urn:microsoft.com/office/officeart/2005/8/colors/accent3_2" csCatId="accent3" phldr="1"/>
      <dgm:spPr/>
      <dgm:t>
        <a:bodyPr/>
        <a:lstStyle/>
        <a:p>
          <a:endParaRPr lang="en-GB"/>
        </a:p>
      </dgm:t>
    </dgm:pt>
    <dgm:pt modelId="{89E4D886-3DB8-984C-AB89-13C9E5366AE2}">
      <dgm:prSet phldrT="[Text]" phldr="0"/>
      <dgm:spPr/>
      <dgm:t>
        <a:bodyPr/>
        <a:lstStyle/>
        <a:p>
          <a:r>
            <a:rPr lang="en-US" dirty="0"/>
            <a:t>Appreciation and gratitude to:</a:t>
          </a:r>
          <a:endParaRPr lang="en-GB" dirty="0"/>
        </a:p>
      </dgm:t>
    </dgm:pt>
    <dgm:pt modelId="{A296F69F-7EBC-CA48-8657-83BC980F8AC9}" type="parTrans" cxnId="{D223AA12-276C-FA4B-A61A-42BF2708EF89}">
      <dgm:prSet/>
      <dgm:spPr/>
      <dgm:t>
        <a:bodyPr/>
        <a:lstStyle/>
        <a:p>
          <a:endParaRPr lang="en-GB"/>
        </a:p>
      </dgm:t>
    </dgm:pt>
    <dgm:pt modelId="{358935EE-3DA0-3749-977F-F71402DCB615}" type="sibTrans" cxnId="{D223AA12-276C-FA4B-A61A-42BF2708EF89}">
      <dgm:prSet/>
      <dgm:spPr/>
      <dgm:t>
        <a:bodyPr/>
        <a:lstStyle/>
        <a:p>
          <a:endParaRPr lang="en-GB"/>
        </a:p>
      </dgm:t>
    </dgm:pt>
    <dgm:pt modelId="{243D2C4E-B31C-C449-917C-1C4D0CE92A40}">
      <dgm:prSet phldrT="[Text]" phldr="0"/>
      <dgm:spPr/>
      <dgm:t>
        <a:bodyPr/>
        <a:lstStyle/>
        <a:p>
          <a:r>
            <a:rPr lang="en-US"/>
            <a:t>Ass. Prof Edmarie Pretorius (MA Supervisor)</a:t>
          </a:r>
          <a:endParaRPr lang="en-GB"/>
        </a:p>
      </dgm:t>
    </dgm:pt>
    <dgm:pt modelId="{3AB5A8FF-AA3D-EB4B-8666-105F03F93D22}" type="parTrans" cxnId="{18B37C55-0294-E842-952F-A889325D04EB}">
      <dgm:prSet/>
      <dgm:spPr/>
      <dgm:t>
        <a:bodyPr/>
        <a:lstStyle/>
        <a:p>
          <a:endParaRPr lang="en-GB"/>
        </a:p>
      </dgm:t>
    </dgm:pt>
    <dgm:pt modelId="{0C274CEF-BF60-874C-A45D-F80EDBC2355F}" type="sibTrans" cxnId="{18B37C55-0294-E842-952F-A889325D04EB}">
      <dgm:prSet/>
      <dgm:spPr/>
      <dgm:t>
        <a:bodyPr/>
        <a:lstStyle/>
        <a:p>
          <a:endParaRPr lang="en-GB"/>
        </a:p>
      </dgm:t>
    </dgm:pt>
    <dgm:pt modelId="{E2A7C591-959D-684D-8E79-4B882965BB6F}">
      <dgm:prSet phldrT="[Text]" phldr="0"/>
      <dgm:spPr/>
      <dgm:t>
        <a:bodyPr/>
        <a:lstStyle/>
        <a:p>
          <a:r>
            <a:rPr lang="en-US"/>
            <a:t>Dr Samkelo Bala (Support provided for attending this conference)</a:t>
          </a:r>
          <a:endParaRPr lang="en-GB"/>
        </a:p>
      </dgm:t>
    </dgm:pt>
    <dgm:pt modelId="{6653B9DC-D2AB-7F41-9CAB-E6A6CBDCAED6}" type="parTrans" cxnId="{BD6A0505-2BBB-B44F-AFA2-83F1A104F374}">
      <dgm:prSet/>
      <dgm:spPr/>
      <dgm:t>
        <a:bodyPr/>
        <a:lstStyle/>
        <a:p>
          <a:endParaRPr lang="en-GB"/>
        </a:p>
      </dgm:t>
    </dgm:pt>
    <dgm:pt modelId="{FD59C681-6693-7846-A6EB-C8848C84A8E8}" type="sibTrans" cxnId="{BD6A0505-2BBB-B44F-AFA2-83F1A104F374}">
      <dgm:prSet/>
      <dgm:spPr/>
      <dgm:t>
        <a:bodyPr/>
        <a:lstStyle/>
        <a:p>
          <a:endParaRPr lang="en-GB"/>
        </a:p>
      </dgm:t>
    </dgm:pt>
    <dgm:pt modelId="{9A03881C-1746-44AC-9643-10AF902FCA67}" type="pres">
      <dgm:prSet presAssocID="{E49A3CCD-6E38-2347-9F8F-6B1481F1B00E}" presName="Name0" presStyleCnt="0">
        <dgm:presLayoutVars>
          <dgm:chPref val="1"/>
          <dgm:dir/>
          <dgm:animOne val="branch"/>
          <dgm:animLvl val="lvl"/>
          <dgm:resizeHandles/>
        </dgm:presLayoutVars>
      </dgm:prSet>
      <dgm:spPr/>
    </dgm:pt>
    <dgm:pt modelId="{94D2D44B-0ADD-496B-98CB-8B3E1951A614}" type="pres">
      <dgm:prSet presAssocID="{89E4D886-3DB8-984C-AB89-13C9E5366AE2}" presName="vertOne" presStyleCnt="0"/>
      <dgm:spPr/>
    </dgm:pt>
    <dgm:pt modelId="{45C6CF46-DAB6-4719-A213-CFF16BE3C96D}" type="pres">
      <dgm:prSet presAssocID="{89E4D886-3DB8-984C-AB89-13C9E5366AE2}" presName="txOne" presStyleLbl="node0" presStyleIdx="0" presStyleCnt="1">
        <dgm:presLayoutVars>
          <dgm:chPref val="3"/>
        </dgm:presLayoutVars>
      </dgm:prSet>
      <dgm:spPr/>
    </dgm:pt>
    <dgm:pt modelId="{1DD9AEEE-0679-4051-BA45-87036A9A0E7F}" type="pres">
      <dgm:prSet presAssocID="{89E4D886-3DB8-984C-AB89-13C9E5366AE2}" presName="parTransOne" presStyleCnt="0"/>
      <dgm:spPr/>
    </dgm:pt>
    <dgm:pt modelId="{F2D50400-D0DF-4C07-A6AC-108CB75A2C3E}" type="pres">
      <dgm:prSet presAssocID="{89E4D886-3DB8-984C-AB89-13C9E5366AE2}" presName="horzOne" presStyleCnt="0"/>
      <dgm:spPr/>
    </dgm:pt>
    <dgm:pt modelId="{8BAB6845-2DF5-4FF6-B12A-A42947413BCE}" type="pres">
      <dgm:prSet presAssocID="{243D2C4E-B31C-C449-917C-1C4D0CE92A40}" presName="vertTwo" presStyleCnt="0"/>
      <dgm:spPr/>
    </dgm:pt>
    <dgm:pt modelId="{F61AF439-3A4D-49E6-98DD-A054CBF11ED8}" type="pres">
      <dgm:prSet presAssocID="{243D2C4E-B31C-C449-917C-1C4D0CE92A40}" presName="txTwo" presStyleLbl="node2" presStyleIdx="0" presStyleCnt="2">
        <dgm:presLayoutVars>
          <dgm:chPref val="3"/>
        </dgm:presLayoutVars>
      </dgm:prSet>
      <dgm:spPr/>
    </dgm:pt>
    <dgm:pt modelId="{A0F4EB2B-50C6-4125-A21C-7FFF2A6F416C}" type="pres">
      <dgm:prSet presAssocID="{243D2C4E-B31C-C449-917C-1C4D0CE92A40}" presName="horzTwo" presStyleCnt="0"/>
      <dgm:spPr/>
    </dgm:pt>
    <dgm:pt modelId="{48CE8751-613C-4D78-96B4-C753B8FB89F0}" type="pres">
      <dgm:prSet presAssocID="{0C274CEF-BF60-874C-A45D-F80EDBC2355F}" presName="sibSpaceTwo" presStyleCnt="0"/>
      <dgm:spPr/>
    </dgm:pt>
    <dgm:pt modelId="{31BF7332-595D-4CAE-921C-934221F4E1C4}" type="pres">
      <dgm:prSet presAssocID="{E2A7C591-959D-684D-8E79-4B882965BB6F}" presName="vertTwo" presStyleCnt="0"/>
      <dgm:spPr/>
    </dgm:pt>
    <dgm:pt modelId="{9258EB1E-9D4F-479B-8FF8-FC19AF2C37BC}" type="pres">
      <dgm:prSet presAssocID="{E2A7C591-959D-684D-8E79-4B882965BB6F}" presName="txTwo" presStyleLbl="node2" presStyleIdx="1" presStyleCnt="2">
        <dgm:presLayoutVars>
          <dgm:chPref val="3"/>
        </dgm:presLayoutVars>
      </dgm:prSet>
      <dgm:spPr/>
    </dgm:pt>
    <dgm:pt modelId="{5487C419-48D9-497B-9C5E-43C0752BB7F2}" type="pres">
      <dgm:prSet presAssocID="{E2A7C591-959D-684D-8E79-4B882965BB6F}" presName="horzTwo" presStyleCnt="0"/>
      <dgm:spPr/>
    </dgm:pt>
  </dgm:ptLst>
  <dgm:cxnLst>
    <dgm:cxn modelId="{BD6A0505-2BBB-B44F-AFA2-83F1A104F374}" srcId="{89E4D886-3DB8-984C-AB89-13C9E5366AE2}" destId="{E2A7C591-959D-684D-8E79-4B882965BB6F}" srcOrd="1" destOrd="0" parTransId="{6653B9DC-D2AB-7F41-9CAB-E6A6CBDCAED6}" sibTransId="{FD59C681-6693-7846-A6EB-C8848C84A8E8}"/>
    <dgm:cxn modelId="{D223AA12-276C-FA4B-A61A-42BF2708EF89}" srcId="{E49A3CCD-6E38-2347-9F8F-6B1481F1B00E}" destId="{89E4D886-3DB8-984C-AB89-13C9E5366AE2}" srcOrd="0" destOrd="0" parTransId="{A296F69F-7EBC-CA48-8657-83BC980F8AC9}" sibTransId="{358935EE-3DA0-3749-977F-F71402DCB615}"/>
    <dgm:cxn modelId="{6E6FB234-4DD9-4094-9883-C531393C3EB3}" type="presOf" srcId="{243D2C4E-B31C-C449-917C-1C4D0CE92A40}" destId="{F61AF439-3A4D-49E6-98DD-A054CBF11ED8}" srcOrd="0" destOrd="0" presId="urn:microsoft.com/office/officeart/2005/8/layout/hierarchy4"/>
    <dgm:cxn modelId="{C7324439-C8CE-4985-8757-E2365883ED1F}" type="presOf" srcId="{E49A3CCD-6E38-2347-9F8F-6B1481F1B00E}" destId="{9A03881C-1746-44AC-9643-10AF902FCA67}" srcOrd="0" destOrd="0" presId="urn:microsoft.com/office/officeart/2005/8/layout/hierarchy4"/>
    <dgm:cxn modelId="{18B37C55-0294-E842-952F-A889325D04EB}" srcId="{89E4D886-3DB8-984C-AB89-13C9E5366AE2}" destId="{243D2C4E-B31C-C449-917C-1C4D0CE92A40}" srcOrd="0" destOrd="0" parTransId="{3AB5A8FF-AA3D-EB4B-8666-105F03F93D22}" sibTransId="{0C274CEF-BF60-874C-A45D-F80EDBC2355F}"/>
    <dgm:cxn modelId="{30885B9E-33E2-44D3-A73B-0C5B1099F899}" type="presOf" srcId="{E2A7C591-959D-684D-8E79-4B882965BB6F}" destId="{9258EB1E-9D4F-479B-8FF8-FC19AF2C37BC}" srcOrd="0" destOrd="0" presId="urn:microsoft.com/office/officeart/2005/8/layout/hierarchy4"/>
    <dgm:cxn modelId="{31209CA6-87DA-4E98-B70A-91CC022BA0B9}" type="presOf" srcId="{89E4D886-3DB8-984C-AB89-13C9E5366AE2}" destId="{45C6CF46-DAB6-4719-A213-CFF16BE3C96D}" srcOrd="0" destOrd="0" presId="urn:microsoft.com/office/officeart/2005/8/layout/hierarchy4"/>
    <dgm:cxn modelId="{269CA757-62D6-4067-BED3-575009621BF4}" type="presParOf" srcId="{9A03881C-1746-44AC-9643-10AF902FCA67}" destId="{94D2D44B-0ADD-496B-98CB-8B3E1951A614}" srcOrd="0" destOrd="0" presId="urn:microsoft.com/office/officeart/2005/8/layout/hierarchy4"/>
    <dgm:cxn modelId="{E9C4B1A7-A871-4D56-8564-7B64C3A4C661}" type="presParOf" srcId="{94D2D44B-0ADD-496B-98CB-8B3E1951A614}" destId="{45C6CF46-DAB6-4719-A213-CFF16BE3C96D}" srcOrd="0" destOrd="0" presId="urn:microsoft.com/office/officeart/2005/8/layout/hierarchy4"/>
    <dgm:cxn modelId="{BC54CDB0-A8FC-4825-8B48-916D2B1225FF}" type="presParOf" srcId="{94D2D44B-0ADD-496B-98CB-8B3E1951A614}" destId="{1DD9AEEE-0679-4051-BA45-87036A9A0E7F}" srcOrd="1" destOrd="0" presId="urn:microsoft.com/office/officeart/2005/8/layout/hierarchy4"/>
    <dgm:cxn modelId="{F4821A3D-DE58-430B-A1BC-A9D868762DF0}" type="presParOf" srcId="{94D2D44B-0ADD-496B-98CB-8B3E1951A614}" destId="{F2D50400-D0DF-4C07-A6AC-108CB75A2C3E}" srcOrd="2" destOrd="0" presId="urn:microsoft.com/office/officeart/2005/8/layout/hierarchy4"/>
    <dgm:cxn modelId="{6786BEB1-381E-4F90-B2C6-F6432449243A}" type="presParOf" srcId="{F2D50400-D0DF-4C07-A6AC-108CB75A2C3E}" destId="{8BAB6845-2DF5-4FF6-B12A-A42947413BCE}" srcOrd="0" destOrd="0" presId="urn:microsoft.com/office/officeart/2005/8/layout/hierarchy4"/>
    <dgm:cxn modelId="{737400C5-D972-4F8C-8844-102BC0F7FA07}" type="presParOf" srcId="{8BAB6845-2DF5-4FF6-B12A-A42947413BCE}" destId="{F61AF439-3A4D-49E6-98DD-A054CBF11ED8}" srcOrd="0" destOrd="0" presId="urn:microsoft.com/office/officeart/2005/8/layout/hierarchy4"/>
    <dgm:cxn modelId="{A7AFEAA9-C5DC-44BE-A473-1295D622AD49}" type="presParOf" srcId="{8BAB6845-2DF5-4FF6-B12A-A42947413BCE}" destId="{A0F4EB2B-50C6-4125-A21C-7FFF2A6F416C}" srcOrd="1" destOrd="0" presId="urn:microsoft.com/office/officeart/2005/8/layout/hierarchy4"/>
    <dgm:cxn modelId="{514F4002-7C68-4EF3-817F-915A0105FAF9}" type="presParOf" srcId="{F2D50400-D0DF-4C07-A6AC-108CB75A2C3E}" destId="{48CE8751-613C-4D78-96B4-C753B8FB89F0}" srcOrd="1" destOrd="0" presId="urn:microsoft.com/office/officeart/2005/8/layout/hierarchy4"/>
    <dgm:cxn modelId="{08B873F6-FB89-4071-9BFB-70171C996E74}" type="presParOf" srcId="{F2D50400-D0DF-4C07-A6AC-108CB75A2C3E}" destId="{31BF7332-595D-4CAE-921C-934221F4E1C4}" srcOrd="2" destOrd="0" presId="urn:microsoft.com/office/officeart/2005/8/layout/hierarchy4"/>
    <dgm:cxn modelId="{C8781214-110B-4D96-870C-B61D730D2C10}" type="presParOf" srcId="{31BF7332-595D-4CAE-921C-934221F4E1C4}" destId="{9258EB1E-9D4F-479B-8FF8-FC19AF2C37BC}" srcOrd="0" destOrd="0" presId="urn:microsoft.com/office/officeart/2005/8/layout/hierarchy4"/>
    <dgm:cxn modelId="{E74AE7B7-04D2-4AB2-B3E6-5C1CFA3531EE}" type="presParOf" srcId="{31BF7332-595D-4CAE-921C-934221F4E1C4}" destId="{5487C419-48D9-497B-9C5E-43C0752BB7F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E8CD4-27CD-481E-8C82-96C558BDAEB2}">
      <dsp:nvSpPr>
        <dsp:cNvPr id="0" name=""/>
        <dsp:cNvSpPr/>
      </dsp:nvSpPr>
      <dsp:spPr>
        <a:xfrm>
          <a:off x="0" y="316358"/>
          <a:ext cx="8839954" cy="5091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b="1" kern="1200" dirty="0"/>
            <a:t>South African Education System</a:t>
          </a:r>
        </a:p>
      </dsp:txBody>
      <dsp:txXfrm>
        <a:off x="24854" y="341212"/>
        <a:ext cx="8790246" cy="459425"/>
      </dsp:txXfrm>
    </dsp:sp>
    <dsp:sp modelId="{C3085243-1CCE-47CD-A925-63194F8AD012}">
      <dsp:nvSpPr>
        <dsp:cNvPr id="0" name=""/>
        <dsp:cNvSpPr/>
      </dsp:nvSpPr>
      <dsp:spPr>
        <a:xfrm>
          <a:off x="0" y="843279"/>
          <a:ext cx="8839954" cy="26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6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ZA" sz="1800" kern="1200" dirty="0"/>
            <a:t>In South Africa, the Department of Basic Education (DBE) is responsible for public schools and our </a:t>
          </a:r>
          <a:r>
            <a:rPr lang="en-US" sz="1800" kern="1200" dirty="0"/>
            <a:t>schooling system has been reported to be one of the most unequal in the world. There's a massive gap in test scores between the best 20% of schools and the rest of the 80% (Mail &amp; Guardian, 2021).  </a:t>
          </a:r>
          <a:endParaRPr lang="en-ZA" sz="1800" kern="1200" dirty="0"/>
        </a:p>
        <a:p>
          <a:pPr marL="171450" lvl="1" indent="-171450" algn="l" defTabSz="800100">
            <a:lnSpc>
              <a:spcPct val="90000"/>
            </a:lnSpc>
            <a:spcBef>
              <a:spcPct val="0"/>
            </a:spcBef>
            <a:spcAft>
              <a:spcPct val="20000"/>
            </a:spcAft>
            <a:buChar char="•"/>
          </a:pPr>
          <a:r>
            <a:rPr lang="en-US" sz="1800" kern="1200" dirty="0"/>
            <a:t>When it comes to education, South Africa ranks second to last out of 76 wealthy countries. Only 37% of children who start school manage to pass the matriculation exam, and just 4% end up with a degree.</a:t>
          </a:r>
          <a:endParaRPr lang="en-ZA" sz="1800" kern="1200" dirty="0"/>
        </a:p>
        <a:p>
          <a:pPr marL="171450" lvl="1" indent="-171450" algn="l" defTabSz="800100">
            <a:lnSpc>
              <a:spcPct val="90000"/>
            </a:lnSpc>
            <a:spcBef>
              <a:spcPct val="0"/>
            </a:spcBef>
            <a:spcAft>
              <a:spcPct val="20000"/>
            </a:spcAft>
            <a:buChar char="•"/>
          </a:pPr>
          <a:r>
            <a:rPr lang="en-ZA" sz="1800" kern="1200" dirty="0"/>
            <a:t>Department of Education notes that there is a shortage of teachers with an estimate of </a:t>
          </a:r>
          <a:r>
            <a:rPr lang="en-US" sz="1800" kern="1200" dirty="0"/>
            <a:t>6000 teachers training annually. This number is not enough considering the current stats on high numbers of children in schools. </a:t>
          </a:r>
          <a:endParaRPr lang="en-ZA" sz="1800" kern="1200" dirty="0"/>
        </a:p>
      </dsp:txBody>
      <dsp:txXfrm>
        <a:off x="0" y="843279"/>
        <a:ext cx="8839954" cy="2691000"/>
      </dsp:txXfrm>
    </dsp:sp>
    <dsp:sp modelId="{B54E4CB3-34BA-41AA-BB0B-2E386B0B5714}">
      <dsp:nvSpPr>
        <dsp:cNvPr id="0" name=""/>
        <dsp:cNvSpPr/>
      </dsp:nvSpPr>
      <dsp:spPr>
        <a:xfrm>
          <a:off x="0" y="3534279"/>
          <a:ext cx="8839954" cy="4367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b="1" kern="1200" dirty="0"/>
            <a:t>Learning barriers</a:t>
          </a:r>
          <a:endParaRPr lang="en-ZA" sz="1800" kern="1200" dirty="0"/>
        </a:p>
      </dsp:txBody>
      <dsp:txXfrm>
        <a:off x="21320" y="3555599"/>
        <a:ext cx="8797314" cy="394093"/>
      </dsp:txXfrm>
    </dsp:sp>
    <dsp:sp modelId="{BF1EDDC0-8D16-48B8-9F81-CBC12D2EC428}">
      <dsp:nvSpPr>
        <dsp:cNvPr id="0" name=""/>
        <dsp:cNvSpPr/>
      </dsp:nvSpPr>
      <dsp:spPr>
        <a:xfrm>
          <a:off x="0" y="3971012"/>
          <a:ext cx="8839954" cy="1311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69" tIns="22860" rIns="128016" bIns="22860" numCol="1" spcCol="1270" anchor="t" anchorCtr="0">
          <a:noAutofit/>
        </a:bodyPr>
        <a:lstStyle/>
        <a:p>
          <a:pPr marL="171450" lvl="1" indent="-171450" algn="l" defTabSz="800100">
            <a:lnSpc>
              <a:spcPct val="90000"/>
            </a:lnSpc>
            <a:spcBef>
              <a:spcPct val="0"/>
            </a:spcBef>
            <a:spcAft>
              <a:spcPct val="20000"/>
            </a:spcAft>
            <a:buFont typeface="Arial" panose="020B0604020202020204" pitchFamily="34" charset="0"/>
            <a:buChar char="•"/>
          </a:pPr>
          <a:r>
            <a:rPr lang="en-US" sz="1800" kern="1200" dirty="0"/>
            <a:t>Children who attend school may encounter learning obstacles such as sexual behaviours, poverty, substance use and abuse, mental health issues, crime, bullying, and school violence (Timalsina, Kafle, &amp; Timalsina, 2018). Additionally, other learners may struggle with everyday commuting challenges, lack material resources, peer bullying, and a decline in self-esteem and confidence (Khumalo, 2023). </a:t>
          </a:r>
          <a:endParaRPr lang="en-ZA" sz="1800" kern="1200" dirty="0"/>
        </a:p>
      </dsp:txBody>
      <dsp:txXfrm>
        <a:off x="0" y="3971012"/>
        <a:ext cx="8839954" cy="1311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D4ACE-DB89-46E8-8BC3-92AC333017EE}">
      <dsp:nvSpPr>
        <dsp:cNvPr id="0" name=""/>
        <dsp:cNvSpPr/>
      </dsp:nvSpPr>
      <dsp:spPr>
        <a:xfrm>
          <a:off x="0" y="535303"/>
          <a:ext cx="8839954" cy="48556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ZA" sz="2000" b="1" kern="1200" dirty="0"/>
            <a:t>Mental health </a:t>
          </a:r>
        </a:p>
      </dsp:txBody>
      <dsp:txXfrm>
        <a:off x="23703" y="559006"/>
        <a:ext cx="8792548" cy="438158"/>
      </dsp:txXfrm>
    </dsp:sp>
    <dsp:sp modelId="{FFF31A70-6BC0-4B81-B1D8-9F77F85EBDF0}">
      <dsp:nvSpPr>
        <dsp:cNvPr id="0" name=""/>
        <dsp:cNvSpPr/>
      </dsp:nvSpPr>
      <dsp:spPr>
        <a:xfrm>
          <a:off x="0" y="1020867"/>
          <a:ext cx="8839954" cy="1816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69" tIns="25400" rIns="142240" bIns="2540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r>
            <a:rPr lang="en-US" sz="2000" kern="1200" dirty="0"/>
            <a:t>Services for mental health are not currently given priority in the nation as a lot South African teenagers who are experiencing mental health issues and those who are at risk are left behind because they receive little to no support. </a:t>
          </a:r>
          <a:endParaRPr lang="en-ZA" sz="2000" kern="1200" dirty="0"/>
        </a:p>
        <a:p>
          <a:pPr marL="228600" lvl="1" indent="-228600" algn="l" defTabSz="889000">
            <a:lnSpc>
              <a:spcPct val="90000"/>
            </a:lnSpc>
            <a:spcBef>
              <a:spcPct val="0"/>
            </a:spcBef>
            <a:spcAft>
              <a:spcPct val="20000"/>
            </a:spcAft>
            <a:buFont typeface="Arial" panose="020B0604020202020204" pitchFamily="34" charset="0"/>
            <a:buChar char="•"/>
          </a:pPr>
          <a:r>
            <a:rPr lang="en-US" sz="2000" kern="1200" dirty="0"/>
            <a:t>Due to the stigma associated with mental health disorders in society, children and adolescents in LMICs are reluctant to utilize the mental health services offered in primary healthcare (</a:t>
          </a:r>
          <a:r>
            <a:rPr lang="en-US" sz="2000" kern="1200" dirty="0" err="1"/>
            <a:t>Mascayano</a:t>
          </a:r>
          <a:r>
            <a:rPr lang="en-US" sz="2000" kern="1200" dirty="0"/>
            <a:t> et al. 2020; </a:t>
          </a:r>
          <a:r>
            <a:rPr lang="en-US" sz="2000" kern="1200" dirty="0" err="1"/>
            <a:t>Sorsdahl</a:t>
          </a:r>
          <a:r>
            <a:rPr lang="en-US" sz="2000" kern="1200" dirty="0"/>
            <a:t> et al. 2021).</a:t>
          </a:r>
          <a:endParaRPr lang="en-ZA" sz="2000" kern="1200" dirty="0"/>
        </a:p>
      </dsp:txBody>
      <dsp:txXfrm>
        <a:off x="0" y="1020867"/>
        <a:ext cx="8839954" cy="1816425"/>
      </dsp:txXfrm>
    </dsp:sp>
    <dsp:sp modelId="{BCAB6221-B89D-4188-BCFA-98F4D9ECCD2D}">
      <dsp:nvSpPr>
        <dsp:cNvPr id="0" name=""/>
        <dsp:cNvSpPr/>
      </dsp:nvSpPr>
      <dsp:spPr>
        <a:xfrm>
          <a:off x="0" y="2837292"/>
          <a:ext cx="8839954" cy="4952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ZA" sz="2000" b="1" kern="1200" dirty="0"/>
            <a:t>Teachers and social workers </a:t>
          </a:r>
        </a:p>
      </dsp:txBody>
      <dsp:txXfrm>
        <a:off x="24177" y="2861469"/>
        <a:ext cx="8791600" cy="446920"/>
      </dsp:txXfrm>
    </dsp:sp>
    <dsp:sp modelId="{4D4AF5F1-40C8-4D66-A6A2-8B241CD89997}">
      <dsp:nvSpPr>
        <dsp:cNvPr id="0" name=""/>
        <dsp:cNvSpPr/>
      </dsp:nvSpPr>
      <dsp:spPr>
        <a:xfrm>
          <a:off x="0" y="3332567"/>
          <a:ext cx="8839954" cy="174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69" tIns="25400" rIns="142240" bIns="2540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r>
            <a:rPr lang="en-US" sz="2000" kern="1200" dirty="0"/>
            <a:t>In order to enhance learners' psychosocial development in the classroom, effective psychosocial intervention involves collaborative and diversified approaches, in which teachers and social workers play a vital role. These collaboration efforts are key in response to the Global Agenda for Social Work and Social Development, particularly those related to building sustainable, resilient, and self-reliant </a:t>
          </a:r>
          <a:r>
            <a:rPr lang="en-ZA" sz="2000" kern="1200" dirty="0"/>
            <a:t>communities. </a:t>
          </a:r>
        </a:p>
      </dsp:txBody>
      <dsp:txXfrm>
        <a:off x="0" y="3332567"/>
        <a:ext cx="8839954" cy="1749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D643A-BAC5-4E8D-8D70-83E2754B2B90}">
      <dsp:nvSpPr>
        <dsp:cNvPr id="0" name=""/>
        <dsp:cNvSpPr/>
      </dsp:nvSpPr>
      <dsp:spPr>
        <a:xfrm rot="18000000">
          <a:off x="1103" y="2746285"/>
          <a:ext cx="2344454" cy="1523895"/>
        </a:xfrm>
        <a:prstGeom prst="round2Same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17780" rIns="53340" bIns="17780" numCol="1" spcCol="1270" anchor="t" anchorCtr="0">
          <a:noAutofit/>
        </a:bodyPr>
        <a:lstStyle/>
        <a:p>
          <a:pPr marL="0" lvl="0" indent="0" algn="l" defTabSz="622300">
            <a:lnSpc>
              <a:spcPct val="90000"/>
            </a:lnSpc>
            <a:spcBef>
              <a:spcPct val="0"/>
            </a:spcBef>
            <a:spcAft>
              <a:spcPct val="35000"/>
            </a:spcAft>
            <a:buNone/>
          </a:pPr>
          <a:r>
            <a:rPr lang="en-US" sz="1400" kern="1200"/>
            <a:t>Exploratory </a:t>
          </a:r>
          <a:r>
            <a:rPr lang="en-ZA" sz="1400" kern="1200"/>
            <a:t>Qualitative Approach</a:t>
          </a:r>
          <a:r>
            <a:rPr lang="en-US" sz="1400" kern="1200"/>
            <a:t> (pilot)</a:t>
          </a:r>
          <a:endParaRPr lang="en-ZA" sz="1400" kern="1200" dirty="0"/>
        </a:p>
        <a:p>
          <a:pPr marL="114300" lvl="1" indent="-114300" algn="l" defTabSz="622300">
            <a:lnSpc>
              <a:spcPct val="90000"/>
            </a:lnSpc>
            <a:spcBef>
              <a:spcPct val="0"/>
            </a:spcBef>
            <a:spcAft>
              <a:spcPct val="15000"/>
            </a:spcAft>
            <a:buChar char="•"/>
          </a:pPr>
          <a:r>
            <a:rPr lang="en-US" sz="1400" kern="1200" dirty="0"/>
            <a:t>Teachers (n=3) from a JHB South township school. </a:t>
          </a:r>
          <a:endParaRPr lang="en-ZA" sz="1400" kern="1200" dirty="0"/>
        </a:p>
        <a:p>
          <a:pPr marL="114300" lvl="1" indent="-114300" algn="l" defTabSz="622300">
            <a:lnSpc>
              <a:spcPct val="90000"/>
            </a:lnSpc>
            <a:spcBef>
              <a:spcPct val="0"/>
            </a:spcBef>
            <a:spcAft>
              <a:spcPct val="15000"/>
            </a:spcAft>
            <a:buChar char="•"/>
          </a:pPr>
          <a:r>
            <a:rPr lang="en-US" sz="1400" kern="1200" dirty="0"/>
            <a:t> social workers (n=3) rendering services to schools in JHB South</a:t>
          </a:r>
          <a:r>
            <a:rPr lang="en-US" sz="1400" kern="1200"/>
            <a:t>. </a:t>
          </a:r>
          <a:endParaRPr lang="en-ZA" sz="1400" kern="1200" dirty="0"/>
        </a:p>
      </dsp:txBody>
      <dsp:txXfrm>
        <a:off x="107705" y="2802078"/>
        <a:ext cx="2195674" cy="1449505"/>
      </dsp:txXfrm>
    </dsp:sp>
    <dsp:sp modelId="{B07F4223-ED7A-431D-B2BF-405C52A77469}">
      <dsp:nvSpPr>
        <dsp:cNvPr id="0" name=""/>
        <dsp:cNvSpPr/>
      </dsp:nvSpPr>
      <dsp:spPr>
        <a:xfrm rot="20400000">
          <a:off x="2064743" y="1006996"/>
          <a:ext cx="2344454" cy="1523895"/>
        </a:xfrm>
        <a:prstGeom prst="round2Same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17780" rIns="53340" bIns="17780" numCol="1" spcCol="1270" anchor="t" anchorCtr="0">
          <a:noAutofit/>
        </a:bodyPr>
        <a:lstStyle/>
        <a:p>
          <a:pPr marL="0" lvl="0" indent="0" algn="l" defTabSz="622300">
            <a:lnSpc>
              <a:spcPct val="90000"/>
            </a:lnSpc>
            <a:spcBef>
              <a:spcPct val="0"/>
            </a:spcBef>
            <a:spcAft>
              <a:spcPct val="35000"/>
            </a:spcAft>
            <a:buNone/>
          </a:pPr>
          <a:r>
            <a:rPr lang="en-ZA" sz="1400" kern="1200" dirty="0"/>
            <a:t>Interviews  </a:t>
          </a:r>
        </a:p>
        <a:p>
          <a:pPr marL="114300" lvl="1" indent="-114300" algn="l" defTabSz="622300">
            <a:lnSpc>
              <a:spcPct val="90000"/>
            </a:lnSpc>
            <a:spcBef>
              <a:spcPct val="0"/>
            </a:spcBef>
            <a:spcAft>
              <a:spcPct val="15000"/>
            </a:spcAft>
            <a:buChar char="•"/>
          </a:pPr>
          <a:r>
            <a:rPr lang="en-ZA" sz="1400" kern="1200" dirty="0"/>
            <a:t>Semi-structured interview guide.</a:t>
          </a:r>
        </a:p>
        <a:p>
          <a:pPr marL="114300" lvl="1" indent="-114300" algn="l" defTabSz="622300">
            <a:lnSpc>
              <a:spcPct val="90000"/>
            </a:lnSpc>
            <a:spcBef>
              <a:spcPct val="0"/>
            </a:spcBef>
            <a:spcAft>
              <a:spcPct val="15000"/>
            </a:spcAft>
            <a:buChar char="•"/>
          </a:pPr>
          <a:r>
            <a:rPr lang="en-ZA" sz="1400" kern="1200" dirty="0"/>
            <a:t>Open-ended questions </a:t>
          </a:r>
        </a:p>
        <a:p>
          <a:pPr marL="114300" lvl="1" indent="-114300" algn="l" defTabSz="622300">
            <a:lnSpc>
              <a:spcPct val="90000"/>
            </a:lnSpc>
            <a:spcBef>
              <a:spcPct val="0"/>
            </a:spcBef>
            <a:spcAft>
              <a:spcPct val="15000"/>
            </a:spcAft>
            <a:buChar char="•"/>
          </a:pPr>
          <a:r>
            <a:rPr lang="en-ZA" sz="1400" kern="1200" dirty="0"/>
            <a:t>Part of a bigger study.</a:t>
          </a:r>
        </a:p>
      </dsp:txBody>
      <dsp:txXfrm>
        <a:off x="2151854" y="1079143"/>
        <a:ext cx="2195674" cy="1449505"/>
      </dsp:txXfrm>
    </dsp:sp>
    <dsp:sp modelId="{90A34A73-513A-4B62-B16E-B668182ED65A}">
      <dsp:nvSpPr>
        <dsp:cNvPr id="0" name=""/>
        <dsp:cNvSpPr/>
      </dsp:nvSpPr>
      <dsp:spPr>
        <a:xfrm rot="1200000">
          <a:off x="4779790" y="1041373"/>
          <a:ext cx="2344454" cy="1523895"/>
        </a:xfrm>
        <a:prstGeom prst="round2Same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17780" rIns="53340" bIns="17780" numCol="1" spcCol="1270" anchor="t" anchorCtr="0">
          <a:noAutofit/>
        </a:bodyPr>
        <a:lstStyle/>
        <a:p>
          <a:pPr marL="0" lvl="0" indent="0" algn="l" defTabSz="622300">
            <a:lnSpc>
              <a:spcPct val="90000"/>
            </a:lnSpc>
            <a:spcBef>
              <a:spcPct val="0"/>
            </a:spcBef>
            <a:spcAft>
              <a:spcPct val="35000"/>
            </a:spcAft>
            <a:buNone/>
          </a:pPr>
          <a:r>
            <a:rPr lang="en-ZA" sz="1400" kern="1200" dirty="0"/>
            <a:t>Ethical Considerations:</a:t>
          </a:r>
        </a:p>
        <a:p>
          <a:pPr marL="114300" lvl="1" indent="-114300" algn="l" defTabSz="622300">
            <a:lnSpc>
              <a:spcPct val="90000"/>
            </a:lnSpc>
            <a:spcBef>
              <a:spcPct val="0"/>
            </a:spcBef>
            <a:spcAft>
              <a:spcPct val="15000"/>
            </a:spcAft>
            <a:buChar char="•"/>
          </a:pPr>
          <a:r>
            <a:rPr lang="en-US" sz="1400" kern="1200" dirty="0"/>
            <a:t>Voluntary participation, right to withdrawal, assent and consent forms, confidentiality, anonymity, free social work counselling services.</a:t>
          </a:r>
          <a:endParaRPr lang="en-ZA" sz="1400" kern="1200" dirty="0"/>
        </a:p>
      </dsp:txBody>
      <dsp:txXfrm>
        <a:off x="4841459" y="1113520"/>
        <a:ext cx="2195674" cy="1449505"/>
      </dsp:txXfrm>
    </dsp:sp>
    <dsp:sp modelId="{35F7CD0A-CC9B-482E-A051-B72A8A4EE783}">
      <dsp:nvSpPr>
        <dsp:cNvPr id="0" name=""/>
        <dsp:cNvSpPr/>
      </dsp:nvSpPr>
      <dsp:spPr>
        <a:xfrm rot="3600000">
          <a:off x="6852607" y="2780673"/>
          <a:ext cx="2344454" cy="1523895"/>
        </a:xfrm>
        <a:prstGeom prst="round2Same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17780" rIns="53340" bIns="17780" numCol="1" spcCol="1270" anchor="t" anchorCtr="0">
          <a:noAutofit/>
        </a:bodyPr>
        <a:lstStyle/>
        <a:p>
          <a:pPr marL="0" lvl="0" indent="0" algn="l" defTabSz="622300">
            <a:lnSpc>
              <a:spcPct val="90000"/>
            </a:lnSpc>
            <a:spcBef>
              <a:spcPct val="0"/>
            </a:spcBef>
            <a:spcAft>
              <a:spcPct val="35000"/>
            </a:spcAft>
            <a:buNone/>
          </a:pPr>
          <a:r>
            <a:rPr lang="en-ZA" sz="1400" kern="1200" dirty="0"/>
            <a:t>Analysis &amp; Trustworthiness</a:t>
          </a:r>
        </a:p>
        <a:p>
          <a:pPr marL="114300" lvl="1" indent="-114300" algn="l" defTabSz="622300">
            <a:lnSpc>
              <a:spcPct val="90000"/>
            </a:lnSpc>
            <a:spcBef>
              <a:spcPct val="0"/>
            </a:spcBef>
            <a:spcAft>
              <a:spcPct val="15000"/>
            </a:spcAft>
            <a:buChar char="•"/>
          </a:pPr>
          <a:r>
            <a:rPr lang="en-ZA" sz="1400" kern="1200" dirty="0"/>
            <a:t>Thematic analysis (Braun &amp; Clarke, 2013)</a:t>
          </a:r>
        </a:p>
        <a:p>
          <a:pPr marL="114300" lvl="1" indent="-114300" algn="l" defTabSz="622300">
            <a:lnSpc>
              <a:spcPct val="90000"/>
            </a:lnSpc>
            <a:spcBef>
              <a:spcPct val="0"/>
            </a:spcBef>
            <a:spcAft>
              <a:spcPct val="15000"/>
            </a:spcAft>
            <a:buChar char="•"/>
          </a:pPr>
          <a:r>
            <a:rPr lang="en-GB" sz="1400" kern="1200" dirty="0"/>
            <a:t>Credibility, transferability, dependability, and confirmability. </a:t>
          </a:r>
          <a:endParaRPr lang="en-ZA" sz="1400" kern="1200" dirty="0"/>
        </a:p>
      </dsp:txBody>
      <dsp:txXfrm>
        <a:off x="6894785" y="2836466"/>
        <a:ext cx="2195674" cy="1449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931B9-C3CE-4948-BB7A-E3C8F540543C}">
      <dsp:nvSpPr>
        <dsp:cNvPr id="0" name=""/>
        <dsp:cNvSpPr/>
      </dsp:nvSpPr>
      <dsp:spPr>
        <a:xfrm>
          <a:off x="1425973" y="2403701"/>
          <a:ext cx="1856755" cy="92837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Supporting learners with psychosocial challenges</a:t>
          </a:r>
          <a:endParaRPr lang="en-ZA" sz="1600" kern="1200" dirty="0"/>
        </a:p>
      </dsp:txBody>
      <dsp:txXfrm>
        <a:off x="1453164" y="2430892"/>
        <a:ext cx="1802373" cy="873995"/>
      </dsp:txXfrm>
    </dsp:sp>
    <dsp:sp modelId="{F41A1B19-7E11-4F47-9852-BA8A9B5D99BA}">
      <dsp:nvSpPr>
        <dsp:cNvPr id="0" name=""/>
        <dsp:cNvSpPr/>
      </dsp:nvSpPr>
      <dsp:spPr>
        <a:xfrm rot="17500715">
          <a:off x="2648796" y="1917648"/>
          <a:ext cx="2010566" cy="32124"/>
        </a:xfrm>
        <a:custGeom>
          <a:avLst/>
          <a:gdLst/>
          <a:ahLst/>
          <a:cxnLst/>
          <a:rect l="0" t="0" r="0" b="0"/>
          <a:pathLst>
            <a:path>
              <a:moveTo>
                <a:pt x="0" y="16062"/>
              </a:moveTo>
              <a:lnTo>
                <a:pt x="2010566" y="1606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ZA" sz="1000" kern="1200"/>
        </a:p>
      </dsp:txBody>
      <dsp:txXfrm>
        <a:off x="3603815" y="1883446"/>
        <a:ext cx="100528" cy="100528"/>
      </dsp:txXfrm>
    </dsp:sp>
    <dsp:sp modelId="{FCD3762C-7A83-4AFE-A288-13837B6079F4}">
      <dsp:nvSpPr>
        <dsp:cNvPr id="0" name=""/>
        <dsp:cNvSpPr/>
      </dsp:nvSpPr>
      <dsp:spPr>
        <a:xfrm>
          <a:off x="4025431" y="535341"/>
          <a:ext cx="1856755" cy="92837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t>Teachers</a:t>
          </a:r>
        </a:p>
      </dsp:txBody>
      <dsp:txXfrm>
        <a:off x="4052622" y="562532"/>
        <a:ext cx="1802373" cy="873995"/>
      </dsp:txXfrm>
    </dsp:sp>
    <dsp:sp modelId="{0D287894-4FC6-46C6-B049-F1C291538568}">
      <dsp:nvSpPr>
        <dsp:cNvPr id="0" name=""/>
        <dsp:cNvSpPr/>
      </dsp:nvSpPr>
      <dsp:spPr>
        <a:xfrm rot="19457599">
          <a:off x="5796217" y="716559"/>
          <a:ext cx="914640" cy="32124"/>
        </a:xfrm>
        <a:custGeom>
          <a:avLst/>
          <a:gdLst/>
          <a:ahLst/>
          <a:cxnLst/>
          <a:rect l="0" t="0" r="0" b="0"/>
          <a:pathLst>
            <a:path>
              <a:moveTo>
                <a:pt x="0" y="16062"/>
              </a:moveTo>
              <a:lnTo>
                <a:pt x="914640" y="1606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ZA" sz="800" kern="1200"/>
        </a:p>
      </dsp:txBody>
      <dsp:txXfrm>
        <a:off x="6230671" y="709755"/>
        <a:ext cx="45732" cy="45732"/>
      </dsp:txXfrm>
    </dsp:sp>
    <dsp:sp modelId="{F4ED044B-82A3-4866-8A8A-4AD61943259B}">
      <dsp:nvSpPr>
        <dsp:cNvPr id="0" name=""/>
        <dsp:cNvSpPr/>
      </dsp:nvSpPr>
      <dsp:spPr>
        <a:xfrm>
          <a:off x="6624889" y="1524"/>
          <a:ext cx="1856755" cy="92837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t>Motivating learners</a:t>
          </a:r>
        </a:p>
      </dsp:txBody>
      <dsp:txXfrm>
        <a:off x="6652080" y="28715"/>
        <a:ext cx="1802373" cy="873995"/>
      </dsp:txXfrm>
    </dsp:sp>
    <dsp:sp modelId="{9348A4DF-1C2D-490F-A565-875C167F633F}">
      <dsp:nvSpPr>
        <dsp:cNvPr id="0" name=""/>
        <dsp:cNvSpPr/>
      </dsp:nvSpPr>
      <dsp:spPr>
        <a:xfrm rot="2142401">
          <a:off x="5796217" y="1250376"/>
          <a:ext cx="914640" cy="32124"/>
        </a:xfrm>
        <a:custGeom>
          <a:avLst/>
          <a:gdLst/>
          <a:ahLst/>
          <a:cxnLst/>
          <a:rect l="0" t="0" r="0" b="0"/>
          <a:pathLst>
            <a:path>
              <a:moveTo>
                <a:pt x="0" y="16062"/>
              </a:moveTo>
              <a:lnTo>
                <a:pt x="914640" y="1606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ZA" sz="800" kern="1200"/>
        </a:p>
      </dsp:txBody>
      <dsp:txXfrm>
        <a:off x="6230671" y="1243572"/>
        <a:ext cx="45732" cy="45732"/>
      </dsp:txXfrm>
    </dsp:sp>
    <dsp:sp modelId="{E93CCFEE-9B78-4439-AA80-C86CC19DCDCB}">
      <dsp:nvSpPr>
        <dsp:cNvPr id="0" name=""/>
        <dsp:cNvSpPr/>
      </dsp:nvSpPr>
      <dsp:spPr>
        <a:xfrm>
          <a:off x="6624889" y="1069158"/>
          <a:ext cx="1856755" cy="92837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t>Involving/ meeting parents </a:t>
          </a:r>
        </a:p>
      </dsp:txBody>
      <dsp:txXfrm>
        <a:off x="6652080" y="1096349"/>
        <a:ext cx="1802373" cy="873995"/>
      </dsp:txXfrm>
    </dsp:sp>
    <dsp:sp modelId="{6EE6847D-7F61-426E-99C2-756D80C07F74}">
      <dsp:nvSpPr>
        <dsp:cNvPr id="0" name=""/>
        <dsp:cNvSpPr/>
      </dsp:nvSpPr>
      <dsp:spPr>
        <a:xfrm rot="1186030">
          <a:off x="3259476" y="2985282"/>
          <a:ext cx="789206" cy="32124"/>
        </a:xfrm>
        <a:custGeom>
          <a:avLst/>
          <a:gdLst/>
          <a:ahLst/>
          <a:cxnLst/>
          <a:rect l="0" t="0" r="0" b="0"/>
          <a:pathLst>
            <a:path>
              <a:moveTo>
                <a:pt x="0" y="16062"/>
              </a:moveTo>
              <a:lnTo>
                <a:pt x="789206" y="1606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ZA" sz="800" kern="1200"/>
        </a:p>
      </dsp:txBody>
      <dsp:txXfrm>
        <a:off x="3634349" y="2981614"/>
        <a:ext cx="39460" cy="39460"/>
      </dsp:txXfrm>
    </dsp:sp>
    <dsp:sp modelId="{40142529-83A8-4556-8A94-0AC3FD01C876}">
      <dsp:nvSpPr>
        <dsp:cNvPr id="0" name=""/>
        <dsp:cNvSpPr/>
      </dsp:nvSpPr>
      <dsp:spPr>
        <a:xfrm>
          <a:off x="4025431" y="2670610"/>
          <a:ext cx="1856755" cy="92837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t>Social workers</a:t>
          </a:r>
        </a:p>
      </dsp:txBody>
      <dsp:txXfrm>
        <a:off x="4052622" y="2697801"/>
        <a:ext cx="1802373" cy="873995"/>
      </dsp:txXfrm>
    </dsp:sp>
    <dsp:sp modelId="{0DC8E464-43F8-4525-AE75-77015AF08AD5}">
      <dsp:nvSpPr>
        <dsp:cNvPr id="0" name=""/>
        <dsp:cNvSpPr/>
      </dsp:nvSpPr>
      <dsp:spPr>
        <a:xfrm rot="19457599">
          <a:off x="5796217" y="2851828"/>
          <a:ext cx="914640" cy="32124"/>
        </a:xfrm>
        <a:custGeom>
          <a:avLst/>
          <a:gdLst/>
          <a:ahLst/>
          <a:cxnLst/>
          <a:rect l="0" t="0" r="0" b="0"/>
          <a:pathLst>
            <a:path>
              <a:moveTo>
                <a:pt x="0" y="16062"/>
              </a:moveTo>
              <a:lnTo>
                <a:pt x="914640" y="1606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ZA" sz="800" kern="1200"/>
        </a:p>
      </dsp:txBody>
      <dsp:txXfrm>
        <a:off x="6230671" y="2845024"/>
        <a:ext cx="45732" cy="45732"/>
      </dsp:txXfrm>
    </dsp:sp>
    <dsp:sp modelId="{28BB47B9-6D8E-4353-AC12-E6AF8ABF6B93}">
      <dsp:nvSpPr>
        <dsp:cNvPr id="0" name=""/>
        <dsp:cNvSpPr/>
      </dsp:nvSpPr>
      <dsp:spPr>
        <a:xfrm>
          <a:off x="6624889" y="2136793"/>
          <a:ext cx="1856755" cy="92837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Conducting a</a:t>
          </a:r>
          <a:r>
            <a:rPr lang="en-ZA" sz="1600" kern="1200"/>
            <a:t>ssessment </a:t>
          </a:r>
          <a:r>
            <a:rPr lang="en-ZA" sz="1600" kern="1200" dirty="0"/>
            <a:t>and referrals </a:t>
          </a:r>
        </a:p>
      </dsp:txBody>
      <dsp:txXfrm>
        <a:off x="6652080" y="2163984"/>
        <a:ext cx="1802373" cy="873995"/>
      </dsp:txXfrm>
    </dsp:sp>
    <dsp:sp modelId="{06950ED8-85BD-4219-8A53-332B8A83B51E}">
      <dsp:nvSpPr>
        <dsp:cNvPr id="0" name=""/>
        <dsp:cNvSpPr/>
      </dsp:nvSpPr>
      <dsp:spPr>
        <a:xfrm rot="2142401">
          <a:off x="5796217" y="3385645"/>
          <a:ext cx="914640" cy="32124"/>
        </a:xfrm>
        <a:custGeom>
          <a:avLst/>
          <a:gdLst/>
          <a:ahLst/>
          <a:cxnLst/>
          <a:rect l="0" t="0" r="0" b="0"/>
          <a:pathLst>
            <a:path>
              <a:moveTo>
                <a:pt x="0" y="16062"/>
              </a:moveTo>
              <a:lnTo>
                <a:pt x="914640" y="1606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ZA" sz="800" kern="1200"/>
        </a:p>
      </dsp:txBody>
      <dsp:txXfrm>
        <a:off x="6230671" y="3378841"/>
        <a:ext cx="45732" cy="45732"/>
      </dsp:txXfrm>
    </dsp:sp>
    <dsp:sp modelId="{55C6D26E-E1BC-491E-ABE7-1C506474C67F}">
      <dsp:nvSpPr>
        <dsp:cNvPr id="0" name=""/>
        <dsp:cNvSpPr/>
      </dsp:nvSpPr>
      <dsp:spPr>
        <a:xfrm>
          <a:off x="6624889" y="3204427"/>
          <a:ext cx="1856755" cy="92837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Conducting f</a:t>
          </a:r>
          <a:r>
            <a:rPr lang="en-ZA" sz="1800" kern="1200" dirty="0" err="1"/>
            <a:t>amily</a:t>
          </a:r>
          <a:r>
            <a:rPr lang="en-ZA" sz="1800" kern="1200" dirty="0"/>
            <a:t> visits</a:t>
          </a:r>
        </a:p>
      </dsp:txBody>
      <dsp:txXfrm>
        <a:off x="6652080" y="3231618"/>
        <a:ext cx="1802373" cy="873995"/>
      </dsp:txXfrm>
    </dsp:sp>
    <dsp:sp modelId="{16545ED9-6861-4842-A1DB-0344DF8E14F6}">
      <dsp:nvSpPr>
        <dsp:cNvPr id="0" name=""/>
        <dsp:cNvSpPr/>
      </dsp:nvSpPr>
      <dsp:spPr>
        <a:xfrm rot="4099285">
          <a:off x="2648796" y="3786008"/>
          <a:ext cx="2010566" cy="32124"/>
        </a:xfrm>
        <a:custGeom>
          <a:avLst/>
          <a:gdLst/>
          <a:ahLst/>
          <a:cxnLst/>
          <a:rect l="0" t="0" r="0" b="0"/>
          <a:pathLst>
            <a:path>
              <a:moveTo>
                <a:pt x="0" y="16062"/>
              </a:moveTo>
              <a:lnTo>
                <a:pt x="2010566" y="1606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ZA" sz="1000" kern="1200"/>
        </a:p>
      </dsp:txBody>
      <dsp:txXfrm>
        <a:off x="3603815" y="3751806"/>
        <a:ext cx="100528" cy="100528"/>
      </dsp:txXfrm>
    </dsp:sp>
    <dsp:sp modelId="{C9D7FCAF-DB8A-4423-96E3-1164F9B18BF6}">
      <dsp:nvSpPr>
        <dsp:cNvPr id="0" name=""/>
        <dsp:cNvSpPr/>
      </dsp:nvSpPr>
      <dsp:spPr>
        <a:xfrm>
          <a:off x="4025431" y="4272062"/>
          <a:ext cx="1856755" cy="92837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t>Teachers and social workers</a:t>
          </a:r>
        </a:p>
      </dsp:txBody>
      <dsp:txXfrm>
        <a:off x="4052622" y="4299253"/>
        <a:ext cx="1802373" cy="873995"/>
      </dsp:txXfrm>
    </dsp:sp>
    <dsp:sp modelId="{9B4912A6-BE36-4AD9-98F9-2BF980434F4F}">
      <dsp:nvSpPr>
        <dsp:cNvPr id="0" name=""/>
        <dsp:cNvSpPr/>
      </dsp:nvSpPr>
      <dsp:spPr>
        <a:xfrm>
          <a:off x="5882186" y="4720189"/>
          <a:ext cx="742702" cy="32124"/>
        </a:xfrm>
        <a:custGeom>
          <a:avLst/>
          <a:gdLst/>
          <a:ahLst/>
          <a:cxnLst/>
          <a:rect l="0" t="0" r="0" b="0"/>
          <a:pathLst>
            <a:path>
              <a:moveTo>
                <a:pt x="0" y="16062"/>
              </a:moveTo>
              <a:lnTo>
                <a:pt x="742702" y="1606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ZA" sz="800" kern="1200"/>
        </a:p>
      </dsp:txBody>
      <dsp:txXfrm>
        <a:off x="6234970" y="4717683"/>
        <a:ext cx="37135" cy="37135"/>
      </dsp:txXfrm>
    </dsp:sp>
    <dsp:sp modelId="{49AB65C7-C6C9-4D94-A3D4-4543D82849A5}">
      <dsp:nvSpPr>
        <dsp:cNvPr id="0" name=""/>
        <dsp:cNvSpPr/>
      </dsp:nvSpPr>
      <dsp:spPr>
        <a:xfrm>
          <a:off x="6624889" y="4272062"/>
          <a:ext cx="1856755" cy="92837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t>Providing counselling </a:t>
          </a:r>
        </a:p>
      </dsp:txBody>
      <dsp:txXfrm>
        <a:off x="6652080" y="4299253"/>
        <a:ext cx="1802373" cy="8739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DA96B-D358-41D1-913F-92F8F972C5E5}">
      <dsp:nvSpPr>
        <dsp:cNvPr id="0" name=""/>
        <dsp:cNvSpPr/>
      </dsp:nvSpPr>
      <dsp:spPr>
        <a:xfrm>
          <a:off x="0" y="5842"/>
          <a:ext cx="7987195" cy="4797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ZA" sz="2000" kern="1200" dirty="0"/>
            <a:t>Parental involvement </a:t>
          </a:r>
        </a:p>
      </dsp:txBody>
      <dsp:txXfrm>
        <a:off x="23417" y="29259"/>
        <a:ext cx="7940361" cy="432866"/>
      </dsp:txXfrm>
    </dsp:sp>
    <dsp:sp modelId="{BA5068B9-E5EE-48BC-A1D7-CB32A6EE1E38}">
      <dsp:nvSpPr>
        <dsp:cNvPr id="0" name=""/>
        <dsp:cNvSpPr/>
      </dsp:nvSpPr>
      <dsp:spPr>
        <a:xfrm>
          <a:off x="0" y="485542"/>
          <a:ext cx="7987195" cy="169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59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A significant challenge identified by both teachers and social workers is the absence of parental involvement in addressing learners' issues. This was reported to be due to parents’ work commitments and resistances. This lack of engagement can hinder efforts to provide comprehensive support. </a:t>
          </a:r>
          <a:endParaRPr lang="en-ZA" sz="1600" kern="1200" dirty="0"/>
        </a:p>
        <a:p>
          <a:pPr marL="171450" lvl="1" indent="-171450" algn="l" defTabSz="711200">
            <a:lnSpc>
              <a:spcPct val="90000"/>
            </a:lnSpc>
            <a:spcBef>
              <a:spcPct val="0"/>
            </a:spcBef>
            <a:spcAft>
              <a:spcPct val="20000"/>
            </a:spcAft>
            <a:buChar char="•"/>
          </a:pPr>
          <a:r>
            <a:rPr lang="en-ZA" sz="1600" kern="1200" dirty="0"/>
            <a:t>In instances where</a:t>
          </a:r>
          <a:r>
            <a:rPr lang="en-US" sz="1600" kern="1200" dirty="0"/>
            <a:t> programs (i.e., parental skills) have been </a:t>
          </a:r>
          <a:r>
            <a:rPr lang="en-US" sz="1600" kern="1200"/>
            <a:t>scheduled at a different </a:t>
          </a:r>
          <a:r>
            <a:rPr lang="en-US" sz="1600" kern="1200" dirty="0"/>
            <a:t>times to accommodate them, a substantial percentage of parents do not attend, making it challenging to address the issues affecting learners effectively.</a:t>
          </a:r>
          <a:endParaRPr lang="en-ZA" sz="1600" kern="1200" dirty="0"/>
        </a:p>
      </dsp:txBody>
      <dsp:txXfrm>
        <a:off x="0" y="485542"/>
        <a:ext cx="7987195" cy="1697400"/>
      </dsp:txXfrm>
    </dsp:sp>
    <dsp:sp modelId="{2383875E-B965-4F8E-BBDF-4098F4E59852}">
      <dsp:nvSpPr>
        <dsp:cNvPr id="0" name=""/>
        <dsp:cNvSpPr/>
      </dsp:nvSpPr>
      <dsp:spPr>
        <a:xfrm>
          <a:off x="0" y="2182942"/>
          <a:ext cx="7987195" cy="4797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ZA" sz="2000" kern="1200" dirty="0"/>
            <a:t>Resource limitations for social work services</a:t>
          </a:r>
        </a:p>
      </dsp:txBody>
      <dsp:txXfrm>
        <a:off x="23417" y="2206359"/>
        <a:ext cx="7940361" cy="432866"/>
      </dsp:txXfrm>
    </dsp:sp>
    <dsp:sp modelId="{A8FA2086-E8B4-4184-8E48-CF12AE3865F4}">
      <dsp:nvSpPr>
        <dsp:cNvPr id="0" name=""/>
        <dsp:cNvSpPr/>
      </dsp:nvSpPr>
      <dsp:spPr>
        <a:xfrm>
          <a:off x="0" y="2662642"/>
          <a:ext cx="7987195" cy="95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59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The limited availability of resources within the social work office, such as a shortage of cars, poses challenges to effectively reach learners and schools. This shortage restricts their ability to conduct outreach and provide timely support and making it difficult to establish consistent relationships with learners and schools. </a:t>
          </a:r>
          <a:endParaRPr lang="en-ZA" sz="1600" kern="1200" dirty="0"/>
        </a:p>
      </dsp:txBody>
      <dsp:txXfrm>
        <a:off x="0" y="2662642"/>
        <a:ext cx="7987195" cy="952200"/>
      </dsp:txXfrm>
    </dsp:sp>
    <dsp:sp modelId="{10AEC44D-8970-47AB-BB0B-2725ECE6A829}">
      <dsp:nvSpPr>
        <dsp:cNvPr id="0" name=""/>
        <dsp:cNvSpPr/>
      </dsp:nvSpPr>
      <dsp:spPr>
        <a:xfrm>
          <a:off x="0" y="3614842"/>
          <a:ext cx="7987195" cy="4797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ZA" sz="2000" kern="1200" dirty="0"/>
            <a:t>Learners reluctancy to sought support </a:t>
          </a:r>
        </a:p>
      </dsp:txBody>
      <dsp:txXfrm>
        <a:off x="23417" y="3638259"/>
        <a:ext cx="7940361" cy="432866"/>
      </dsp:txXfrm>
    </dsp:sp>
    <dsp:sp modelId="{89114455-B79E-4DDC-AFAF-1590886BF6E9}">
      <dsp:nvSpPr>
        <dsp:cNvPr id="0" name=""/>
        <dsp:cNvSpPr/>
      </dsp:nvSpPr>
      <dsp:spPr>
        <a:xfrm>
          <a:off x="0" y="4094542"/>
          <a:ext cx="7987195"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59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Learners may fear or face resistance to sought support involving social workers or teachers in their home situations. Some parents view the involvement of professionals as interference in their homes, creating barriers to open communication.</a:t>
          </a:r>
          <a:endParaRPr lang="en-ZA" sz="1600" kern="1200" dirty="0"/>
        </a:p>
      </dsp:txBody>
      <dsp:txXfrm>
        <a:off x="0" y="4094542"/>
        <a:ext cx="7987195" cy="724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6CF46-DAB6-4719-A213-CFF16BE3C96D}">
      <dsp:nvSpPr>
        <dsp:cNvPr id="0" name=""/>
        <dsp:cNvSpPr/>
      </dsp:nvSpPr>
      <dsp:spPr>
        <a:xfrm>
          <a:off x="3042" y="1906"/>
          <a:ext cx="8236040" cy="191847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Appreciation and gratitude to:</a:t>
          </a:r>
          <a:endParaRPr lang="en-GB" sz="5000" kern="1200" dirty="0"/>
        </a:p>
      </dsp:txBody>
      <dsp:txXfrm>
        <a:off x="59232" y="58096"/>
        <a:ext cx="8123660" cy="1806093"/>
      </dsp:txXfrm>
    </dsp:sp>
    <dsp:sp modelId="{F61AF439-3A4D-49E6-98DD-A054CBF11ED8}">
      <dsp:nvSpPr>
        <dsp:cNvPr id="0" name=""/>
        <dsp:cNvSpPr/>
      </dsp:nvSpPr>
      <dsp:spPr>
        <a:xfrm>
          <a:off x="3042" y="2138539"/>
          <a:ext cx="3952035" cy="191847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Ass. Prof Edmarie Pretorius (MA Supervisor)</a:t>
          </a:r>
          <a:endParaRPr lang="en-GB" sz="2800" kern="1200"/>
        </a:p>
      </dsp:txBody>
      <dsp:txXfrm>
        <a:off x="59232" y="2194729"/>
        <a:ext cx="3839655" cy="1806093"/>
      </dsp:txXfrm>
    </dsp:sp>
    <dsp:sp modelId="{9258EB1E-9D4F-479B-8FF8-FC19AF2C37BC}">
      <dsp:nvSpPr>
        <dsp:cNvPr id="0" name=""/>
        <dsp:cNvSpPr/>
      </dsp:nvSpPr>
      <dsp:spPr>
        <a:xfrm>
          <a:off x="4287048" y="2138539"/>
          <a:ext cx="3952035" cy="191847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Dr Samkelo Bala (Support provided for attending this conference)</a:t>
          </a:r>
          <a:endParaRPr lang="en-GB" sz="2800" kern="1200"/>
        </a:p>
      </dsp:txBody>
      <dsp:txXfrm>
        <a:off x="4343238" y="2194729"/>
        <a:ext cx="3839655" cy="18060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B5747-1CA2-4E93-96BD-1F989399B5F2}" type="datetimeFigureOut">
              <a:rPr lang="en-ZA" smtClean="0"/>
              <a:t>2023/09/26</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66E62-6997-46E8-938A-567ED5205534}" type="slidenum">
              <a:rPr lang="en-ZA" smtClean="0"/>
              <a:t>‹#›</a:t>
            </a:fld>
            <a:endParaRPr lang="en-ZA"/>
          </a:p>
        </p:txBody>
      </p:sp>
    </p:spTree>
    <p:extLst>
      <p:ext uri="{BB962C8B-B14F-4D97-AF65-F5344CB8AC3E}">
        <p14:creationId xmlns:p14="http://schemas.microsoft.com/office/powerpoint/2010/main" val="225022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0E8606-964C-4C85-A44B-10BD9BF1A33D}" type="slidenum">
              <a:rPr lang="en-ZA" smtClean="0"/>
              <a:t>1</a:t>
            </a:fld>
            <a:endParaRPr lang="en-ZA" dirty="0"/>
          </a:p>
        </p:txBody>
      </p:sp>
    </p:spTree>
    <p:extLst>
      <p:ext uri="{BB962C8B-B14F-4D97-AF65-F5344CB8AC3E}">
        <p14:creationId xmlns:p14="http://schemas.microsoft.com/office/powerpoint/2010/main" val="335651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EE66E62-6997-46E8-938A-567ED5205534}" type="slidenum">
              <a:rPr lang="en-ZA" smtClean="0"/>
              <a:t>2</a:t>
            </a:fld>
            <a:endParaRPr lang="en-ZA"/>
          </a:p>
        </p:txBody>
      </p:sp>
    </p:spTree>
    <p:extLst>
      <p:ext uri="{BB962C8B-B14F-4D97-AF65-F5344CB8AC3E}">
        <p14:creationId xmlns:p14="http://schemas.microsoft.com/office/powerpoint/2010/main" val="315054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EE66E62-6997-46E8-938A-567ED5205534}" type="slidenum">
              <a:rPr lang="en-ZA" smtClean="0"/>
              <a:t>3</a:t>
            </a:fld>
            <a:endParaRPr lang="en-ZA"/>
          </a:p>
        </p:txBody>
      </p:sp>
    </p:spTree>
    <p:extLst>
      <p:ext uri="{BB962C8B-B14F-4D97-AF65-F5344CB8AC3E}">
        <p14:creationId xmlns:p14="http://schemas.microsoft.com/office/powerpoint/2010/main" val="200228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EE66E62-6997-46E8-938A-567ED5205534}" type="slidenum">
              <a:rPr lang="en-ZA" smtClean="0"/>
              <a:t>5</a:t>
            </a:fld>
            <a:endParaRPr lang="en-ZA"/>
          </a:p>
        </p:txBody>
      </p:sp>
    </p:spTree>
    <p:extLst>
      <p:ext uri="{BB962C8B-B14F-4D97-AF65-F5344CB8AC3E}">
        <p14:creationId xmlns:p14="http://schemas.microsoft.com/office/powerpoint/2010/main" val="342024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EE66E62-6997-46E8-938A-567ED5205534}" type="slidenum">
              <a:rPr lang="en-ZA" smtClean="0"/>
              <a:t>6</a:t>
            </a:fld>
            <a:endParaRPr lang="en-ZA"/>
          </a:p>
        </p:txBody>
      </p:sp>
    </p:spTree>
    <p:extLst>
      <p:ext uri="{BB962C8B-B14F-4D97-AF65-F5344CB8AC3E}">
        <p14:creationId xmlns:p14="http://schemas.microsoft.com/office/powerpoint/2010/main" val="3600831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EE66E62-6997-46E8-938A-567ED5205534}" type="slidenum">
              <a:rPr lang="en-ZA" smtClean="0"/>
              <a:t>7</a:t>
            </a:fld>
            <a:endParaRPr lang="en-ZA"/>
          </a:p>
        </p:txBody>
      </p:sp>
    </p:spTree>
    <p:extLst>
      <p:ext uri="{BB962C8B-B14F-4D97-AF65-F5344CB8AC3E}">
        <p14:creationId xmlns:p14="http://schemas.microsoft.com/office/powerpoint/2010/main" val="360083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B93B736-EE26-B54F-897F-26C58C201D83}"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FE840-3114-FB43-B935-B7E7582A4C5D}" type="slidenum">
              <a:rPr lang="en-US" smtClean="0"/>
              <a:t>‹#›</a:t>
            </a:fld>
            <a:endParaRPr lang="en-US"/>
          </a:p>
        </p:txBody>
      </p:sp>
    </p:spTree>
    <p:extLst>
      <p:ext uri="{BB962C8B-B14F-4D97-AF65-F5344CB8AC3E}">
        <p14:creationId xmlns:p14="http://schemas.microsoft.com/office/powerpoint/2010/main" val="360376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B93B736-EE26-B54F-897F-26C58C201D83}"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FE840-3114-FB43-B935-B7E7582A4C5D}" type="slidenum">
              <a:rPr lang="en-US" smtClean="0"/>
              <a:t>‹#›</a:t>
            </a:fld>
            <a:endParaRPr lang="en-US"/>
          </a:p>
        </p:txBody>
      </p:sp>
    </p:spTree>
    <p:extLst>
      <p:ext uri="{BB962C8B-B14F-4D97-AF65-F5344CB8AC3E}">
        <p14:creationId xmlns:p14="http://schemas.microsoft.com/office/powerpoint/2010/main" val="2908000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B93B736-EE26-B54F-897F-26C58C201D83}"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FE840-3114-FB43-B935-B7E7582A4C5D}" type="slidenum">
              <a:rPr lang="en-US" smtClean="0"/>
              <a:t>‹#›</a:t>
            </a:fld>
            <a:endParaRPr lang="en-US"/>
          </a:p>
        </p:txBody>
      </p:sp>
    </p:spTree>
    <p:extLst>
      <p:ext uri="{BB962C8B-B14F-4D97-AF65-F5344CB8AC3E}">
        <p14:creationId xmlns:p14="http://schemas.microsoft.com/office/powerpoint/2010/main" val="577518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 Im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55" y="5572606"/>
            <a:ext cx="2835938" cy="1189678"/>
          </a:xfrm>
          <a:prstGeom prst="rect">
            <a:avLst/>
          </a:prstGeom>
        </p:spPr>
      </p:pic>
      <p:sp>
        <p:nvSpPr>
          <p:cNvPr id="13" name="Picture Placeholder 12"/>
          <p:cNvSpPr>
            <a:spLocks noGrp="1"/>
          </p:cNvSpPr>
          <p:nvPr>
            <p:ph type="pic" sz="quarter" idx="10"/>
          </p:nvPr>
        </p:nvSpPr>
        <p:spPr>
          <a:xfrm>
            <a:off x="374650" y="355600"/>
            <a:ext cx="8342313" cy="5062403"/>
          </a:xfrm>
          <a:prstGeom prst="rect">
            <a:avLst/>
          </a:prstGeom>
        </p:spPr>
        <p:txBody>
          <a:bodyPr vert="horz"/>
          <a:lstStyle>
            <a:lvl1pPr marL="0" indent="0">
              <a:buNone/>
              <a:defRPr/>
            </a:lvl1pPr>
          </a:lstStyle>
          <a:p>
            <a:endParaRPr lang="en-US" dirty="0"/>
          </a:p>
        </p:txBody>
      </p:sp>
      <p:sp>
        <p:nvSpPr>
          <p:cNvPr id="15" name="Title 14"/>
          <p:cNvSpPr>
            <a:spLocks noGrp="1"/>
          </p:cNvSpPr>
          <p:nvPr>
            <p:ph type="title"/>
          </p:nvPr>
        </p:nvSpPr>
        <p:spPr>
          <a:xfrm>
            <a:off x="374649" y="4275003"/>
            <a:ext cx="8342313" cy="1143000"/>
          </a:xfrm>
          <a:prstGeom prst="rect">
            <a:avLst/>
          </a:prstGeom>
        </p:spPr>
        <p:txBody>
          <a:bodyPr vert="horz" anchor="ctr"/>
          <a:lstStyle>
            <a:lvl1pPr algn="l">
              <a:defRPr sz="3200" b="0" i="0">
                <a:solidFill>
                  <a:schemeClr val="tx2">
                    <a:lumMod val="50000"/>
                  </a:schemeClr>
                </a:solidFill>
                <a:latin typeface="Helvetica Neue"/>
                <a:cs typeface="Helvetica Neue"/>
              </a:defRPr>
            </a:lvl1pPr>
          </a:lstStyle>
          <a:p>
            <a:r>
              <a:rPr lang="en-US" dirty="0"/>
              <a:t>Click to edit Master title style</a:t>
            </a:r>
          </a:p>
        </p:txBody>
      </p:sp>
    </p:spTree>
    <p:extLst>
      <p:ext uri="{BB962C8B-B14F-4D97-AF65-F5344CB8AC3E}">
        <p14:creationId xmlns:p14="http://schemas.microsoft.com/office/powerpoint/2010/main" val="170187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B93B736-EE26-B54F-897F-26C58C201D83}"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FE840-3114-FB43-B935-B7E7582A4C5D}" type="slidenum">
              <a:rPr lang="en-US" smtClean="0"/>
              <a:t>‹#›</a:t>
            </a:fld>
            <a:endParaRPr lang="en-US"/>
          </a:p>
        </p:txBody>
      </p:sp>
    </p:spTree>
    <p:extLst>
      <p:ext uri="{BB962C8B-B14F-4D97-AF65-F5344CB8AC3E}">
        <p14:creationId xmlns:p14="http://schemas.microsoft.com/office/powerpoint/2010/main" val="308677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B93B736-EE26-B54F-897F-26C58C201D83}"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FE840-3114-FB43-B935-B7E7582A4C5D}" type="slidenum">
              <a:rPr lang="en-US" smtClean="0"/>
              <a:t>‹#›</a:t>
            </a:fld>
            <a:endParaRPr lang="en-US"/>
          </a:p>
        </p:txBody>
      </p:sp>
    </p:spTree>
    <p:extLst>
      <p:ext uri="{BB962C8B-B14F-4D97-AF65-F5344CB8AC3E}">
        <p14:creationId xmlns:p14="http://schemas.microsoft.com/office/powerpoint/2010/main" val="367846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B93B736-EE26-B54F-897F-26C58C201D83}"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FE840-3114-FB43-B935-B7E7582A4C5D}" type="slidenum">
              <a:rPr lang="en-US" smtClean="0"/>
              <a:t>‹#›</a:t>
            </a:fld>
            <a:endParaRPr lang="en-US"/>
          </a:p>
        </p:txBody>
      </p:sp>
    </p:spTree>
    <p:extLst>
      <p:ext uri="{BB962C8B-B14F-4D97-AF65-F5344CB8AC3E}">
        <p14:creationId xmlns:p14="http://schemas.microsoft.com/office/powerpoint/2010/main" val="275056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B93B736-EE26-B54F-897F-26C58C201D83}" type="datetimeFigureOut">
              <a:rPr lang="en-US" smtClean="0"/>
              <a:t>9/26/2023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7FE840-3114-FB43-B935-B7E7582A4C5D}" type="slidenum">
              <a:rPr lang="en-US" smtClean="0"/>
              <a:t>‹#›</a:t>
            </a:fld>
            <a:endParaRPr lang="en-US"/>
          </a:p>
        </p:txBody>
      </p:sp>
    </p:spTree>
    <p:extLst>
      <p:ext uri="{BB962C8B-B14F-4D97-AF65-F5344CB8AC3E}">
        <p14:creationId xmlns:p14="http://schemas.microsoft.com/office/powerpoint/2010/main" val="666639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B93B736-EE26-B54F-897F-26C58C201D83}" type="datetimeFigureOut">
              <a:rPr lang="en-US" smtClean="0"/>
              <a:t>9/26/2023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7FE840-3114-FB43-B935-B7E7582A4C5D}" type="slidenum">
              <a:rPr lang="en-US" smtClean="0"/>
              <a:t>‹#›</a:t>
            </a:fld>
            <a:endParaRPr lang="en-US"/>
          </a:p>
        </p:txBody>
      </p:sp>
    </p:spTree>
    <p:extLst>
      <p:ext uri="{BB962C8B-B14F-4D97-AF65-F5344CB8AC3E}">
        <p14:creationId xmlns:p14="http://schemas.microsoft.com/office/powerpoint/2010/main" val="4283886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3B736-EE26-B54F-897F-26C58C201D83}" type="datetimeFigureOut">
              <a:rPr lang="en-US" smtClean="0"/>
              <a:t>9/26/2023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7FE840-3114-FB43-B935-B7E7582A4C5D}" type="slidenum">
              <a:rPr lang="en-US" smtClean="0"/>
              <a:t>‹#›</a:t>
            </a:fld>
            <a:endParaRPr lang="en-US"/>
          </a:p>
        </p:txBody>
      </p:sp>
    </p:spTree>
    <p:extLst>
      <p:ext uri="{BB962C8B-B14F-4D97-AF65-F5344CB8AC3E}">
        <p14:creationId xmlns:p14="http://schemas.microsoft.com/office/powerpoint/2010/main" val="2602104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B93B736-EE26-B54F-897F-26C58C201D83}"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FE840-3114-FB43-B935-B7E7582A4C5D}" type="slidenum">
              <a:rPr lang="en-US" smtClean="0"/>
              <a:t>‹#›</a:t>
            </a:fld>
            <a:endParaRPr lang="en-US"/>
          </a:p>
        </p:txBody>
      </p:sp>
    </p:spTree>
    <p:extLst>
      <p:ext uri="{BB962C8B-B14F-4D97-AF65-F5344CB8AC3E}">
        <p14:creationId xmlns:p14="http://schemas.microsoft.com/office/powerpoint/2010/main" val="4267067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B93B736-EE26-B54F-897F-26C58C201D83}"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FE840-3114-FB43-B935-B7E7582A4C5D}" type="slidenum">
              <a:rPr lang="en-US" smtClean="0"/>
              <a:t>‹#›</a:t>
            </a:fld>
            <a:endParaRPr lang="en-US"/>
          </a:p>
        </p:txBody>
      </p:sp>
    </p:spTree>
    <p:extLst>
      <p:ext uri="{BB962C8B-B14F-4D97-AF65-F5344CB8AC3E}">
        <p14:creationId xmlns:p14="http://schemas.microsoft.com/office/powerpoint/2010/main" val="33315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3B736-EE26-B54F-897F-26C58C201D83}" type="datetimeFigureOut">
              <a:rPr lang="en-US" smtClean="0"/>
              <a:t>9/26/2023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FE840-3114-FB43-B935-B7E7582A4C5D}" type="slidenum">
              <a:rPr lang="en-US" smtClean="0"/>
              <a:t>‹#›</a:t>
            </a:fld>
            <a:endParaRPr lang="en-US"/>
          </a:p>
        </p:txBody>
      </p:sp>
    </p:spTree>
    <p:extLst>
      <p:ext uri="{BB962C8B-B14F-4D97-AF65-F5344CB8AC3E}">
        <p14:creationId xmlns:p14="http://schemas.microsoft.com/office/powerpoint/2010/main" val="1724995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4400" y="6037385"/>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24" y="306406"/>
            <a:ext cx="8553139" cy="1613834"/>
          </a:xfrm>
          <a:prstGeom prst="rect">
            <a:avLst/>
          </a:prstGeom>
        </p:spPr>
      </p:pic>
      <p:sp>
        <p:nvSpPr>
          <p:cNvPr id="3" name="TextBox 2"/>
          <p:cNvSpPr txBox="1"/>
          <p:nvPr/>
        </p:nvSpPr>
        <p:spPr>
          <a:xfrm>
            <a:off x="404949" y="2430422"/>
            <a:ext cx="8371214" cy="1200329"/>
          </a:xfrm>
          <a:prstGeom prst="rect">
            <a:avLst/>
          </a:prstGeom>
          <a:solidFill>
            <a:schemeClr val="bg2">
              <a:lumMod val="75000"/>
            </a:schemeClr>
          </a:solidFill>
        </p:spPr>
        <p:txBody>
          <a:bodyPr wrap="square" rtlCol="0">
            <a:spAutoFit/>
          </a:bodyPr>
          <a:lstStyle/>
          <a:p>
            <a:pPr algn="ctr"/>
            <a:r>
              <a:rPr lang="en-US" sz="2400" b="1" i="1" dirty="0">
                <a:solidFill>
                  <a:schemeClr val="bg1"/>
                </a:solidFill>
              </a:rPr>
              <a:t>Reflecting on collaboration practices between teachers and social workers in supporting learners’ psychosocial development: a qualitative pilot study</a:t>
            </a:r>
          </a:p>
        </p:txBody>
      </p:sp>
      <p:sp>
        <p:nvSpPr>
          <p:cNvPr id="5" name="TextBox 4">
            <a:extLst>
              <a:ext uri="{FF2B5EF4-FFF2-40B4-BE49-F238E27FC236}">
                <a16:creationId xmlns:a16="http://schemas.microsoft.com/office/drawing/2014/main" id="{69328C28-F9CA-99E9-7693-3B90C841EBD3}"/>
              </a:ext>
            </a:extLst>
          </p:cNvPr>
          <p:cNvSpPr txBox="1"/>
          <p:nvPr/>
        </p:nvSpPr>
        <p:spPr>
          <a:xfrm>
            <a:off x="313987" y="4286777"/>
            <a:ext cx="8553138" cy="2246769"/>
          </a:xfrm>
          <a:prstGeom prst="rect">
            <a:avLst/>
          </a:prstGeom>
          <a:solidFill>
            <a:schemeClr val="bg2">
              <a:lumMod val="75000"/>
            </a:schemeClr>
          </a:solidFill>
        </p:spPr>
        <p:txBody>
          <a:bodyPr wrap="square" rtlCol="0">
            <a:spAutoFit/>
          </a:bodyPr>
          <a:lstStyle/>
          <a:p>
            <a:pPr algn="ctr"/>
            <a:r>
              <a:rPr lang="en-US" sz="2800" b="1" dirty="0">
                <a:solidFill>
                  <a:schemeClr val="bg1"/>
                </a:solidFill>
              </a:rPr>
              <a:t>Gift Khumalo </a:t>
            </a:r>
          </a:p>
          <a:p>
            <a:pPr algn="ctr"/>
            <a:r>
              <a:rPr lang="en-US" sz="2800" b="1" dirty="0">
                <a:solidFill>
                  <a:schemeClr val="bg1"/>
                </a:solidFill>
              </a:rPr>
              <a:t>International Social work Conference</a:t>
            </a:r>
          </a:p>
          <a:p>
            <a:pPr algn="ctr"/>
            <a:r>
              <a:rPr lang="en-US" sz="2800" b="1" dirty="0">
                <a:solidFill>
                  <a:schemeClr val="bg1"/>
                </a:solidFill>
              </a:rPr>
              <a:t>26 – 29 September 2023</a:t>
            </a:r>
          </a:p>
          <a:p>
            <a:pPr algn="ctr"/>
            <a:r>
              <a:rPr lang="en-US" sz="2800" b="1" dirty="0">
                <a:solidFill>
                  <a:schemeClr val="bg1"/>
                </a:solidFill>
              </a:rPr>
              <a:t>Hosted by Association of South African Social Work Education Institutions (ASASWEI)</a:t>
            </a:r>
          </a:p>
        </p:txBody>
      </p:sp>
    </p:spTree>
    <p:extLst>
      <p:ext uri="{BB962C8B-B14F-4D97-AF65-F5344CB8AC3E}">
        <p14:creationId xmlns:p14="http://schemas.microsoft.com/office/powerpoint/2010/main" val="2536975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F85D8D6-41D7-9BAF-6478-C67829A74D70}"/>
              </a:ext>
            </a:extLst>
          </p:cNvPr>
          <p:cNvSpPr txBox="1">
            <a:spLocks/>
          </p:cNvSpPr>
          <p:nvPr/>
        </p:nvSpPr>
        <p:spPr>
          <a:xfrm>
            <a:off x="318499" y="1571946"/>
            <a:ext cx="8443435" cy="46050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sp>
        <p:nvSpPr>
          <p:cNvPr id="4" name="Content Placeholder 3">
            <a:extLst>
              <a:ext uri="{FF2B5EF4-FFF2-40B4-BE49-F238E27FC236}">
                <a16:creationId xmlns:a16="http://schemas.microsoft.com/office/drawing/2014/main" id="{7D6921DD-3BC9-7F63-10D2-936D75949A14}"/>
              </a:ext>
            </a:extLst>
          </p:cNvPr>
          <p:cNvSpPr txBox="1">
            <a:spLocks/>
          </p:cNvSpPr>
          <p:nvPr/>
        </p:nvSpPr>
        <p:spPr>
          <a:xfrm>
            <a:off x="519807" y="316591"/>
            <a:ext cx="8104384" cy="8421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chemeClr val="accent1"/>
                </a:solidFill>
                <a:latin typeface="ADLaM Display" panose="020F0502020204030204" pitchFamily="2" charset="0"/>
                <a:ea typeface="ADLaM Display" panose="020F0502020204030204" pitchFamily="2" charset="0"/>
                <a:cs typeface="ADLaM Display" panose="020F0502020204030204" pitchFamily="2" charset="0"/>
              </a:rPr>
              <a:t>Introduction:  </a:t>
            </a:r>
          </a:p>
        </p:txBody>
      </p:sp>
      <p:graphicFrame>
        <p:nvGraphicFramePr>
          <p:cNvPr id="9" name="Diagram 8">
            <a:extLst>
              <a:ext uri="{FF2B5EF4-FFF2-40B4-BE49-F238E27FC236}">
                <a16:creationId xmlns:a16="http://schemas.microsoft.com/office/drawing/2014/main" id="{2ADD1ED5-5DE4-3084-D8DB-AE8A3F12554E}"/>
              </a:ext>
            </a:extLst>
          </p:cNvPr>
          <p:cNvGraphicFramePr/>
          <p:nvPr>
            <p:extLst>
              <p:ext uri="{D42A27DB-BD31-4B8C-83A1-F6EECF244321}">
                <p14:modId xmlns:p14="http://schemas.microsoft.com/office/powerpoint/2010/main" val="3467459738"/>
              </p:ext>
            </p:extLst>
          </p:nvPr>
        </p:nvGraphicFramePr>
        <p:xfrm>
          <a:off x="152022" y="924388"/>
          <a:ext cx="8839954" cy="56170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814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F85D8D6-41D7-9BAF-6478-C67829A74D70}"/>
              </a:ext>
            </a:extLst>
          </p:cNvPr>
          <p:cNvSpPr txBox="1">
            <a:spLocks/>
          </p:cNvSpPr>
          <p:nvPr/>
        </p:nvSpPr>
        <p:spPr>
          <a:xfrm>
            <a:off x="318499" y="1571946"/>
            <a:ext cx="8443435" cy="46050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sp>
        <p:nvSpPr>
          <p:cNvPr id="4" name="Content Placeholder 3">
            <a:extLst>
              <a:ext uri="{FF2B5EF4-FFF2-40B4-BE49-F238E27FC236}">
                <a16:creationId xmlns:a16="http://schemas.microsoft.com/office/drawing/2014/main" id="{7D6921DD-3BC9-7F63-10D2-936D75949A14}"/>
              </a:ext>
            </a:extLst>
          </p:cNvPr>
          <p:cNvSpPr txBox="1">
            <a:spLocks/>
          </p:cNvSpPr>
          <p:nvPr/>
        </p:nvSpPr>
        <p:spPr>
          <a:xfrm>
            <a:off x="519807" y="316591"/>
            <a:ext cx="8104384" cy="8421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chemeClr val="accent1"/>
                </a:solidFill>
                <a:latin typeface="ADLaM Display" panose="020F0502020204030204" pitchFamily="2" charset="0"/>
                <a:ea typeface="ADLaM Display" panose="020F0502020204030204" pitchFamily="2" charset="0"/>
                <a:cs typeface="ADLaM Display" panose="020F0502020204030204" pitchFamily="2" charset="0"/>
              </a:rPr>
              <a:t>Introduction cont.: </a:t>
            </a:r>
          </a:p>
        </p:txBody>
      </p:sp>
      <p:graphicFrame>
        <p:nvGraphicFramePr>
          <p:cNvPr id="9" name="Diagram 8">
            <a:extLst>
              <a:ext uri="{FF2B5EF4-FFF2-40B4-BE49-F238E27FC236}">
                <a16:creationId xmlns:a16="http://schemas.microsoft.com/office/drawing/2014/main" id="{2ADD1ED5-5DE4-3084-D8DB-AE8A3F12554E}"/>
              </a:ext>
            </a:extLst>
          </p:cNvPr>
          <p:cNvGraphicFramePr/>
          <p:nvPr>
            <p:extLst>
              <p:ext uri="{D42A27DB-BD31-4B8C-83A1-F6EECF244321}">
                <p14:modId xmlns:p14="http://schemas.microsoft.com/office/powerpoint/2010/main" val="3880518885"/>
              </p:ext>
            </p:extLst>
          </p:nvPr>
        </p:nvGraphicFramePr>
        <p:xfrm>
          <a:off x="180756" y="966170"/>
          <a:ext cx="8839954" cy="56170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7096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F85D8D6-41D7-9BAF-6478-C67829A74D70}"/>
              </a:ext>
            </a:extLst>
          </p:cNvPr>
          <p:cNvSpPr txBox="1">
            <a:spLocks/>
          </p:cNvSpPr>
          <p:nvPr/>
        </p:nvSpPr>
        <p:spPr>
          <a:xfrm>
            <a:off x="-213360" y="1920240"/>
            <a:ext cx="10607039" cy="3855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endParaRPr lang="en-ZA" sz="3200" dirty="0"/>
          </a:p>
        </p:txBody>
      </p:sp>
      <p:sp>
        <p:nvSpPr>
          <p:cNvPr id="4" name="Content Placeholder 3">
            <a:extLst>
              <a:ext uri="{FF2B5EF4-FFF2-40B4-BE49-F238E27FC236}">
                <a16:creationId xmlns:a16="http://schemas.microsoft.com/office/drawing/2014/main" id="{7D6921DD-3BC9-7F63-10D2-936D75949A14}"/>
              </a:ext>
            </a:extLst>
          </p:cNvPr>
          <p:cNvSpPr txBox="1">
            <a:spLocks/>
          </p:cNvSpPr>
          <p:nvPr/>
        </p:nvSpPr>
        <p:spPr>
          <a:xfrm>
            <a:off x="519807" y="316591"/>
            <a:ext cx="8104384" cy="8421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chemeClr val="accent1"/>
                </a:solidFill>
                <a:latin typeface="ADLaM Display" panose="020F0502020204030204" pitchFamily="2" charset="0"/>
                <a:ea typeface="ADLaM Display" panose="020F0502020204030204" pitchFamily="2" charset="0"/>
                <a:cs typeface="ADLaM Display" panose="020F0502020204030204" pitchFamily="2" charset="0"/>
              </a:rPr>
              <a:t>Methodology</a:t>
            </a:r>
          </a:p>
        </p:txBody>
      </p:sp>
      <p:graphicFrame>
        <p:nvGraphicFramePr>
          <p:cNvPr id="5" name="Diagram 4">
            <a:extLst>
              <a:ext uri="{FF2B5EF4-FFF2-40B4-BE49-F238E27FC236}">
                <a16:creationId xmlns:a16="http://schemas.microsoft.com/office/drawing/2014/main" id="{5AD8B4C2-D016-7D73-30CB-3FD50BECB9ED}"/>
              </a:ext>
            </a:extLst>
          </p:cNvPr>
          <p:cNvGraphicFramePr/>
          <p:nvPr>
            <p:extLst>
              <p:ext uri="{D42A27DB-BD31-4B8C-83A1-F6EECF244321}">
                <p14:modId xmlns:p14="http://schemas.microsoft.com/office/powerpoint/2010/main" val="468655207"/>
              </p:ext>
            </p:extLst>
          </p:nvPr>
        </p:nvGraphicFramePr>
        <p:xfrm>
          <a:off x="-27084" y="430018"/>
          <a:ext cx="9198165" cy="53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F5AB8C3-D6C0-4163-036F-54C9F6784BD3}"/>
              </a:ext>
            </a:extLst>
          </p:cNvPr>
          <p:cNvSpPr txBox="1"/>
          <p:nvPr/>
        </p:nvSpPr>
        <p:spPr>
          <a:xfrm>
            <a:off x="2042160" y="4049851"/>
            <a:ext cx="509016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rPr>
              <a:t>Objective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To explores the roles of teachers and social workers in providing psychosocial support to learners. </a:t>
            </a:r>
            <a:endParaRPr kumimoji="0" lang="en-ZA"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9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F85D8D6-41D7-9BAF-6478-C67829A74D70}"/>
              </a:ext>
            </a:extLst>
          </p:cNvPr>
          <p:cNvSpPr txBox="1">
            <a:spLocks/>
          </p:cNvSpPr>
          <p:nvPr/>
        </p:nvSpPr>
        <p:spPr>
          <a:xfrm>
            <a:off x="318499" y="1571946"/>
            <a:ext cx="8443435" cy="46050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sp>
        <p:nvSpPr>
          <p:cNvPr id="4" name="Content Placeholder 3">
            <a:extLst>
              <a:ext uri="{FF2B5EF4-FFF2-40B4-BE49-F238E27FC236}">
                <a16:creationId xmlns:a16="http://schemas.microsoft.com/office/drawing/2014/main" id="{7D6921DD-3BC9-7F63-10D2-936D75949A14}"/>
              </a:ext>
            </a:extLst>
          </p:cNvPr>
          <p:cNvSpPr txBox="1">
            <a:spLocks/>
          </p:cNvSpPr>
          <p:nvPr/>
        </p:nvSpPr>
        <p:spPr>
          <a:xfrm>
            <a:off x="519807" y="316591"/>
            <a:ext cx="8104384" cy="842194"/>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chemeClr val="accent1"/>
                </a:solidFill>
                <a:latin typeface="ADLaM Display" panose="020F0502020204030204" pitchFamily="2" charset="0"/>
                <a:ea typeface="ADLaM Display" panose="020F0502020204030204" pitchFamily="2" charset="0"/>
                <a:cs typeface="ADLaM Display" panose="020F0502020204030204" pitchFamily="2" charset="0"/>
              </a:rPr>
              <a:t>Results: supporting the overall well-being and development of learning </a:t>
            </a:r>
          </a:p>
        </p:txBody>
      </p:sp>
      <p:graphicFrame>
        <p:nvGraphicFramePr>
          <p:cNvPr id="3" name="Diagram 2">
            <a:extLst>
              <a:ext uri="{FF2B5EF4-FFF2-40B4-BE49-F238E27FC236}">
                <a16:creationId xmlns:a16="http://schemas.microsoft.com/office/drawing/2014/main" id="{AE7D7DEE-1814-8E48-7247-415B75DDE333}"/>
              </a:ext>
            </a:extLst>
          </p:cNvPr>
          <p:cNvGraphicFramePr/>
          <p:nvPr>
            <p:extLst>
              <p:ext uri="{D42A27DB-BD31-4B8C-83A1-F6EECF244321}">
                <p14:modId xmlns:p14="http://schemas.microsoft.com/office/powerpoint/2010/main" val="2199822143"/>
              </p:ext>
            </p:extLst>
          </p:nvPr>
        </p:nvGraphicFramePr>
        <p:xfrm>
          <a:off x="-948147" y="1158785"/>
          <a:ext cx="9907618" cy="5201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35242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F85D8D6-41D7-9BAF-6478-C67829A74D70}"/>
              </a:ext>
            </a:extLst>
          </p:cNvPr>
          <p:cNvSpPr txBox="1">
            <a:spLocks/>
          </p:cNvSpPr>
          <p:nvPr/>
        </p:nvSpPr>
        <p:spPr>
          <a:xfrm>
            <a:off x="318499" y="1571946"/>
            <a:ext cx="8443435" cy="46050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sp>
        <p:nvSpPr>
          <p:cNvPr id="4" name="Content Placeholder 3">
            <a:extLst>
              <a:ext uri="{FF2B5EF4-FFF2-40B4-BE49-F238E27FC236}">
                <a16:creationId xmlns:a16="http://schemas.microsoft.com/office/drawing/2014/main" id="{7D6921DD-3BC9-7F63-10D2-936D75949A14}"/>
              </a:ext>
            </a:extLst>
          </p:cNvPr>
          <p:cNvSpPr txBox="1">
            <a:spLocks/>
          </p:cNvSpPr>
          <p:nvPr/>
        </p:nvSpPr>
        <p:spPr>
          <a:xfrm>
            <a:off x="519807" y="316591"/>
            <a:ext cx="8104384" cy="842194"/>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chemeClr val="accent1"/>
                </a:solidFill>
                <a:latin typeface="ADLaM Display" panose="020F0502020204030204" pitchFamily="2" charset="0"/>
                <a:ea typeface="ADLaM Display" panose="020F0502020204030204" pitchFamily="2" charset="0"/>
                <a:cs typeface="ADLaM Display" panose="020F0502020204030204" pitchFamily="2" charset="0"/>
              </a:rPr>
              <a:t>Results: several challenges experienced in fulfilling their roles: </a:t>
            </a:r>
          </a:p>
        </p:txBody>
      </p:sp>
      <p:sp>
        <p:nvSpPr>
          <p:cNvPr id="5" name="TextBox 4">
            <a:extLst>
              <a:ext uri="{FF2B5EF4-FFF2-40B4-BE49-F238E27FC236}">
                <a16:creationId xmlns:a16="http://schemas.microsoft.com/office/drawing/2014/main" id="{107BEB28-9724-B205-B0A5-67F30A17DEDC}"/>
              </a:ext>
            </a:extLst>
          </p:cNvPr>
          <p:cNvSpPr txBox="1"/>
          <p:nvPr/>
        </p:nvSpPr>
        <p:spPr>
          <a:xfrm>
            <a:off x="904126" y="1407559"/>
            <a:ext cx="7602876" cy="1477328"/>
          </a:xfrm>
          <a:prstGeom prst="rect">
            <a:avLst/>
          </a:prstGeom>
          <a:noFill/>
        </p:spPr>
        <p:txBody>
          <a:bodyPr wrap="square" rtlCol="0">
            <a:spAutoFit/>
          </a:bodyPr>
          <a:lstStyle/>
          <a:p>
            <a:endParaRPr lang="en-US" dirty="0"/>
          </a:p>
          <a:p>
            <a:endParaRPr lang="en-US" dirty="0"/>
          </a:p>
          <a:p>
            <a:endParaRPr lang="en-US" dirty="0"/>
          </a:p>
          <a:p>
            <a:endParaRPr lang="en-US" dirty="0"/>
          </a:p>
          <a:p>
            <a:endParaRPr lang="en-ZA" dirty="0"/>
          </a:p>
        </p:txBody>
      </p:sp>
      <p:graphicFrame>
        <p:nvGraphicFramePr>
          <p:cNvPr id="3" name="Diagram 2">
            <a:extLst>
              <a:ext uri="{FF2B5EF4-FFF2-40B4-BE49-F238E27FC236}">
                <a16:creationId xmlns:a16="http://schemas.microsoft.com/office/drawing/2014/main" id="{9CD72A67-5459-427B-1B9E-640977487139}"/>
              </a:ext>
            </a:extLst>
          </p:cNvPr>
          <p:cNvGraphicFramePr/>
          <p:nvPr>
            <p:extLst>
              <p:ext uri="{D42A27DB-BD31-4B8C-83A1-F6EECF244321}">
                <p14:modId xmlns:p14="http://schemas.microsoft.com/office/powerpoint/2010/main" val="1572738335"/>
              </p:ext>
            </p:extLst>
          </p:nvPr>
        </p:nvGraphicFramePr>
        <p:xfrm>
          <a:off x="519806" y="1352077"/>
          <a:ext cx="7987195" cy="482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0618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F85D8D6-41D7-9BAF-6478-C67829A74D70}"/>
              </a:ext>
            </a:extLst>
          </p:cNvPr>
          <p:cNvSpPr txBox="1">
            <a:spLocks/>
          </p:cNvSpPr>
          <p:nvPr/>
        </p:nvSpPr>
        <p:spPr>
          <a:xfrm>
            <a:off x="318499" y="1571946"/>
            <a:ext cx="8443435" cy="46050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sp>
        <p:nvSpPr>
          <p:cNvPr id="4" name="Content Placeholder 3">
            <a:extLst>
              <a:ext uri="{FF2B5EF4-FFF2-40B4-BE49-F238E27FC236}">
                <a16:creationId xmlns:a16="http://schemas.microsoft.com/office/drawing/2014/main" id="{7D6921DD-3BC9-7F63-10D2-936D75949A14}"/>
              </a:ext>
            </a:extLst>
          </p:cNvPr>
          <p:cNvSpPr txBox="1">
            <a:spLocks/>
          </p:cNvSpPr>
          <p:nvPr/>
        </p:nvSpPr>
        <p:spPr>
          <a:xfrm>
            <a:off x="519807" y="316591"/>
            <a:ext cx="8104384" cy="8421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a:solidFill>
                  <a:schemeClr val="accent1"/>
                </a:solidFill>
                <a:latin typeface="ADLaM Display" panose="020F0502020204030204" pitchFamily="2" charset="0"/>
                <a:ea typeface="ADLaM Display" panose="020F0502020204030204" pitchFamily="2" charset="0"/>
                <a:cs typeface="ADLaM Display" panose="020F0502020204030204" pitchFamily="2" charset="0"/>
              </a:rPr>
              <a:t>Conclusion: </a:t>
            </a:r>
            <a:endParaRPr lang="en-US" sz="4800" dirty="0">
              <a:solidFill>
                <a:schemeClr val="accent1"/>
              </a:solidFill>
              <a:latin typeface="ADLaM Display" panose="020F0502020204030204" pitchFamily="2" charset="0"/>
              <a:ea typeface="ADLaM Display" panose="020F0502020204030204" pitchFamily="2" charset="0"/>
              <a:cs typeface="ADLaM Display" panose="020F0502020204030204" pitchFamily="2" charset="0"/>
            </a:endParaRPr>
          </a:p>
        </p:txBody>
      </p:sp>
      <p:sp>
        <p:nvSpPr>
          <p:cNvPr id="5" name="TextBox 4">
            <a:extLst>
              <a:ext uri="{FF2B5EF4-FFF2-40B4-BE49-F238E27FC236}">
                <a16:creationId xmlns:a16="http://schemas.microsoft.com/office/drawing/2014/main" id="{107BEB28-9724-B205-B0A5-67F30A17DEDC}"/>
              </a:ext>
            </a:extLst>
          </p:cNvPr>
          <p:cNvSpPr txBox="1"/>
          <p:nvPr/>
        </p:nvSpPr>
        <p:spPr>
          <a:xfrm>
            <a:off x="904126" y="1240716"/>
            <a:ext cx="7602876" cy="1477328"/>
          </a:xfrm>
          <a:prstGeom prst="rect">
            <a:avLst/>
          </a:prstGeom>
          <a:noFill/>
        </p:spPr>
        <p:txBody>
          <a:bodyPr wrap="square" rtlCol="0">
            <a:spAutoFit/>
          </a:bodyPr>
          <a:lstStyle/>
          <a:p>
            <a:endParaRPr lang="en-US" dirty="0"/>
          </a:p>
          <a:p>
            <a:endParaRPr lang="en-US" dirty="0"/>
          </a:p>
          <a:p>
            <a:endParaRPr lang="en-US" dirty="0"/>
          </a:p>
          <a:p>
            <a:endParaRPr lang="en-US" dirty="0"/>
          </a:p>
          <a:p>
            <a:endParaRPr lang="en-ZA" dirty="0"/>
          </a:p>
        </p:txBody>
      </p:sp>
      <p:sp>
        <p:nvSpPr>
          <p:cNvPr id="6" name="TextBox 5">
            <a:extLst>
              <a:ext uri="{FF2B5EF4-FFF2-40B4-BE49-F238E27FC236}">
                <a16:creationId xmlns:a16="http://schemas.microsoft.com/office/drawing/2014/main" id="{9EA19E67-E012-6A32-F424-B1495A1B4307}"/>
              </a:ext>
            </a:extLst>
          </p:cNvPr>
          <p:cNvSpPr txBox="1"/>
          <p:nvPr/>
        </p:nvSpPr>
        <p:spPr>
          <a:xfrm>
            <a:off x="114938" y="1104925"/>
            <a:ext cx="8710563" cy="5078313"/>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0" dirty="0">
                <a:solidFill>
                  <a:sysClr val="windowText" lastClr="000000"/>
                </a:solidFill>
              </a:rPr>
              <a:t>Collaborative s</a:t>
            </a:r>
            <a:r>
              <a:rPr kumimoji="0" lang="en-US" sz="1800" b="0" i="0" u="none" strike="noStrike" kern="0" cap="none" spc="0" normalizeH="0" baseline="0" noProof="0" dirty="0" err="1">
                <a:ln>
                  <a:noFill/>
                </a:ln>
                <a:solidFill>
                  <a:sysClr val="windowText" lastClr="000000"/>
                </a:solidFill>
                <a:effectLst/>
                <a:uLnTx/>
                <a:uFillTx/>
              </a:rPr>
              <a:t>upport</a:t>
            </a:r>
            <a:r>
              <a:rPr kumimoji="0" lang="en-US" sz="1800" b="0" i="0" u="none" strike="noStrike" kern="0" cap="none" spc="0" normalizeH="0" baseline="0" noProof="0" dirty="0">
                <a:ln>
                  <a:noFill/>
                </a:ln>
                <a:solidFill>
                  <a:sysClr val="windowText" lastClr="000000"/>
                </a:solidFill>
                <a:effectLst/>
                <a:uLnTx/>
                <a:uFillTx/>
              </a:rPr>
              <a:t> role provided by teachers and social workers are essential to the overall wellbeing of learners. The lack of active parental involvement poses a substantial hurdle in the process of supporting learners. Although teachers and social workers strive to engage parents in addressing academic, emotional, and psychosocial issues, parents may struggle to committing to meeting teachers and social workers. Fear and resistance from learners themselves can also complicate efforts to involve parents, as learners may worry about potential consequences at home.</a:t>
            </a:r>
          </a:p>
          <a:p>
            <a:pPr marL="742950" lvl="1" indent="-285750" defTabSz="914400">
              <a:buFont typeface="Arial" panose="020B0604020202020204" pitchFamily="34" charset="0"/>
              <a:buChar char="•"/>
              <a:defRPr/>
            </a:pPr>
            <a:r>
              <a:rPr kumimoji="0" lang="en-US" b="1" i="0" u="sng" strike="noStrike" kern="0" cap="none" spc="0" normalizeH="0" baseline="0" noProof="0" dirty="0">
                <a:ln>
                  <a:noFill/>
                </a:ln>
                <a:solidFill>
                  <a:sysClr val="windowText" lastClr="000000"/>
                </a:solidFill>
                <a:effectLst/>
                <a:uLnTx/>
                <a:uFillTx/>
              </a:rPr>
              <a:t>Recommendations for</a:t>
            </a:r>
            <a:r>
              <a:rPr lang="en-US" b="1" u="sng" kern="0" dirty="0">
                <a:solidFill>
                  <a:sysClr val="windowText" lastClr="000000"/>
                </a:solidFill>
              </a:rPr>
              <a:t> collaborative practices </a:t>
            </a:r>
            <a:endParaRPr kumimoji="0" lang="en-ZA" b="1" i="0" u="sng"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Therefore, teachers and social workers should work together to devise strategies that encourage and facilitate greater parental engagement. </a:t>
            </a:r>
            <a:endParaRPr kumimoji="0" lang="en-ZA" sz="18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Collaborative initiatives may be taken by teachers and social workers to ensure that learners are supported in their struggles (</a:t>
            </a:r>
            <a:r>
              <a:rPr lang="en-US" kern="0" dirty="0">
                <a:solidFill>
                  <a:sysClr val="windowText" lastClr="000000"/>
                </a:solidFill>
              </a:rPr>
              <a:t>e.g., </a:t>
            </a:r>
            <a:r>
              <a:rPr kumimoji="0" lang="en-US" sz="1800" b="0" i="0" u="none" strike="noStrike" kern="0" cap="none" spc="0" normalizeH="0" baseline="0" noProof="0" dirty="0">
                <a:ln>
                  <a:noFill/>
                </a:ln>
                <a:solidFill>
                  <a:sysClr val="windowText" lastClr="000000"/>
                </a:solidFill>
                <a:effectLst/>
                <a:uLnTx/>
                <a:uFillTx/>
              </a:rPr>
              <a:t>mental health campaigns). </a:t>
            </a:r>
            <a:endParaRPr kumimoji="0" lang="en-ZA" sz="18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Considering the current processes that teachers and social workers follow, there is a need for a collaborative guide for schools in which roles that are fulfilled by social workers and teachers in learner/ school incidence needing their support are clearly stated and partnership is </a:t>
            </a:r>
            <a:r>
              <a:rPr lang="en-US" kern="0" dirty="0">
                <a:solidFill>
                  <a:sysClr val="windowText" lastClr="000000"/>
                </a:solidFill>
              </a:rPr>
              <a:t>encouraged. </a:t>
            </a:r>
            <a:endParaRPr kumimoji="0" lang="en-US" sz="18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0" dirty="0">
                <a:solidFill>
                  <a:sysClr val="windowText" lastClr="000000"/>
                </a:solidFill>
              </a:rPr>
              <a:t>In continuing this work, my current proposed research project focuses greatly on the practice of school social work. </a:t>
            </a:r>
            <a:endParaRPr kumimoji="0" lang="en-Z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8602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F85D8D6-41D7-9BAF-6478-C67829A74D70}"/>
              </a:ext>
            </a:extLst>
          </p:cNvPr>
          <p:cNvSpPr txBox="1">
            <a:spLocks/>
          </p:cNvSpPr>
          <p:nvPr/>
        </p:nvSpPr>
        <p:spPr>
          <a:xfrm>
            <a:off x="318499" y="1571946"/>
            <a:ext cx="8443435" cy="46050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sp>
        <p:nvSpPr>
          <p:cNvPr id="4" name="Content Placeholder 3">
            <a:extLst>
              <a:ext uri="{FF2B5EF4-FFF2-40B4-BE49-F238E27FC236}">
                <a16:creationId xmlns:a16="http://schemas.microsoft.com/office/drawing/2014/main" id="{7D6921DD-3BC9-7F63-10D2-936D75949A14}"/>
              </a:ext>
            </a:extLst>
          </p:cNvPr>
          <p:cNvSpPr txBox="1">
            <a:spLocks/>
          </p:cNvSpPr>
          <p:nvPr/>
        </p:nvSpPr>
        <p:spPr>
          <a:xfrm>
            <a:off x="519807" y="316591"/>
            <a:ext cx="8104384" cy="8421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chemeClr val="accent1"/>
                </a:solidFill>
                <a:latin typeface="ADLaM Display" panose="020F0502020204030204" pitchFamily="2" charset="0"/>
                <a:ea typeface="ADLaM Display" panose="020F0502020204030204" pitchFamily="2" charset="0"/>
                <a:cs typeface="ADLaM Display" panose="020F0502020204030204" pitchFamily="2" charset="0"/>
              </a:rPr>
              <a:t>Acknowledgement:</a:t>
            </a:r>
          </a:p>
        </p:txBody>
      </p:sp>
      <p:graphicFrame>
        <p:nvGraphicFramePr>
          <p:cNvPr id="5" name="Diagram 4">
            <a:extLst>
              <a:ext uri="{FF2B5EF4-FFF2-40B4-BE49-F238E27FC236}">
                <a16:creationId xmlns:a16="http://schemas.microsoft.com/office/drawing/2014/main" id="{487AE3EC-33ED-2B6A-E67F-1A41772BE2D6}"/>
              </a:ext>
            </a:extLst>
          </p:cNvPr>
          <p:cNvGraphicFramePr/>
          <p:nvPr>
            <p:extLst>
              <p:ext uri="{D42A27DB-BD31-4B8C-83A1-F6EECF244321}">
                <p14:modId xmlns:p14="http://schemas.microsoft.com/office/powerpoint/2010/main" val="685055235"/>
              </p:ext>
            </p:extLst>
          </p:nvPr>
        </p:nvGraphicFramePr>
        <p:xfrm>
          <a:off x="519807" y="1571946"/>
          <a:ext cx="8242126" cy="4058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243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F85D8D6-41D7-9BAF-6478-C67829A74D70}"/>
              </a:ext>
            </a:extLst>
          </p:cNvPr>
          <p:cNvSpPr txBox="1">
            <a:spLocks/>
          </p:cNvSpPr>
          <p:nvPr/>
        </p:nvSpPr>
        <p:spPr>
          <a:xfrm>
            <a:off x="318499" y="1571946"/>
            <a:ext cx="8443435" cy="46050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pic>
        <p:nvPicPr>
          <p:cNvPr id="6" name="Picture 5" descr="A white rectangular sign with blue text">
            <a:extLst>
              <a:ext uri="{FF2B5EF4-FFF2-40B4-BE49-F238E27FC236}">
                <a16:creationId xmlns:a16="http://schemas.microsoft.com/office/drawing/2014/main" id="{F7FC4BC5-E16A-9ACE-D96E-575391C3E4A3}"/>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 y="0"/>
            <a:ext cx="9143238" cy="68579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680057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684a9b1505941698220b187cc719224 xmlns="ab52491c-92e4-4722-b660-95655e5c05e8">
      <Terms xmlns="http://schemas.microsoft.com/office/infopath/2007/PartnerControls"/>
    </p684a9b1505941698220b187cc719224>
    <SeoKeywords xmlns="http://schemas.microsoft.com/sharepoint/v3" xsi:nil="true"/>
    <TaxCatchAll xmlns="ab52491c-92e4-4722-b660-95655e5c05e8"/>
    <TaxKeywordTaxHTField xmlns="ab52491c-92e4-4722-b660-95655e5c05e8">
      <Terms xmlns="http://schemas.microsoft.com/office/infopath/2007/PartnerControls"/>
    </TaxKeywordTaxHTFiel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4FEA08DE5F7D488D4C5A37B6B8FC23" ma:contentTypeVersion="1" ma:contentTypeDescription="Create a new document." ma:contentTypeScope="" ma:versionID="ffb422cc9a6f05959474994765a07d2a">
  <xsd:schema xmlns:xsd="http://www.w3.org/2001/XMLSchema" xmlns:xs="http://www.w3.org/2001/XMLSchema" xmlns:p="http://schemas.microsoft.com/office/2006/metadata/properties" xmlns:ns1="http://schemas.microsoft.com/sharepoint/v3" xmlns:ns2="ab52491c-92e4-4722-b660-95655e5c05e8" targetNamespace="http://schemas.microsoft.com/office/2006/metadata/properties" ma:root="true" ma:fieldsID="fb923eded7a09e80b8ea08bd723e1649" ns1:_="" ns2:_="">
    <xsd:import namespace="http://schemas.microsoft.com/sharepoint/v3"/>
    <xsd:import namespace="ab52491c-92e4-4722-b660-95655e5c05e8"/>
    <xsd:element name="properties">
      <xsd:complexType>
        <xsd:sequence>
          <xsd:element name="documentManagement">
            <xsd:complexType>
              <xsd:all>
                <xsd:element ref="ns1:SeoKeywords" minOccurs="0"/>
                <xsd:element ref="ns2:p684a9b1505941698220b187cc719224" minOccurs="0"/>
                <xsd:element ref="ns2:TaxCatchAll" minOccurs="0"/>
                <xsd:element ref="ns2:TaxCatchAllLabel" minOccurs="0"/>
                <xsd:element ref="ns2:TaxKeywordTaxHTFiel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eoKeywords" ma:index="8" nillable="true" ma:displayName="Meta Keywords" ma:description="Meta Keywords" ma:hidden="true" ma:internalName="SeoKeywords"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52491c-92e4-4722-b660-95655e5c05e8" elementFormDefault="qualified">
    <xsd:import namespace="http://schemas.microsoft.com/office/2006/documentManagement/types"/>
    <xsd:import namespace="http://schemas.microsoft.com/office/infopath/2007/PartnerControls"/>
    <xsd:element name="p684a9b1505941698220b187cc719224" ma:index="9" nillable="true" ma:taxonomy="true" ma:internalName="p684a9b1505941698220b187cc719224" ma:taxonomyFieldName="Managed_x0020_Metadata" ma:displayName="Managed Metadata" ma:readOnly="false" ma:default="" ma:fieldId="{9684a9b1-5059-4169-8220-b187cc719224}" ma:sspId="2f1784de-5ea5-4191-a343-fd214c04c33f" ma:termSetId="d5b2bf6e-8c48-4433-aed5-e36e2ce6f9f6" ma:anchorId="00000000-0000-0000-0000-000000000000" ma:open="false" ma:isKeyword="false">
      <xsd:complexType>
        <xsd:sequence>
          <xsd:element ref="pc:Terms" minOccurs="0" maxOccurs="1"/>
        </xsd:sequence>
      </xsd:complexType>
    </xsd:element>
    <xsd:element name="TaxCatchAll" ma:index="10" nillable="true" ma:displayName="Taxonomy Catch All Column" ma:description="" ma:hidden="true" ma:list="{92e08b0f-2340-4a60-95c7-59b5e64a7fef}" ma:internalName="TaxCatchAll" ma:showField="CatchAllData" ma:web="ab52491c-92e4-4722-b660-95655e5c05e8">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92e08b0f-2340-4a60-95c7-59b5e64a7fef}" ma:internalName="TaxCatchAllLabel" ma:readOnly="true" ma:showField="CatchAllDataLabel" ma:web="ab52491c-92e4-4722-b660-95655e5c05e8">
      <xsd:complexType>
        <xsd:complexContent>
          <xsd:extension base="dms:MultiChoiceLookup">
            <xsd:sequence>
              <xsd:element name="Value" type="dms:Lookup" maxOccurs="unbounded" minOccurs="0" nillable="true"/>
            </xsd:sequence>
          </xsd:extension>
        </xsd:complexContent>
      </xsd:complexType>
    </xsd:element>
    <xsd:element name="TaxKeywordTaxHTField" ma:index="13" nillable="true" ma:taxonomy="true" ma:internalName="TaxKeywordTaxHTField" ma:taxonomyFieldName="TaxKeyword" ma:displayName="Enterprise Keywords" ma:readOnly="false" ma:fieldId="{23f27201-bee3-471e-b2e7-b64fd8b7ca38}" ma:taxonomyMulti="true" ma:sspId="6c618bf2-f769-4d7e-ae8b-77fad12473a7" ma:termSetId="00000000-0000-0000-0000-000000000000" ma:anchorId="00000000-0000-0000-0000-000000000000" ma:open="true" ma:isKeyword="true">
      <xsd:complexType>
        <xsd:sequence>
          <xsd:element ref="pc:Terms" minOccurs="0" maxOccurs="1"/>
        </xsd:sequence>
      </xsd:complexType>
    </xsd:element>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B2E01C-2608-4021-B5B4-B927BEE368FF}">
  <ds:schemaRefs>
    <ds:schemaRef ds:uri="http://schemas.microsoft.com/sharepoint/v3/contenttype/forms"/>
  </ds:schemaRefs>
</ds:datastoreItem>
</file>

<file path=customXml/itemProps2.xml><?xml version="1.0" encoding="utf-8"?>
<ds:datastoreItem xmlns:ds="http://schemas.openxmlformats.org/officeDocument/2006/customXml" ds:itemID="{808C84F6-EE86-4DCA-872F-398E95C0A874}">
  <ds:schemaRefs>
    <ds:schemaRef ds:uri="http://schemas.microsoft.com/office/2006/metadata/properties"/>
    <ds:schemaRef ds:uri="http://www.w3.org/2000/xmlns/"/>
    <ds:schemaRef ds:uri="ab52491c-92e4-4722-b660-95655e5c05e8"/>
    <ds:schemaRef ds:uri="http://schemas.microsoft.com/office/infopath/2007/PartnerControls"/>
    <ds:schemaRef ds:uri="http://schemas.microsoft.com/sharepoint/v3"/>
    <ds:schemaRef ds:uri="http://www.w3.org/2001/XMLSchema-instance"/>
  </ds:schemaRefs>
</ds:datastoreItem>
</file>

<file path=customXml/itemProps3.xml><?xml version="1.0" encoding="utf-8"?>
<ds:datastoreItem xmlns:ds="http://schemas.openxmlformats.org/officeDocument/2006/customXml" ds:itemID="{DB7BD35E-344C-47EF-95B1-25E8C1CF5F13}">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ab52491c-92e4-4722-b660-95655e5c05e8"/>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Wood Type</Template>
  <TotalTime>6884</TotalTime>
  <Words>1022</Words>
  <Application>Microsoft Office PowerPoint</Application>
  <PresentationFormat>On-screen Show (4:3)</PresentationFormat>
  <Paragraphs>73</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ADLaM Display</vt: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Gift Khumalo</cp:lastModifiedBy>
  <cp:revision>11</cp:revision>
  <dcterms:created xsi:type="dcterms:W3CDTF">2021-08-16T12:14:48Z</dcterms:created>
  <dcterms:modified xsi:type="dcterms:W3CDTF">2023-09-26T11:48:33Z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0x010100934FEA08DE5F7D488D4C5A37B6B8FC23</vt:lpwstr>
  </property>
</Properties>
</file>