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571F2-9ECE-47EC-AB56-BC0E5279571E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9853-05A1-49D8-A234-FA8AF32044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75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571F2-9ECE-47EC-AB56-BC0E5279571E}" type="datetimeFigureOut">
              <a:rPr lang="en-ZA" smtClean="0"/>
              <a:t>2023/09/26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E9853-05A1-49D8-A234-FA8AF32044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65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ZA" b="1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ZA" b="1" smtClean="0">
                <a:solidFill>
                  <a:schemeClr val="accent2">
                    <a:lumMod val="50000"/>
                  </a:schemeClr>
                </a:solidFill>
              </a:rPr>
              <a:t>MITIGATING CHILD MALTREATMENT THROUGH ASSESSMENT IN CHILD PROTECTION SERVICES: A SOUTH AFRICAN PERSPECTIVE</a:t>
            </a:r>
            <a:r>
              <a:rPr lang="en-ZA" smtClean="0"/>
              <a:t/>
            </a:r>
            <a:br>
              <a:rPr lang="en-ZA" smtClean="0"/>
            </a:b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2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MITIGATING CHILD MALTREATMENT THROUGH ASSESSMENT IN CHILD PROTECTION SERVICES IN SOUTH AFRICA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2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AIM OF THE STUDY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RESEARCH METHODOLOGY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RESULTS OF THE RESEARCH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4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RESULTS OF THE RESEARCH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7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THEME 1:INTERNATIONAL, REGIONAL AND SOUTH AFRICAN POLICY DOCUMENTS AND LEGISLATION PERTAINING TO CHILD PROTECTION SERVICES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1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smtClean="0"/>
              <a:t/>
            </a:r>
            <a:br>
              <a:rPr lang="en-ZA" sz="3600" b="1" smtClean="0"/>
            </a:br>
            <a:r>
              <a:rPr lang="en-ZA" sz="3600" b="1" smtClean="0"/>
              <a:t/>
            </a:r>
            <a:br>
              <a:rPr lang="en-ZA" sz="3600" b="1" smtClean="0"/>
            </a:br>
            <a:r>
              <a:rPr lang="en-ZA" sz="2800" b="1" smtClean="0">
                <a:solidFill>
                  <a:schemeClr val="bg1"/>
                </a:solidFill>
              </a:rPr>
              <a:t>THEME 1:INTERNATIONAL, REGIONAL AND SOUTH AFRICAN POLICY DOCUMENTS AND LEGISLATION PERTAINING TO CHILD PROTECTION SERVICES</a:t>
            </a:r>
            <a:r>
              <a:rPr lang="en-ZA" sz="3600" b="1" smtClean="0"/>
              <a:t/>
            </a:r>
            <a:br>
              <a:rPr lang="en-ZA" sz="3600" b="1" smtClean="0"/>
            </a:br>
            <a:r>
              <a:rPr lang="en-ZA" sz="3600" b="1" smtClean="0"/>
              <a:t/>
            </a:r>
            <a:br>
              <a:rPr lang="en-ZA" sz="3600" b="1" smtClean="0"/>
            </a:br>
            <a:endParaRPr lang="en-ZA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THEME 1:INTERNATIONAL, REGIONAL AND SOUTH AFRICAN POLICY DOCUMENTS AND LEGISLATION PERTAINING TO CHILD PROTECTION SERVICES</a:t>
            </a:r>
            <a:endParaRPr lang="en-ZA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3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srgbClr val="000000">
                    <a:tint val="83000"/>
                    <a:satMod val="150000"/>
                  </a:srgbClr>
                </a:solidFill>
              </a:rPr>
              <a:t/>
            </a:r>
            <a:br>
              <a:rPr lang="en-ZA" sz="36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srgbClr val="000000">
                    <a:tint val="83000"/>
                    <a:satMod val="150000"/>
                  </a:srgbClr>
                </a:solidFill>
              </a:rPr>
            </a:br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schemeClr val="bg1"/>
                </a:solidFill>
              </a:rPr>
              <a:t>THEME 2:UTILISATION OF ASSESSMENT STRATEGIES DURING THE ASSESSMENT OF ALLEGED CHILD ABUSE AND NEGLECT CASES</a:t>
            </a:r>
            <a:r>
              <a:rPr lang="en-ZA" sz="2800" b="1" smtClean="0"/>
              <a:t/>
            </a:r>
            <a:br>
              <a:rPr lang="en-ZA" sz="2800" b="1" smtClean="0"/>
            </a:br>
            <a:r>
              <a:rPr lang="en-ZA" sz="3600" smtClean="0"/>
              <a:t/>
            </a:r>
            <a:br>
              <a:rPr lang="en-ZA" sz="3600" smtClean="0"/>
            </a:br>
            <a:endParaRPr lang="en-ZA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9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/>
            </a:r>
            <a:br>
              <a:rPr lang="en-ZA" sz="2800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</a:br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/>
            </a:r>
            <a:b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</a:br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schemeClr val="bg1"/>
                </a:solidFill>
              </a:rPr>
              <a:t>THEME 2:UTILISATION OF ASSESSMENT STRATEGIES DURING THE ASSESSMENT OF ALLEGED CHILD ABUSE AND NEGLECT CASES</a:t>
            </a:r>
            <a:r>
              <a:rPr lang="en-ZA" sz="3600" b="1" smtClean="0"/>
              <a:t/>
            </a:r>
            <a:br>
              <a:rPr lang="en-ZA" sz="3600" b="1" smtClean="0"/>
            </a:br>
            <a:r>
              <a:rPr lang="en-ZA" sz="3600" b="1" smtClean="0"/>
              <a:t/>
            </a:r>
            <a:br>
              <a:rPr lang="en-ZA" sz="3600" b="1" smtClean="0"/>
            </a:br>
            <a:endParaRPr lang="en-ZA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ffectLst/>
              </a:rPr>
              <a:t>INTRODUCTION AND BACKGROUND</a:t>
            </a:r>
            <a:r>
              <a:rPr lang="en-ZA" smtClean="0"/>
              <a:t/>
            </a:r>
            <a:br>
              <a:rPr lang="en-ZA" smtClean="0"/>
            </a:br>
            <a:endParaRPr lang="en-ZA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15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/>
            </a:r>
            <a:b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</a:br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r>
              <a:rPr lang="en-ZA" sz="3600" b="1" smtClean="0"/>
              <a:t/>
            </a:r>
            <a:br>
              <a:rPr lang="en-ZA" sz="3600" b="1" smtClean="0"/>
            </a:br>
            <a:endParaRPr lang="en-ZA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600" b="1" smtClean="0"/>
              <a:t/>
            </a:r>
            <a:br>
              <a:rPr lang="en-ZA" sz="3600" b="1" smtClean="0"/>
            </a:br>
            <a:r>
              <a:rPr lang="en-ZA" sz="2800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schemeClr val="bg1"/>
                </a:solidFill>
              </a:rPr>
              <a:t>THEME 2:UTILISATION OF ASSESSMENT STRATEGIES DURING THE ASSESSMENT OF ALLEGED CHILD ABUSE AND NEGLECT CASES</a:t>
            </a:r>
            <a:r>
              <a:rPr lang="en-ZA" sz="3600" smtClean="0"/>
              <a:t/>
            </a:r>
            <a:br>
              <a:rPr lang="en-ZA" sz="3600" smtClean="0"/>
            </a:br>
            <a:endParaRPr lang="en-ZA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smtClean="0">
                <a:solidFill>
                  <a:prstClr val="black"/>
                </a:solidFill>
              </a:rPr>
              <a:t/>
            </a:r>
            <a:br>
              <a:rPr lang="en-ZA" sz="3200" b="1" smtClean="0">
                <a:solidFill>
                  <a:prstClr val="black"/>
                </a:solidFill>
              </a:rPr>
            </a:br>
            <a:r>
              <a:rPr lang="en-ZA" sz="2800" b="1" smtClean="0"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r>
              <a:rPr lang="en-ZA" sz="3600" b="1" smtClean="0"/>
              <a:t/>
            </a:r>
            <a:br>
              <a:rPr lang="en-ZA" sz="3600" b="1" smtClean="0"/>
            </a:br>
            <a:endParaRPr lang="en-ZA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37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smtClean="0">
                <a:solidFill>
                  <a:prstClr val="black"/>
                </a:solidFill>
              </a:rPr>
              <a:t/>
            </a:r>
            <a:br>
              <a:rPr lang="en-ZA" sz="3200" b="1" smtClean="0">
                <a:solidFill>
                  <a:prstClr val="black"/>
                </a:solidFill>
              </a:rPr>
            </a:br>
            <a:r>
              <a:rPr lang="en-ZA" sz="2800" b="1" smtClean="0"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r>
              <a:rPr lang="en-ZA" sz="3600" b="1" smtClean="0"/>
              <a:t/>
            </a:r>
            <a:br>
              <a:rPr lang="en-ZA" sz="3600" b="1" smtClean="0"/>
            </a:br>
            <a:endParaRPr lang="en-ZA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98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7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THEME 2:UTILISATION OF ASSESSMENT STRATEGIES DURING THE ASSESSMENT OF ALLEGED CHILD ABUSE AND NEGLECT CASES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5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THEME 2:UTILISATION OF ASSESSMENT STRATEGIES DURING THE ASSESSMENT OF ALLEGED CHILD ABUSE AND NEGLECT CASES</a:t>
            </a:r>
            <a:endParaRPr lang="en-ZA" sz="2800" dirty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8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3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71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bg1"/>
                </a:solidFill>
                <a:effectLst/>
              </a:rPr>
              <a:t>INTRODUCTION AND BACKGROUND</a:t>
            </a:r>
            <a:r>
              <a:rPr lang="en-ZA" smtClean="0"/>
              <a:t/>
            </a:r>
            <a:br>
              <a:rPr lang="en-ZA" smtClean="0"/>
            </a:br>
            <a:endParaRPr lang="en-ZA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9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6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50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8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8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72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 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19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 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9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 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98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 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8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4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  <a:effectLst/>
              </a:rPr>
              <a:t>INTRODUCTION AND BACKGROUND</a:t>
            </a:r>
            <a:endParaRPr lang="en-ZA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25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</a:rPr>
              <a:t>THEME 2:UTILISATION OF ASSESSMENT STRATEGIES DURING THE ASSESSMENT OF ALLEGED CHILD ABUSE AND NEGLECT CASES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8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accent2">
                    <a:lumMod val="50000"/>
                  </a:schemeClr>
                </a:solidFill>
              </a:rPr>
              <a:t>CONCLUSIONS AND RECOMMENDATIONS</a:t>
            </a:r>
            <a:endParaRPr lang="en-Z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78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accent2">
                    <a:lumMod val="50000"/>
                  </a:schemeClr>
                </a:solidFill>
              </a:rPr>
              <a:t>CONCLUSIONS AND RECOMMENDATIONS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44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accent2">
                    <a:lumMod val="50000"/>
                  </a:schemeClr>
                </a:solidFill>
              </a:rPr>
              <a:t>CONCLUSIONS AND RECOMMENDATIONS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26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prstClr val="black"/>
                </a:solidFill>
              </a:rPr>
              <a:t>BIBLIOGRAPHY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3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prstClr val="black"/>
                </a:solidFill>
              </a:rPr>
              <a:t>BIBLIOGRAPHY</a:t>
            </a:r>
            <a:endParaRPr lang="en-ZA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54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1" smtClean="0">
                <a:solidFill>
                  <a:schemeClr val="bg1"/>
                </a:solidFill>
              </a:rPr>
              <a:t>“The happiness of any society begins with the well being of the families that live in it.”</a:t>
            </a:r>
            <a:br>
              <a:rPr lang="en-ZA" b="1" i="1" smtClean="0">
                <a:solidFill>
                  <a:schemeClr val="bg1"/>
                </a:solidFill>
              </a:rPr>
            </a:br>
            <a:r>
              <a:rPr lang="en-ZA" b="1" smtClean="0">
                <a:solidFill>
                  <a:schemeClr val="bg1"/>
                </a:solidFill>
              </a:rPr>
              <a:t>--Kofi Annan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tx1"/>
                </a:solidFill>
                <a:effectLst/>
              </a:rPr>
              <a:t>INTRODUCTION AND BACKGROUND</a:t>
            </a:r>
            <a:endParaRPr lang="en-ZA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  <a:effectLst/>
              </a:rPr>
              <a:t>INTRODUCTION AND BACKGROUND</a:t>
            </a:r>
            <a:endParaRPr lang="en-ZA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7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  <a:effectLst/>
              </a:rPr>
              <a:t>MITIGATING CHILD MALTREATMENT THROUGH ASSESSMENT IN CHILD PROTECTION SERVICES IN SOUTH AFRICA</a:t>
            </a:r>
            <a:endParaRPr lang="en-ZA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smtClean="0">
                <a:ln w="6350">
                  <a:solidFill>
                    <a:srgbClr val="000000">
                      <a:shade val="43000"/>
                    </a:srgbClr>
                  </a:solidFill>
                </a:ln>
                <a:solidFill>
                  <a:prstClr val="black"/>
                </a:solidFill>
                <a:effectLst/>
              </a:rPr>
              <a:t>MITIGATING CHILD MALTREATMENT THROUGH ASSESSMENT IN CHILD PROTECTION SERVICES IN SOUTH AFRICA</a:t>
            </a:r>
            <a:r>
              <a:rPr lang="en-ZA" smtClean="0"/>
              <a:t/>
            </a:r>
            <a:br>
              <a:rPr lang="en-ZA" smtClean="0"/>
            </a:br>
            <a:endParaRPr lang="en-Z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0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smtClean="0">
                <a:solidFill>
                  <a:schemeClr val="bg1"/>
                </a:solidFill>
              </a:rPr>
              <a:t>MITIGATING CHILD MALTREATMENT THROUGH ASSESSMENT IN CHILD PROTECTION SERVICES IN SOUTH AFRICA</a:t>
            </a:r>
            <a:endParaRPr lang="en-ZA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Custom</PresentationFormat>
  <Paragraphs>46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MITIGATING CHILD MALTREATMENT THROUGH ASSESSMENT IN CHILD PROTECTION SERVICES: A SOUTH AFRICAN PERSPECTIVE </vt:lpstr>
      <vt:lpstr>INTRODUCTION AND BACKGROUND </vt:lpstr>
      <vt:lpstr>INTRODUCTION AND BACKGROUND </vt:lpstr>
      <vt:lpstr>INTRODUCTION AND BACKGROUND</vt:lpstr>
      <vt:lpstr>INTRODUCTION AND BACKGROUND</vt:lpstr>
      <vt:lpstr>INTRODUCTION AND BACKGROUND</vt:lpstr>
      <vt:lpstr>MITIGATING CHILD MALTREATMENT THROUGH ASSESSMENT IN CHILD PROTECTION SERVICES IN SOUTH AFRICA</vt:lpstr>
      <vt:lpstr>MITIGATING CHILD MALTREATMENT THROUGH ASSESSMENT IN CHILD PROTECTION SERVICES IN SOUTH AFRICA </vt:lpstr>
      <vt:lpstr>MITIGATING CHILD MALTREATMENT THROUGH ASSESSMENT IN CHILD PROTECTION SERVICES IN SOUTH AFRICA</vt:lpstr>
      <vt:lpstr>MITIGATING CHILD MALTREATMENT THROUGH ASSESSMENT IN CHILD PROTECTION SERVICES IN SOUTH AFRICA</vt:lpstr>
      <vt:lpstr>AIM OF THE STUDY</vt:lpstr>
      <vt:lpstr>RESEARCH METHODOLOGY</vt:lpstr>
      <vt:lpstr>RESULTS OF THE RESEARCH</vt:lpstr>
      <vt:lpstr>RESULTS OF THE RESEARCH</vt:lpstr>
      <vt:lpstr>THEME 1:INTERNATIONAL, REGIONAL AND SOUTH AFRICAN POLICY DOCUMENTS AND LEGISLATION PERTAINING TO CHILD PROTECTION SERVICES</vt:lpstr>
      <vt:lpstr>  THEME 1:INTERNATIONAL, REGIONAL AND SOUTH AFRICAN POLICY DOCUMENTS AND LEGISLATION PERTAINING TO CHILD PROTECTION SERVICES  </vt:lpstr>
      <vt:lpstr>THEME 1:INTERNATIONAL, REGIONAL AND SOUTH AFRICAN POLICY DOCUMENTS AND LEGISLATION PERTAINING TO CHILD PROTECTION SERVICES</vt:lpstr>
      <vt:lpstr> THEME 2:UTILISATION OF ASSESSMENT STRATEGIES DURING THE ASSESSMENT OF ALLEGED CHILD ABUSE AND NEGLECT CASES  </vt:lpstr>
      <vt:lpstr>  THEME 2:UTILISATION OF ASSESSMENT STRATEGIES DURING THE ASSESSMENT OF ALLEGED CHILD ABUSE AND NEGLECT CASES  </vt:lpstr>
      <vt:lpstr> THEME 2:UTILISATION OF ASSESSMENT STRATEGIES DURING THE ASSESSMENT OF ALLEGED CHILD ABUSE AND NEGLECT CASES </vt:lpstr>
      <vt:lpstr> THEME 2:UTILISATION OF ASSESSMENT STRATEGIES DURING THE ASSESSMENT OF ALLEGED CHILD ABUSE AND NEGLECT CASES </vt:lpstr>
      <vt:lpstr> THEME 2:UTILISATION OF ASSESSMENT STRATEGIES DURING THE ASSESSMENT OF ALLEGED CHILD ABUSE AND NEGLECT CASES </vt:lpstr>
      <vt:lpstr> THEME 2:UTILISATION OF ASSESSMENT STRATEGIES DURING THE ASSESSMENT OF ALLEGED CHILD ABUSE AND NEGLECT CASES 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THEME 2: UTILISATION OF ASSESSMENT STRATEGIES DURING THE ASSESSMENT OF ALLEGED CHILD ABUSE AND NEGLECT CASES</vt:lpstr>
      <vt:lpstr>THEME 2: UTILISATION OF ASSESSMENT STRATEGIES DURING THE ASSESSMENT OF ALLEGED CHILD ABUSE AND NEGLECT CASES</vt:lpstr>
      <vt:lpstr>THEME 2: UTILISATION OF ASSESSMENT STRATEGIES DURING THE ASSESSMENT OF ALLEGED CHILD ABUSE AND NEGLECT CASES</vt:lpstr>
      <vt:lpstr>THEME 2: UTILISATION OF ASSESSMENT STRATEGIES DURING THE ASSESSMENT OF ALLEGED CHILD ABUSE AND NEGLECT CASES</vt:lpstr>
      <vt:lpstr>THEME 2:UTILISATION OF ASSESSMENT STRATEGIES DURING THE ASSESSMENT OF ALLEGED CHILD ABUSE AND NEGLECT CASES</vt:lpstr>
      <vt:lpstr>THEME 2:UTILISATION OF ASSESSMENT STRATEGIES DURING THE ASSESSMENT OF ALLEGED CHILD ABUSE AND NEGLECT CASES</vt:lpstr>
      <vt:lpstr>CONCLUSIONS AND RECOMMENDATIONS</vt:lpstr>
      <vt:lpstr>CONCLUSIONS AND RECOMMENDATIONS</vt:lpstr>
      <vt:lpstr>CONCLUSIONS AND RECOMMENDATIONS</vt:lpstr>
      <vt:lpstr>BIBLIOGRAPHY</vt:lpstr>
      <vt:lpstr>BIBLIOGRAPHY</vt:lpstr>
      <vt:lpstr>“The happiness of any society begins with the well being of the families that live in it.” --Kofi Annan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MITIGATING CHILD MALTREATMENT THROUGH ASSESSMENT IN CHILD PROTECTION SERVICES: A SOUTH AFRICAN PERSPECTIVE </dc:title>
  <dc:creator>Moreblessing</dc:creator>
  <cp:lastModifiedBy>Moreblessing</cp:lastModifiedBy>
  <cp:revision>1</cp:revision>
  <dcterms:created xsi:type="dcterms:W3CDTF">2023-09-26T12:38:15Z</dcterms:created>
  <dcterms:modified xsi:type="dcterms:W3CDTF">2023-09-26T12:38:15Z</dcterms:modified>
</cp:coreProperties>
</file>