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4"/>
  </p:sldMasterIdLst>
  <p:notesMasterIdLst>
    <p:notesMasterId r:id="rId27"/>
  </p:notesMasterIdLst>
  <p:sldIdLst>
    <p:sldId id="405" r:id="rId5"/>
    <p:sldId id="406" r:id="rId6"/>
    <p:sldId id="362" r:id="rId7"/>
    <p:sldId id="417" r:id="rId8"/>
    <p:sldId id="427" r:id="rId9"/>
    <p:sldId id="418" r:id="rId10"/>
    <p:sldId id="422" r:id="rId11"/>
    <p:sldId id="429" r:id="rId12"/>
    <p:sldId id="423" r:id="rId13"/>
    <p:sldId id="424" r:id="rId14"/>
    <p:sldId id="407" r:id="rId15"/>
    <p:sldId id="408" r:id="rId16"/>
    <p:sldId id="421" r:id="rId17"/>
    <p:sldId id="416" r:id="rId18"/>
    <p:sldId id="412" r:id="rId19"/>
    <p:sldId id="414" r:id="rId20"/>
    <p:sldId id="411" r:id="rId21"/>
    <p:sldId id="415" r:id="rId22"/>
    <p:sldId id="428" r:id="rId23"/>
    <p:sldId id="425" r:id="rId24"/>
    <p:sldId id="390"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3738" autoAdjust="0"/>
  </p:normalViewPr>
  <p:slideViewPr>
    <p:cSldViewPr snapToGrid="0">
      <p:cViewPr varScale="1">
        <p:scale>
          <a:sx n="79" d="100"/>
          <a:sy n="79" d="100"/>
        </p:scale>
        <p:origin x="86"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kukhanya Zondi" userId="bf435026-eb33-4d0d-a34b-166c626d85a5" providerId="ADAL" clId="{0B47826B-FAFB-42D2-84AC-288F83E6D9C3}"/>
    <pc:docChg chg="undo modSld">
      <pc:chgData name="Nokukhanya Zondi" userId="bf435026-eb33-4d0d-a34b-166c626d85a5" providerId="ADAL" clId="{0B47826B-FAFB-42D2-84AC-288F83E6D9C3}" dt="2023-09-26T13:08:48.284" v="582" actId="20577"/>
      <pc:docMkLst>
        <pc:docMk/>
      </pc:docMkLst>
      <pc:sldChg chg="modSp">
        <pc:chgData name="Nokukhanya Zondi" userId="bf435026-eb33-4d0d-a34b-166c626d85a5" providerId="ADAL" clId="{0B47826B-FAFB-42D2-84AC-288F83E6D9C3}" dt="2023-09-26T06:53:36.159" v="384" actId="404"/>
        <pc:sldMkLst>
          <pc:docMk/>
          <pc:sldMk cId="1324845786" sldId="362"/>
        </pc:sldMkLst>
        <pc:spChg chg="mod">
          <ac:chgData name="Nokukhanya Zondi" userId="bf435026-eb33-4d0d-a34b-166c626d85a5" providerId="ADAL" clId="{0B47826B-FAFB-42D2-84AC-288F83E6D9C3}" dt="2023-09-26T06:52:38.818" v="377" actId="255"/>
          <ac:spMkLst>
            <pc:docMk/>
            <pc:sldMk cId="1324845786" sldId="362"/>
            <ac:spMk id="2" creationId="{6A4E4317-1155-4AA0-AAD1-4F49E6110365}"/>
          </ac:spMkLst>
        </pc:spChg>
        <pc:spChg chg="mod">
          <ac:chgData name="Nokukhanya Zondi" userId="bf435026-eb33-4d0d-a34b-166c626d85a5" providerId="ADAL" clId="{0B47826B-FAFB-42D2-84AC-288F83E6D9C3}" dt="2023-09-26T06:53:36.159" v="384" actId="404"/>
          <ac:spMkLst>
            <pc:docMk/>
            <pc:sldMk cId="1324845786" sldId="362"/>
            <ac:spMk id="3" creationId="{FB6BF38B-E111-40C5-B465-ADB06CE7AEFE}"/>
          </ac:spMkLst>
        </pc:spChg>
        <pc:picChg chg="mod">
          <ac:chgData name="Nokukhanya Zondi" userId="bf435026-eb33-4d0d-a34b-166c626d85a5" providerId="ADAL" clId="{0B47826B-FAFB-42D2-84AC-288F83E6D9C3}" dt="2023-09-26T06:53:23.288" v="381" actId="1076"/>
          <ac:picMkLst>
            <pc:docMk/>
            <pc:sldMk cId="1324845786" sldId="362"/>
            <ac:picMk id="5" creationId="{9A0A2A6A-03C1-4A85-B84D-DE37AF1769DB}"/>
          </ac:picMkLst>
        </pc:picChg>
      </pc:sldChg>
      <pc:sldChg chg="modSp">
        <pc:chgData name="Nokukhanya Zondi" userId="bf435026-eb33-4d0d-a34b-166c626d85a5" providerId="ADAL" clId="{0B47826B-FAFB-42D2-84AC-288F83E6D9C3}" dt="2023-09-26T07:20:22.112" v="550" actId="14100"/>
        <pc:sldMkLst>
          <pc:docMk/>
          <pc:sldMk cId="2546155387" sldId="390"/>
        </pc:sldMkLst>
        <pc:spChg chg="mod">
          <ac:chgData name="Nokukhanya Zondi" userId="bf435026-eb33-4d0d-a34b-166c626d85a5" providerId="ADAL" clId="{0B47826B-FAFB-42D2-84AC-288F83E6D9C3}" dt="2023-09-26T07:20:22.112" v="550" actId="14100"/>
          <ac:spMkLst>
            <pc:docMk/>
            <pc:sldMk cId="2546155387" sldId="390"/>
            <ac:spMk id="2" creationId="{7910B822-BCAD-4846-86FC-C3775FDED05A}"/>
          </ac:spMkLst>
        </pc:spChg>
      </pc:sldChg>
      <pc:sldChg chg="modSp">
        <pc:chgData name="Nokukhanya Zondi" userId="bf435026-eb33-4d0d-a34b-166c626d85a5" providerId="ADAL" clId="{0B47826B-FAFB-42D2-84AC-288F83E6D9C3}" dt="2023-09-26T06:49:37.701" v="363" actId="20577"/>
        <pc:sldMkLst>
          <pc:docMk/>
          <pc:sldMk cId="1256804701" sldId="405"/>
        </pc:sldMkLst>
        <pc:spChg chg="mod">
          <ac:chgData name="Nokukhanya Zondi" userId="bf435026-eb33-4d0d-a34b-166c626d85a5" providerId="ADAL" clId="{0B47826B-FAFB-42D2-84AC-288F83E6D9C3}" dt="2023-09-26T06:49:37.701" v="363" actId="20577"/>
          <ac:spMkLst>
            <pc:docMk/>
            <pc:sldMk cId="1256804701" sldId="405"/>
            <ac:spMk id="3" creationId="{354E6239-A517-43C1-9798-FB47421EFECA}"/>
          </ac:spMkLst>
        </pc:spChg>
      </pc:sldChg>
      <pc:sldChg chg="addSp delSp modSp">
        <pc:chgData name="Nokukhanya Zondi" userId="bf435026-eb33-4d0d-a34b-166c626d85a5" providerId="ADAL" clId="{0B47826B-FAFB-42D2-84AC-288F83E6D9C3}" dt="2023-09-26T12:54:52.148" v="558" actId="14100"/>
        <pc:sldMkLst>
          <pc:docMk/>
          <pc:sldMk cId="2778842482" sldId="406"/>
        </pc:sldMkLst>
        <pc:spChg chg="mod">
          <ac:chgData name="Nokukhanya Zondi" userId="bf435026-eb33-4d0d-a34b-166c626d85a5" providerId="ADAL" clId="{0B47826B-FAFB-42D2-84AC-288F83E6D9C3}" dt="2023-09-26T06:52:14.502" v="376" actId="255"/>
          <ac:spMkLst>
            <pc:docMk/>
            <pc:sldMk cId="2778842482" sldId="406"/>
            <ac:spMk id="2" creationId="{5395D759-ECC3-4546-90FE-39873B2EF36D}"/>
          </ac:spMkLst>
        </pc:spChg>
        <pc:spChg chg="add del mod">
          <ac:chgData name="Nokukhanya Zondi" userId="bf435026-eb33-4d0d-a34b-166c626d85a5" providerId="ADAL" clId="{0B47826B-FAFB-42D2-84AC-288F83E6D9C3}" dt="2023-09-26T06:51:36.304" v="372"/>
          <ac:spMkLst>
            <pc:docMk/>
            <pc:sldMk cId="2778842482" sldId="406"/>
            <ac:spMk id="3" creationId="{C761AC88-D3B2-4132-8841-6F70CA2E1D73}"/>
          </ac:spMkLst>
        </pc:spChg>
        <pc:spChg chg="mod">
          <ac:chgData name="Nokukhanya Zondi" userId="bf435026-eb33-4d0d-a34b-166c626d85a5" providerId="ADAL" clId="{0B47826B-FAFB-42D2-84AC-288F83E6D9C3}" dt="2023-09-26T12:54:10.705" v="555" actId="20577"/>
          <ac:spMkLst>
            <pc:docMk/>
            <pc:sldMk cId="2778842482" sldId="406"/>
            <ac:spMk id="4" creationId="{CA2FE1CB-5DC1-468C-B8C8-BB1012061C37}"/>
          </ac:spMkLst>
        </pc:spChg>
        <pc:spChg chg="add del mod">
          <ac:chgData name="Nokukhanya Zondi" userId="bf435026-eb33-4d0d-a34b-166c626d85a5" providerId="ADAL" clId="{0B47826B-FAFB-42D2-84AC-288F83E6D9C3}" dt="2023-09-26T06:51:54.917" v="374"/>
          <ac:spMkLst>
            <pc:docMk/>
            <pc:sldMk cId="2778842482" sldId="406"/>
            <ac:spMk id="5" creationId="{5BD5C48D-824D-4383-970D-F7856F1C49A4}"/>
          </ac:spMkLst>
        </pc:spChg>
        <pc:spChg chg="mod">
          <ac:chgData name="Nokukhanya Zondi" userId="bf435026-eb33-4d0d-a34b-166c626d85a5" providerId="ADAL" clId="{0B47826B-FAFB-42D2-84AC-288F83E6D9C3}" dt="2023-09-26T12:54:52.148" v="558" actId="14100"/>
          <ac:spMkLst>
            <pc:docMk/>
            <pc:sldMk cId="2778842482" sldId="406"/>
            <ac:spMk id="6" creationId="{FA10498F-514A-4EAF-8A4C-946B62F7FCC0}"/>
          </ac:spMkLst>
        </pc:spChg>
        <pc:spChg chg="add del mod">
          <ac:chgData name="Nokukhanya Zondi" userId="bf435026-eb33-4d0d-a34b-166c626d85a5" providerId="ADAL" clId="{0B47826B-FAFB-42D2-84AC-288F83E6D9C3}" dt="2023-09-26T06:52:03.730" v="375"/>
          <ac:spMkLst>
            <pc:docMk/>
            <pc:sldMk cId="2778842482" sldId="406"/>
            <ac:spMk id="7" creationId="{88544BE9-02F1-4B6B-BFAB-97FD270E968E}"/>
          </ac:spMkLst>
        </pc:spChg>
      </pc:sldChg>
      <pc:sldChg chg="modSp">
        <pc:chgData name="Nokukhanya Zondi" userId="bf435026-eb33-4d0d-a34b-166c626d85a5" providerId="ADAL" clId="{0B47826B-FAFB-42D2-84AC-288F83E6D9C3}" dt="2023-09-26T13:05:46.986" v="569" actId="20577"/>
        <pc:sldMkLst>
          <pc:docMk/>
          <pc:sldMk cId="431935970" sldId="407"/>
        </pc:sldMkLst>
        <pc:spChg chg="mod">
          <ac:chgData name="Nokukhanya Zondi" userId="bf435026-eb33-4d0d-a34b-166c626d85a5" providerId="ADAL" clId="{0B47826B-FAFB-42D2-84AC-288F83E6D9C3}" dt="2023-09-26T07:13:53.256" v="527" actId="207"/>
          <ac:spMkLst>
            <pc:docMk/>
            <pc:sldMk cId="431935970" sldId="407"/>
            <ac:spMk id="2" creationId="{12475109-63E7-4844-A5D0-36423A4469D8}"/>
          </ac:spMkLst>
        </pc:spChg>
        <pc:spChg chg="mod">
          <ac:chgData name="Nokukhanya Zondi" userId="bf435026-eb33-4d0d-a34b-166c626d85a5" providerId="ADAL" clId="{0B47826B-FAFB-42D2-84AC-288F83E6D9C3}" dt="2023-09-26T13:05:46.986" v="569" actId="20577"/>
          <ac:spMkLst>
            <pc:docMk/>
            <pc:sldMk cId="431935970" sldId="407"/>
            <ac:spMk id="3" creationId="{CBB4907D-66A8-46DE-B404-486D079CC08A}"/>
          </ac:spMkLst>
        </pc:spChg>
      </pc:sldChg>
      <pc:sldChg chg="modSp">
        <pc:chgData name="Nokukhanya Zondi" userId="bf435026-eb33-4d0d-a34b-166c626d85a5" providerId="ADAL" clId="{0B47826B-FAFB-42D2-84AC-288F83E6D9C3}" dt="2023-09-26T13:06:41.538" v="570" actId="20577"/>
        <pc:sldMkLst>
          <pc:docMk/>
          <pc:sldMk cId="3382287112" sldId="408"/>
        </pc:sldMkLst>
        <pc:spChg chg="mod">
          <ac:chgData name="Nokukhanya Zondi" userId="bf435026-eb33-4d0d-a34b-166c626d85a5" providerId="ADAL" clId="{0B47826B-FAFB-42D2-84AC-288F83E6D9C3}" dt="2023-09-26T07:14:56.464" v="528" actId="207"/>
          <ac:spMkLst>
            <pc:docMk/>
            <pc:sldMk cId="3382287112" sldId="408"/>
            <ac:spMk id="2" creationId="{79F7E57E-93A0-4A48-95D6-51A49CC342FE}"/>
          </ac:spMkLst>
        </pc:spChg>
        <pc:spChg chg="mod">
          <ac:chgData name="Nokukhanya Zondi" userId="bf435026-eb33-4d0d-a34b-166c626d85a5" providerId="ADAL" clId="{0B47826B-FAFB-42D2-84AC-288F83E6D9C3}" dt="2023-09-26T13:06:41.538" v="570" actId="20577"/>
          <ac:spMkLst>
            <pc:docMk/>
            <pc:sldMk cId="3382287112" sldId="408"/>
            <ac:spMk id="3" creationId="{BF85AD95-8F48-49D5-9486-70E12D36E53E}"/>
          </ac:spMkLst>
        </pc:spChg>
      </pc:sldChg>
      <pc:sldChg chg="modSp">
        <pc:chgData name="Nokukhanya Zondi" userId="bf435026-eb33-4d0d-a34b-166c626d85a5" providerId="ADAL" clId="{0B47826B-FAFB-42D2-84AC-288F83E6D9C3}" dt="2023-09-26T07:16:43.981" v="543" actId="14100"/>
        <pc:sldMkLst>
          <pc:docMk/>
          <pc:sldMk cId="2492171609" sldId="411"/>
        </pc:sldMkLst>
        <pc:spChg chg="mod">
          <ac:chgData name="Nokukhanya Zondi" userId="bf435026-eb33-4d0d-a34b-166c626d85a5" providerId="ADAL" clId="{0B47826B-FAFB-42D2-84AC-288F83E6D9C3}" dt="2023-09-26T07:09:02.619" v="496" actId="20577"/>
          <ac:spMkLst>
            <pc:docMk/>
            <pc:sldMk cId="2492171609" sldId="411"/>
            <ac:spMk id="4" creationId="{AD0A9755-20CD-4558-9E25-F47070A224AF}"/>
          </ac:spMkLst>
        </pc:spChg>
        <pc:spChg chg="mod">
          <ac:chgData name="Nokukhanya Zondi" userId="bf435026-eb33-4d0d-a34b-166c626d85a5" providerId="ADAL" clId="{0B47826B-FAFB-42D2-84AC-288F83E6D9C3}" dt="2023-09-26T07:16:43.981" v="543" actId="14100"/>
          <ac:spMkLst>
            <pc:docMk/>
            <pc:sldMk cId="2492171609" sldId="411"/>
            <ac:spMk id="5" creationId="{13FD9EF5-DF88-465A-9B33-383A1D759A64}"/>
          </ac:spMkLst>
        </pc:spChg>
        <pc:picChg chg="mod">
          <ac:chgData name="Nokukhanya Zondi" userId="bf435026-eb33-4d0d-a34b-166c626d85a5" providerId="ADAL" clId="{0B47826B-FAFB-42D2-84AC-288F83E6D9C3}" dt="2023-09-26T07:08:22.783" v="486" actId="14100"/>
          <ac:picMkLst>
            <pc:docMk/>
            <pc:sldMk cId="2492171609" sldId="411"/>
            <ac:picMk id="13" creationId="{22718D60-3F6D-4B84-B92A-5F648F2CF269}"/>
          </ac:picMkLst>
        </pc:picChg>
      </pc:sldChg>
      <pc:sldChg chg="modSp">
        <pc:chgData name="Nokukhanya Zondi" userId="bf435026-eb33-4d0d-a34b-166c626d85a5" providerId="ADAL" clId="{0B47826B-FAFB-42D2-84AC-288F83E6D9C3}" dt="2023-09-26T07:15:45.586" v="533" actId="207"/>
        <pc:sldMkLst>
          <pc:docMk/>
          <pc:sldMk cId="2612842926" sldId="412"/>
        </pc:sldMkLst>
        <pc:spChg chg="mod">
          <ac:chgData name="Nokukhanya Zondi" userId="bf435026-eb33-4d0d-a34b-166c626d85a5" providerId="ADAL" clId="{0B47826B-FAFB-42D2-84AC-288F83E6D9C3}" dt="2023-09-26T07:15:45.586" v="533" actId="207"/>
          <ac:spMkLst>
            <pc:docMk/>
            <pc:sldMk cId="2612842926" sldId="412"/>
            <ac:spMk id="2" creationId="{85F4FD4C-F0A3-4E1C-9FB0-71B0B98E4EFC}"/>
          </ac:spMkLst>
        </pc:spChg>
        <pc:spChg chg="mod">
          <ac:chgData name="Nokukhanya Zondi" userId="bf435026-eb33-4d0d-a34b-166c626d85a5" providerId="ADAL" clId="{0B47826B-FAFB-42D2-84AC-288F83E6D9C3}" dt="2023-09-26T07:06:41.195" v="473" actId="255"/>
          <ac:spMkLst>
            <pc:docMk/>
            <pc:sldMk cId="2612842926" sldId="412"/>
            <ac:spMk id="4" creationId="{19B10E73-E839-4610-ABF4-6FCD02CF9F16}"/>
          </ac:spMkLst>
        </pc:spChg>
      </pc:sldChg>
      <pc:sldChg chg="modSp">
        <pc:chgData name="Nokukhanya Zondi" userId="bf435026-eb33-4d0d-a34b-166c626d85a5" providerId="ADAL" clId="{0B47826B-FAFB-42D2-84AC-288F83E6D9C3}" dt="2023-09-26T13:07:55.816" v="573" actId="20577"/>
        <pc:sldMkLst>
          <pc:docMk/>
          <pc:sldMk cId="3180473058" sldId="414"/>
        </pc:sldMkLst>
        <pc:spChg chg="mod">
          <ac:chgData name="Nokukhanya Zondi" userId="bf435026-eb33-4d0d-a34b-166c626d85a5" providerId="ADAL" clId="{0B47826B-FAFB-42D2-84AC-288F83E6D9C3}" dt="2023-09-26T07:15:54.828" v="534" actId="207"/>
          <ac:spMkLst>
            <pc:docMk/>
            <pc:sldMk cId="3180473058" sldId="414"/>
            <ac:spMk id="2" creationId="{26A7309B-9644-452C-B5AC-281DF6E512C4}"/>
          </ac:spMkLst>
        </pc:spChg>
        <pc:spChg chg="mod">
          <ac:chgData name="Nokukhanya Zondi" userId="bf435026-eb33-4d0d-a34b-166c626d85a5" providerId="ADAL" clId="{0B47826B-FAFB-42D2-84AC-288F83E6D9C3}" dt="2023-09-26T13:07:55.816" v="573" actId="20577"/>
          <ac:spMkLst>
            <pc:docMk/>
            <pc:sldMk cId="3180473058" sldId="414"/>
            <ac:spMk id="4" creationId="{ECDDF7E9-697F-45F2-BE7E-B4CEE9066DB9}"/>
          </ac:spMkLst>
        </pc:spChg>
      </pc:sldChg>
      <pc:sldChg chg="modSp">
        <pc:chgData name="Nokukhanya Zondi" userId="bf435026-eb33-4d0d-a34b-166c626d85a5" providerId="ADAL" clId="{0B47826B-FAFB-42D2-84AC-288F83E6D9C3}" dt="2023-09-26T07:17:00.731" v="544" actId="207"/>
        <pc:sldMkLst>
          <pc:docMk/>
          <pc:sldMk cId="2797366613" sldId="415"/>
        </pc:sldMkLst>
        <pc:spChg chg="mod">
          <ac:chgData name="Nokukhanya Zondi" userId="bf435026-eb33-4d0d-a34b-166c626d85a5" providerId="ADAL" clId="{0B47826B-FAFB-42D2-84AC-288F83E6D9C3}" dt="2023-09-26T07:17:00.731" v="544" actId="207"/>
          <ac:spMkLst>
            <pc:docMk/>
            <pc:sldMk cId="2797366613" sldId="415"/>
            <ac:spMk id="2" creationId="{B2C54E94-09D0-4731-A8F2-3B0CAE2E014C}"/>
          </ac:spMkLst>
        </pc:spChg>
        <pc:spChg chg="mod">
          <ac:chgData name="Nokukhanya Zondi" userId="bf435026-eb33-4d0d-a34b-166c626d85a5" providerId="ADAL" clId="{0B47826B-FAFB-42D2-84AC-288F83E6D9C3}" dt="2023-09-26T07:10:10.185" v="505" actId="5793"/>
          <ac:spMkLst>
            <pc:docMk/>
            <pc:sldMk cId="2797366613" sldId="415"/>
            <ac:spMk id="4" creationId="{65EE23AE-FF8C-4C01-A0BB-D89973B78E7D}"/>
          </ac:spMkLst>
        </pc:spChg>
        <pc:picChg chg="mod">
          <ac:chgData name="Nokukhanya Zondi" userId="bf435026-eb33-4d0d-a34b-166c626d85a5" providerId="ADAL" clId="{0B47826B-FAFB-42D2-84AC-288F83E6D9C3}" dt="2023-09-26T07:10:38.572" v="508" actId="14100"/>
          <ac:picMkLst>
            <pc:docMk/>
            <pc:sldMk cId="2797366613" sldId="415"/>
            <ac:picMk id="1026" creationId="{872507D7-9A74-434C-BD2D-5C54CE710D3E}"/>
          </ac:picMkLst>
        </pc:picChg>
      </pc:sldChg>
      <pc:sldChg chg="modSp">
        <pc:chgData name="Nokukhanya Zondi" userId="bf435026-eb33-4d0d-a34b-166c626d85a5" providerId="ADAL" clId="{0B47826B-FAFB-42D2-84AC-288F83E6D9C3}" dt="2023-09-26T13:07:39.931" v="571" actId="20577"/>
        <pc:sldMkLst>
          <pc:docMk/>
          <pc:sldMk cId="61942944" sldId="416"/>
        </pc:sldMkLst>
        <pc:spChg chg="mod">
          <ac:chgData name="Nokukhanya Zondi" userId="bf435026-eb33-4d0d-a34b-166c626d85a5" providerId="ADAL" clId="{0B47826B-FAFB-42D2-84AC-288F83E6D9C3}" dt="2023-09-26T07:15:34.646" v="532" actId="207"/>
          <ac:spMkLst>
            <pc:docMk/>
            <pc:sldMk cId="61942944" sldId="416"/>
            <ac:spMk id="2" creationId="{7EE6FB66-B3EC-4DCD-B090-48EB91BD9B03}"/>
          </ac:spMkLst>
        </pc:spChg>
        <pc:spChg chg="mod">
          <ac:chgData name="Nokukhanya Zondi" userId="bf435026-eb33-4d0d-a34b-166c626d85a5" providerId="ADAL" clId="{0B47826B-FAFB-42D2-84AC-288F83E6D9C3}" dt="2023-09-26T13:07:39.931" v="571" actId="20577"/>
          <ac:spMkLst>
            <pc:docMk/>
            <pc:sldMk cId="61942944" sldId="416"/>
            <ac:spMk id="4" creationId="{FDE4EB67-6007-4B64-9594-07DC25D6435F}"/>
          </ac:spMkLst>
        </pc:spChg>
        <pc:picChg chg="mod">
          <ac:chgData name="Nokukhanya Zondi" userId="bf435026-eb33-4d0d-a34b-166c626d85a5" providerId="ADAL" clId="{0B47826B-FAFB-42D2-84AC-288F83E6D9C3}" dt="2023-09-26T07:04:36.893" v="458" actId="14100"/>
          <ac:picMkLst>
            <pc:docMk/>
            <pc:sldMk cId="61942944" sldId="416"/>
            <ac:picMk id="9" creationId="{CE564335-68B2-4AC5-A18F-D5C306DBA62C}"/>
          </ac:picMkLst>
        </pc:picChg>
      </pc:sldChg>
      <pc:sldChg chg="modSp">
        <pc:chgData name="Nokukhanya Zondi" userId="bf435026-eb33-4d0d-a34b-166c626d85a5" providerId="ADAL" clId="{0B47826B-FAFB-42D2-84AC-288F83E6D9C3}" dt="2023-09-26T13:02:12.470" v="564" actId="20577"/>
        <pc:sldMkLst>
          <pc:docMk/>
          <pc:sldMk cId="1746103548" sldId="417"/>
        </pc:sldMkLst>
        <pc:spChg chg="mod">
          <ac:chgData name="Nokukhanya Zondi" userId="bf435026-eb33-4d0d-a34b-166c626d85a5" providerId="ADAL" clId="{0B47826B-FAFB-42D2-84AC-288F83E6D9C3}" dt="2023-09-26T06:54:14.174" v="388" actId="404"/>
          <ac:spMkLst>
            <pc:docMk/>
            <pc:sldMk cId="1746103548" sldId="417"/>
            <ac:spMk id="2" creationId="{91314564-47B3-4A9F-B034-16982D01B295}"/>
          </ac:spMkLst>
        </pc:spChg>
        <pc:spChg chg="mod">
          <ac:chgData name="Nokukhanya Zondi" userId="bf435026-eb33-4d0d-a34b-166c626d85a5" providerId="ADAL" clId="{0B47826B-FAFB-42D2-84AC-288F83E6D9C3}" dt="2023-09-26T13:02:12.470" v="564" actId="20577"/>
          <ac:spMkLst>
            <pc:docMk/>
            <pc:sldMk cId="1746103548" sldId="417"/>
            <ac:spMk id="3" creationId="{BFF2F497-A98A-42E4-8B16-347E6316AEBB}"/>
          </ac:spMkLst>
        </pc:spChg>
      </pc:sldChg>
      <pc:sldChg chg="modSp">
        <pc:chgData name="Nokukhanya Zondi" userId="bf435026-eb33-4d0d-a34b-166c626d85a5" providerId="ADAL" clId="{0B47826B-FAFB-42D2-84AC-288F83E6D9C3}" dt="2023-09-26T06:56:02.263" v="402" actId="255"/>
        <pc:sldMkLst>
          <pc:docMk/>
          <pc:sldMk cId="1768270349" sldId="418"/>
        </pc:sldMkLst>
        <pc:spChg chg="mod">
          <ac:chgData name="Nokukhanya Zondi" userId="bf435026-eb33-4d0d-a34b-166c626d85a5" providerId="ADAL" clId="{0B47826B-FAFB-42D2-84AC-288F83E6D9C3}" dt="2023-09-26T06:56:02.263" v="402" actId="255"/>
          <ac:spMkLst>
            <pc:docMk/>
            <pc:sldMk cId="1768270349" sldId="418"/>
            <ac:spMk id="2" creationId="{26936193-023F-469D-9010-08A650962032}"/>
          </ac:spMkLst>
        </pc:spChg>
        <pc:spChg chg="mod">
          <ac:chgData name="Nokukhanya Zondi" userId="bf435026-eb33-4d0d-a34b-166c626d85a5" providerId="ADAL" clId="{0B47826B-FAFB-42D2-84AC-288F83E6D9C3}" dt="2023-09-26T06:55:51.400" v="401" actId="14100"/>
          <ac:spMkLst>
            <pc:docMk/>
            <pc:sldMk cId="1768270349" sldId="418"/>
            <ac:spMk id="3" creationId="{84571A71-F5B8-49D1-A9CE-1E0C7C5CAE8A}"/>
          </ac:spMkLst>
        </pc:spChg>
      </pc:sldChg>
      <pc:sldChg chg="modSp">
        <pc:chgData name="Nokukhanya Zondi" userId="bf435026-eb33-4d0d-a34b-166c626d85a5" providerId="ADAL" clId="{0B47826B-FAFB-42D2-84AC-288F83E6D9C3}" dt="2023-09-26T13:08:48.284" v="582" actId="20577"/>
        <pc:sldMkLst>
          <pc:docMk/>
          <pc:sldMk cId="1304201324" sldId="421"/>
        </pc:sldMkLst>
        <pc:spChg chg="mod">
          <ac:chgData name="Nokukhanya Zondi" userId="bf435026-eb33-4d0d-a34b-166c626d85a5" providerId="ADAL" clId="{0B47826B-FAFB-42D2-84AC-288F83E6D9C3}" dt="2023-09-26T07:15:07.104" v="529" actId="207"/>
          <ac:spMkLst>
            <pc:docMk/>
            <pc:sldMk cId="1304201324" sldId="421"/>
            <ac:spMk id="2" creationId="{3E98B92A-3DE2-4B4E-8C1C-F007D6B9A234}"/>
          </ac:spMkLst>
        </pc:spChg>
        <pc:spChg chg="mod">
          <ac:chgData name="Nokukhanya Zondi" userId="bf435026-eb33-4d0d-a34b-166c626d85a5" providerId="ADAL" clId="{0B47826B-FAFB-42D2-84AC-288F83E6D9C3}" dt="2023-09-26T07:03:35.350" v="452" actId="255"/>
          <ac:spMkLst>
            <pc:docMk/>
            <pc:sldMk cId="1304201324" sldId="421"/>
            <ac:spMk id="11" creationId="{F2976C93-D694-4CC7-952A-1DBA7CAEB829}"/>
          </ac:spMkLst>
        </pc:spChg>
        <pc:spChg chg="mod">
          <ac:chgData name="Nokukhanya Zondi" userId="bf435026-eb33-4d0d-a34b-166c626d85a5" providerId="ADAL" clId="{0B47826B-FAFB-42D2-84AC-288F83E6D9C3}" dt="2023-09-26T13:08:48.284" v="582" actId="20577"/>
          <ac:spMkLst>
            <pc:docMk/>
            <pc:sldMk cId="1304201324" sldId="421"/>
            <ac:spMk id="12" creationId="{1BE35739-E2A2-44A2-AF7B-F4C270DEB777}"/>
          </ac:spMkLst>
        </pc:spChg>
      </pc:sldChg>
      <pc:sldChg chg="modSp">
        <pc:chgData name="Nokukhanya Zondi" userId="bf435026-eb33-4d0d-a34b-166c626d85a5" providerId="ADAL" clId="{0B47826B-FAFB-42D2-84AC-288F83E6D9C3}" dt="2023-09-26T06:57:50.306" v="417" actId="14100"/>
        <pc:sldMkLst>
          <pc:docMk/>
          <pc:sldMk cId="1751080303" sldId="422"/>
        </pc:sldMkLst>
        <pc:spChg chg="mod">
          <ac:chgData name="Nokukhanya Zondi" userId="bf435026-eb33-4d0d-a34b-166c626d85a5" providerId="ADAL" clId="{0B47826B-FAFB-42D2-84AC-288F83E6D9C3}" dt="2023-09-26T06:56:29.249" v="405" actId="255"/>
          <ac:spMkLst>
            <pc:docMk/>
            <pc:sldMk cId="1751080303" sldId="422"/>
            <ac:spMk id="2" creationId="{D2EA5462-A62D-4689-B1B5-09257CC4278B}"/>
          </ac:spMkLst>
        </pc:spChg>
        <pc:spChg chg="mod">
          <ac:chgData name="Nokukhanya Zondi" userId="bf435026-eb33-4d0d-a34b-166c626d85a5" providerId="ADAL" clId="{0B47826B-FAFB-42D2-84AC-288F83E6D9C3}" dt="2023-09-26T06:57:50.306" v="417" actId="14100"/>
          <ac:spMkLst>
            <pc:docMk/>
            <pc:sldMk cId="1751080303" sldId="422"/>
            <ac:spMk id="3" creationId="{D39192DB-CE84-4512-856A-C2F34FE0DCF6}"/>
          </ac:spMkLst>
        </pc:spChg>
      </pc:sldChg>
      <pc:sldChg chg="modSp">
        <pc:chgData name="Nokukhanya Zondi" userId="bf435026-eb33-4d0d-a34b-166c626d85a5" providerId="ADAL" clId="{0B47826B-FAFB-42D2-84AC-288F83E6D9C3}" dt="2023-09-26T07:13:27.551" v="525" actId="207"/>
        <pc:sldMkLst>
          <pc:docMk/>
          <pc:sldMk cId="1618435109" sldId="423"/>
        </pc:sldMkLst>
        <pc:spChg chg="mod">
          <ac:chgData name="Nokukhanya Zondi" userId="bf435026-eb33-4d0d-a34b-166c626d85a5" providerId="ADAL" clId="{0B47826B-FAFB-42D2-84AC-288F83E6D9C3}" dt="2023-09-26T07:13:27.551" v="525" actId="207"/>
          <ac:spMkLst>
            <pc:docMk/>
            <pc:sldMk cId="1618435109" sldId="423"/>
            <ac:spMk id="2" creationId="{6379D1A3-AAD2-4551-96C8-409647B76C64}"/>
          </ac:spMkLst>
        </pc:spChg>
        <pc:spChg chg="mod">
          <ac:chgData name="Nokukhanya Zondi" userId="bf435026-eb33-4d0d-a34b-166c626d85a5" providerId="ADAL" clId="{0B47826B-FAFB-42D2-84AC-288F83E6D9C3}" dt="2023-09-26T06:59:22.536" v="425" actId="14100"/>
          <ac:spMkLst>
            <pc:docMk/>
            <pc:sldMk cId="1618435109" sldId="423"/>
            <ac:spMk id="3" creationId="{FE193A90-F87B-471A-AD4C-200E1C03A5B0}"/>
          </ac:spMkLst>
        </pc:spChg>
      </pc:sldChg>
      <pc:sldChg chg="modSp">
        <pc:chgData name="Nokukhanya Zondi" userId="bf435026-eb33-4d0d-a34b-166c626d85a5" providerId="ADAL" clId="{0B47826B-FAFB-42D2-84AC-288F83E6D9C3}" dt="2023-09-26T13:04:15.111" v="566" actId="20577"/>
        <pc:sldMkLst>
          <pc:docMk/>
          <pc:sldMk cId="742612065" sldId="424"/>
        </pc:sldMkLst>
        <pc:spChg chg="mod">
          <ac:chgData name="Nokukhanya Zondi" userId="bf435026-eb33-4d0d-a34b-166c626d85a5" providerId="ADAL" clId="{0B47826B-FAFB-42D2-84AC-288F83E6D9C3}" dt="2023-09-26T07:13:38.771" v="526" actId="207"/>
          <ac:spMkLst>
            <pc:docMk/>
            <pc:sldMk cId="742612065" sldId="424"/>
            <ac:spMk id="2" creationId="{6AAF2CBF-5CF4-4DA9-B416-21C9DA994DC8}"/>
          </ac:spMkLst>
        </pc:spChg>
        <pc:spChg chg="mod">
          <ac:chgData name="Nokukhanya Zondi" userId="bf435026-eb33-4d0d-a34b-166c626d85a5" providerId="ADAL" clId="{0B47826B-FAFB-42D2-84AC-288F83E6D9C3}" dt="2023-09-26T13:04:15.111" v="566" actId="20577"/>
          <ac:spMkLst>
            <pc:docMk/>
            <pc:sldMk cId="742612065" sldId="424"/>
            <ac:spMk id="3" creationId="{0E2EE288-6DB2-41B1-BE7C-E4BC6B8B3902}"/>
          </ac:spMkLst>
        </pc:spChg>
      </pc:sldChg>
      <pc:sldChg chg="modSp">
        <pc:chgData name="Nokukhanya Zondi" userId="bf435026-eb33-4d0d-a34b-166c626d85a5" providerId="ADAL" clId="{0B47826B-FAFB-42D2-84AC-288F83E6D9C3}" dt="2023-09-26T07:17:27.623" v="547" actId="207"/>
        <pc:sldMkLst>
          <pc:docMk/>
          <pc:sldMk cId="153501208" sldId="425"/>
        </pc:sldMkLst>
        <pc:spChg chg="mod">
          <ac:chgData name="Nokukhanya Zondi" userId="bf435026-eb33-4d0d-a34b-166c626d85a5" providerId="ADAL" clId="{0B47826B-FAFB-42D2-84AC-288F83E6D9C3}" dt="2023-09-26T07:17:27.623" v="547" actId="207"/>
          <ac:spMkLst>
            <pc:docMk/>
            <pc:sldMk cId="153501208" sldId="425"/>
            <ac:spMk id="2" creationId="{9E383E5D-DF3B-479E-A975-DEF44299D9C0}"/>
          </ac:spMkLst>
        </pc:spChg>
        <pc:spChg chg="mod">
          <ac:chgData name="Nokukhanya Zondi" userId="bf435026-eb33-4d0d-a34b-166c626d85a5" providerId="ADAL" clId="{0B47826B-FAFB-42D2-84AC-288F83E6D9C3}" dt="2023-09-26T07:12:36.245" v="519" actId="13926"/>
          <ac:spMkLst>
            <pc:docMk/>
            <pc:sldMk cId="153501208" sldId="425"/>
            <ac:spMk id="3" creationId="{7AC87204-4F14-4EAE-8A45-61A73EAC26CE}"/>
          </ac:spMkLst>
        </pc:spChg>
      </pc:sldChg>
      <pc:sldChg chg="modSp">
        <pc:chgData name="Nokukhanya Zondi" userId="bf435026-eb33-4d0d-a34b-166c626d85a5" providerId="ADAL" clId="{0B47826B-FAFB-42D2-84AC-288F83E6D9C3}" dt="2023-09-26T06:55:10.223" v="396" actId="1076"/>
        <pc:sldMkLst>
          <pc:docMk/>
          <pc:sldMk cId="2536213434" sldId="427"/>
        </pc:sldMkLst>
        <pc:spChg chg="mod">
          <ac:chgData name="Nokukhanya Zondi" userId="bf435026-eb33-4d0d-a34b-166c626d85a5" providerId="ADAL" clId="{0B47826B-FAFB-42D2-84AC-288F83E6D9C3}" dt="2023-09-26T06:55:10.223" v="396" actId="1076"/>
          <ac:spMkLst>
            <pc:docMk/>
            <pc:sldMk cId="2536213434" sldId="427"/>
            <ac:spMk id="2" creationId="{B31CE136-D133-4E8A-B4C4-E2935E947205}"/>
          </ac:spMkLst>
        </pc:spChg>
        <pc:spChg chg="mod">
          <ac:chgData name="Nokukhanya Zondi" userId="bf435026-eb33-4d0d-a34b-166c626d85a5" providerId="ADAL" clId="{0B47826B-FAFB-42D2-84AC-288F83E6D9C3}" dt="2023-09-26T06:54:46.194" v="393" actId="14100"/>
          <ac:spMkLst>
            <pc:docMk/>
            <pc:sldMk cId="2536213434" sldId="427"/>
            <ac:spMk id="3" creationId="{FD283017-EC62-411A-8AE6-2F76327F4A85}"/>
          </ac:spMkLst>
        </pc:spChg>
      </pc:sldChg>
      <pc:sldChg chg="modSp">
        <pc:chgData name="Nokukhanya Zondi" userId="bf435026-eb33-4d0d-a34b-166c626d85a5" providerId="ADAL" clId="{0B47826B-FAFB-42D2-84AC-288F83E6D9C3}" dt="2023-09-26T07:17:17.999" v="546" actId="14100"/>
        <pc:sldMkLst>
          <pc:docMk/>
          <pc:sldMk cId="2080851191" sldId="428"/>
        </pc:sldMkLst>
        <pc:spChg chg="mod">
          <ac:chgData name="Nokukhanya Zondi" userId="bf435026-eb33-4d0d-a34b-166c626d85a5" providerId="ADAL" clId="{0B47826B-FAFB-42D2-84AC-288F83E6D9C3}" dt="2023-09-26T07:17:17.999" v="546" actId="14100"/>
          <ac:spMkLst>
            <pc:docMk/>
            <pc:sldMk cId="2080851191" sldId="428"/>
            <ac:spMk id="2" creationId="{C3D45F1A-3A8E-4F7F-A3F8-1D1D7E0D1D3F}"/>
          </ac:spMkLst>
        </pc:spChg>
        <pc:spChg chg="mod">
          <ac:chgData name="Nokukhanya Zondi" userId="bf435026-eb33-4d0d-a34b-166c626d85a5" providerId="ADAL" clId="{0B47826B-FAFB-42D2-84AC-288F83E6D9C3}" dt="2023-09-26T07:11:08.443" v="511" actId="14100"/>
          <ac:spMkLst>
            <pc:docMk/>
            <pc:sldMk cId="2080851191" sldId="428"/>
            <ac:spMk id="3" creationId="{43D58186-CD54-4AEF-AB77-B7A68FEBC649}"/>
          </ac:spMkLst>
        </pc:spChg>
      </pc:sldChg>
      <pc:sldChg chg="modSp">
        <pc:chgData name="Nokukhanya Zondi" userId="bf435026-eb33-4d0d-a34b-166c626d85a5" providerId="ADAL" clId="{0B47826B-FAFB-42D2-84AC-288F83E6D9C3}" dt="2023-09-26T06:58:44.689" v="422" actId="14100"/>
        <pc:sldMkLst>
          <pc:docMk/>
          <pc:sldMk cId="289792638" sldId="429"/>
        </pc:sldMkLst>
        <pc:spChg chg="mod">
          <ac:chgData name="Nokukhanya Zondi" userId="bf435026-eb33-4d0d-a34b-166c626d85a5" providerId="ADAL" clId="{0B47826B-FAFB-42D2-84AC-288F83E6D9C3}" dt="2023-09-26T06:58:18.596" v="420" actId="14100"/>
          <ac:spMkLst>
            <pc:docMk/>
            <pc:sldMk cId="289792638" sldId="429"/>
            <ac:spMk id="2" creationId="{93A2D51F-CDC1-456C-8B84-7AFEC24D86FF}"/>
          </ac:spMkLst>
        </pc:spChg>
        <pc:spChg chg="mod">
          <ac:chgData name="Nokukhanya Zondi" userId="bf435026-eb33-4d0d-a34b-166c626d85a5" providerId="ADAL" clId="{0B47826B-FAFB-42D2-84AC-288F83E6D9C3}" dt="2023-09-26T06:58:44.689" v="422" actId="14100"/>
          <ac:spMkLst>
            <pc:docMk/>
            <pc:sldMk cId="289792638" sldId="429"/>
            <ac:spMk id="3" creationId="{F90D09A1-A46B-4236-83F9-1EE7F42CB3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97DDC-DC0B-4F60-960B-303E592E7D99}" type="datetimeFigureOut">
              <a:rPr lang="en-ZA" smtClean="0"/>
              <a:t>2023/09/26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A16A0-A34B-4DF5-9B55-49DA5D54CFD9}" type="slidenum">
              <a:rPr lang="en-ZA" smtClean="0"/>
              <a:t>‹#›</a:t>
            </a:fld>
            <a:endParaRPr lang="en-ZA"/>
          </a:p>
        </p:txBody>
      </p:sp>
    </p:spTree>
    <p:extLst>
      <p:ext uri="{BB962C8B-B14F-4D97-AF65-F5344CB8AC3E}">
        <p14:creationId xmlns:p14="http://schemas.microsoft.com/office/powerpoint/2010/main" val="78512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20A16A0-A34B-4DF5-9B55-49DA5D54CFD9}" type="slidenum">
              <a:rPr lang="en-ZA" smtClean="0"/>
              <a:t>11</a:t>
            </a:fld>
            <a:endParaRPr lang="en-ZA"/>
          </a:p>
        </p:txBody>
      </p:sp>
    </p:spTree>
    <p:extLst>
      <p:ext uri="{BB962C8B-B14F-4D97-AF65-F5344CB8AC3E}">
        <p14:creationId xmlns:p14="http://schemas.microsoft.com/office/powerpoint/2010/main" val="202571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A16A0-A34B-4DF5-9B55-49DA5D54CFD9}" type="slidenum">
              <a:rPr lang="en-ZA" smtClean="0"/>
              <a:t>12</a:t>
            </a:fld>
            <a:endParaRPr lang="en-ZA"/>
          </a:p>
        </p:txBody>
      </p:sp>
    </p:spTree>
    <p:extLst>
      <p:ext uri="{BB962C8B-B14F-4D97-AF65-F5344CB8AC3E}">
        <p14:creationId xmlns:p14="http://schemas.microsoft.com/office/powerpoint/2010/main" val="671903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25988"/>
            <a:ext cx="12192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51718" y="620714"/>
            <a:ext cx="5888567"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6278563"/>
            <a:ext cx="12192000" cy="571500"/>
          </a:xfrm>
          <a:prstGeom prst="rect">
            <a:avLst/>
          </a:prstGeom>
          <a:solidFill>
            <a:srgbClr val="C809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TextBox 9"/>
          <p:cNvSpPr txBox="1">
            <a:spLocks noChangeArrowheads="1"/>
          </p:cNvSpPr>
          <p:nvPr userDrawn="1"/>
        </p:nvSpPr>
        <p:spPr bwMode="auto">
          <a:xfrm>
            <a:off x="4483100" y="6380163"/>
            <a:ext cx="37253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800">
                <a:solidFill>
                  <a:schemeClr val="bg1"/>
                </a:solidFill>
                <a:latin typeface="Century Gothic" pitchFamily="34" charset="0"/>
              </a:rPr>
              <a:t>INSPIRING GREATNESS</a:t>
            </a:r>
          </a:p>
        </p:txBody>
      </p:sp>
    </p:spTree>
    <p:extLst>
      <p:ext uri="{BB962C8B-B14F-4D97-AF65-F5344CB8AC3E}">
        <p14:creationId xmlns:p14="http://schemas.microsoft.com/office/powerpoint/2010/main" val="50143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81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21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43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675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99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92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8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1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703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963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Round Single Corner Rectangle 4"/>
          <p:cNvSpPr/>
          <p:nvPr userDrawn="1"/>
        </p:nvSpPr>
        <p:spPr>
          <a:xfrm>
            <a:off x="0" y="6357938"/>
            <a:ext cx="12192000" cy="500062"/>
          </a:xfrm>
          <a:prstGeom prst="round1Rect">
            <a:avLst>
              <a:gd name="adj" fmla="val 45450"/>
            </a:avLst>
          </a:prstGeom>
          <a:solidFill>
            <a:srgbClr val="C809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029" name="TextBox 6"/>
          <p:cNvSpPr txBox="1">
            <a:spLocks noChangeArrowheads="1"/>
          </p:cNvSpPr>
          <p:nvPr userDrawn="1"/>
        </p:nvSpPr>
        <p:spPr bwMode="auto">
          <a:xfrm>
            <a:off x="4464051" y="6426200"/>
            <a:ext cx="3725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800">
                <a:solidFill>
                  <a:schemeClr val="bg1"/>
                </a:solidFill>
                <a:latin typeface="Century Gothic" pitchFamily="34" charset="0"/>
              </a:rPr>
              <a:t>INSPIRING GREATNESS</a:t>
            </a:r>
          </a:p>
        </p:txBody>
      </p:sp>
    </p:spTree>
    <p:extLst>
      <p:ext uri="{BB962C8B-B14F-4D97-AF65-F5344CB8AC3E}">
        <p14:creationId xmlns:p14="http://schemas.microsoft.com/office/powerpoint/2010/main" val="45747138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ondiN15@ukzn.ac.za" TargetMode="External"/><Relationship Id="rId7" Type="http://schemas.openxmlformats.org/officeDocument/2006/relationships/image" Target="../media/image3.png"/><Relationship Id="rId2" Type="http://schemas.openxmlformats.org/officeDocument/2006/relationships/hyperlink" Target="mailto:PhoswaS@ukzn.ac.za" TargetMode="External"/><Relationship Id="rId1" Type="http://schemas.openxmlformats.org/officeDocument/2006/relationships/slideLayout" Target="../slideLayouts/slideLayout2.xml"/><Relationship Id="rId6" Type="http://schemas.openxmlformats.org/officeDocument/2006/relationships/hyperlink" Target="mailto:sitholem3@ukzn.ac.za" TargetMode="External"/><Relationship Id="rId5" Type="http://schemas.openxmlformats.org/officeDocument/2006/relationships/hyperlink" Target="mailto:NseleZ@ukzn.ac.za" TargetMode="External"/><Relationship Id="rId4" Type="http://schemas.openxmlformats.org/officeDocument/2006/relationships/hyperlink" Target="mailto:thuleshandu5@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9352-FDE1-4089-B2BB-206DCC2960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54E6239-A517-43C1-9798-FB47421EFECA}"/>
              </a:ext>
            </a:extLst>
          </p:cNvPr>
          <p:cNvSpPr>
            <a:spLocks noGrp="1"/>
          </p:cNvSpPr>
          <p:nvPr>
            <p:ph idx="1"/>
          </p:nvPr>
        </p:nvSpPr>
        <p:spPr>
          <a:xfrm>
            <a:off x="318052" y="1600200"/>
            <a:ext cx="11264348" cy="4790871"/>
          </a:xfrm>
        </p:spPr>
        <p:txBody>
          <a:bodyPr/>
          <a:lstStyle/>
          <a:p>
            <a:pPr marL="0" lvl="0" indent="0" algn="ctr">
              <a:buNone/>
            </a:pPr>
            <a:r>
              <a:rPr lang="en-ZA" sz="2000" b="1" dirty="0">
                <a:latin typeface="Times New Roman" panose="02020603050405020304" pitchFamily="18" charset="0"/>
                <a:cs typeface="Times New Roman" panose="02020603050405020304" pitchFamily="18" charset="0"/>
              </a:rPr>
              <a:t>INDIMA ELINYWA ISIKHUNGO SE-MA’AT UKULEKELELA ABANTU ABAZITHOLA BESEZIMWENI EZINZIMA: UCWANINGO OLUHLANGANYELE LWABASEBENZELA ISIKHUNGO BEVEZA IMIBONO NGOHLELO LWEZOKUNAKEKELA NGOKOMPHEFUMULO, SIMO-NHLALO NESIMO-MQONDO NGOKULANDELA INQUBO YA KWANTU </a:t>
            </a:r>
            <a:endParaRPr lang="en-US" sz="2000" b="1" i="1" dirty="0">
              <a:latin typeface="Times New Roman" panose="02020603050405020304" pitchFamily="18" charset="0"/>
              <a:cs typeface="Times New Roman" panose="02020603050405020304" pitchFamily="18" charset="0"/>
            </a:endParaRPr>
          </a:p>
          <a:p>
            <a:pPr marL="0" indent="0" algn="ctr">
              <a:buNone/>
            </a:pPr>
            <a:r>
              <a:rPr lang="en-ZA" sz="2000" i="1" dirty="0">
                <a:latin typeface="Times New Roman" panose="02020603050405020304" pitchFamily="18" charset="0"/>
                <a:cs typeface="Times New Roman" panose="02020603050405020304" pitchFamily="18" charset="0"/>
              </a:rPr>
              <a:t>MA’AT INSTITUTE’S ROLE IN ADVERSE SITUATIONS: COLLECTIVE AUTOETHNOGRAPHIC REFLECTIONS OF FACILITATORS RENDERING AFRICAN-CENTRED PSYCHOSOCIAL INTERVENTIONS</a:t>
            </a:r>
          </a:p>
          <a:p>
            <a:pPr marL="0" indent="0">
              <a:buNone/>
            </a:pPr>
            <a:r>
              <a:rPr lang="en-US" sz="2000" b="1" dirty="0" err="1">
                <a:solidFill>
                  <a:srgbClr val="000000"/>
                </a:solidFill>
                <a:latin typeface="Times New Roman" panose="02020603050405020304" pitchFamily="18" charset="0"/>
                <a:cs typeface="Times New Roman" panose="02020603050405020304" pitchFamily="18" charset="0"/>
              </a:rPr>
              <a:t>Ababhali</a:t>
            </a:r>
            <a:r>
              <a:rPr lang="en-US" sz="2000" b="1"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(Authors)</a:t>
            </a:r>
            <a:endParaRPr lang="en-ZA" sz="2000" i="1" dirty="0">
              <a:solidFill>
                <a:srgbClr val="000000"/>
              </a:solidFill>
              <a:latin typeface="Times New Roman" panose="02020603050405020304" pitchFamily="18" charset="0"/>
              <a:cs typeface="Times New Roman" panose="02020603050405020304" pitchFamily="18" charset="0"/>
            </a:endParaRPr>
          </a:p>
          <a:p>
            <a:pPr lvl="5"/>
            <a:r>
              <a:rPr lang="en-ZA" dirty="0">
                <a:solidFill>
                  <a:srgbClr val="000000"/>
                </a:solidFill>
                <a:latin typeface="Times New Roman" panose="02020603050405020304" pitchFamily="18" charset="0"/>
                <a:cs typeface="Times New Roman" panose="02020603050405020304" pitchFamily="18" charset="0"/>
              </a:rPr>
              <a:t>Mr Sthembiso Phoswa (</a:t>
            </a:r>
            <a:r>
              <a:rPr lang="en-ZA" u="sng" dirty="0">
                <a:solidFill>
                  <a:srgbClr val="00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PhoswaS@ukzn.ac.za</a:t>
            </a:r>
            <a:r>
              <a:rPr lang="en-ZA" dirty="0">
                <a:solidFill>
                  <a:srgbClr val="000000"/>
                </a:solidFill>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a:p>
            <a:pPr lvl="5"/>
            <a:r>
              <a:rPr lang="en-ZA" dirty="0">
                <a:solidFill>
                  <a:srgbClr val="000000"/>
                </a:solidFill>
                <a:latin typeface="Times New Roman" panose="02020603050405020304" pitchFamily="18" charset="0"/>
                <a:cs typeface="Times New Roman" panose="02020603050405020304" pitchFamily="18" charset="0"/>
              </a:rPr>
              <a:t>Ms Nokukhanya Zondi (</a:t>
            </a:r>
            <a:r>
              <a:rPr lang="en-ZA" u="sng" dirty="0">
                <a:solidFill>
                  <a:srgbClr val="0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ZondiN15@ukzn.ac.za</a:t>
            </a:r>
            <a:r>
              <a:rPr lang="en-ZA" dirty="0">
                <a:solidFill>
                  <a:srgbClr val="000000"/>
                </a:solidFill>
                <a:latin typeface="Times New Roman" panose="02020603050405020304" pitchFamily="18" charset="0"/>
                <a:cs typeface="Times New Roman" panose="02020603050405020304" pitchFamily="18" charset="0"/>
              </a:rPr>
              <a:t>) </a:t>
            </a:r>
            <a:endParaRPr lang="en-US" dirty="0">
              <a:solidFill>
                <a:srgbClr val="000000"/>
              </a:solidFill>
              <a:latin typeface="Times New Roman" panose="02020603050405020304" pitchFamily="18" charset="0"/>
              <a:cs typeface="Times New Roman" panose="02020603050405020304" pitchFamily="18" charset="0"/>
            </a:endParaRPr>
          </a:p>
          <a:p>
            <a:pPr lvl="5"/>
            <a:r>
              <a:rPr lang="en-ZA" dirty="0">
                <a:solidFill>
                  <a:srgbClr val="000000"/>
                </a:solidFill>
                <a:latin typeface="Times New Roman" panose="02020603050405020304" pitchFamily="18" charset="0"/>
                <a:cs typeface="Times New Roman" panose="02020603050405020304" pitchFamily="18" charset="0"/>
              </a:rPr>
              <a:t>Thule Shandu (</a:t>
            </a:r>
            <a:r>
              <a:rPr lang="en-ZA" dirty="0">
                <a:solidFill>
                  <a:srgbClr val="00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thuleshandu5@gmail.com</a:t>
            </a:r>
            <a:r>
              <a:rPr lang="en-ZA" dirty="0">
                <a:solidFill>
                  <a:srgbClr val="000000"/>
                </a:solidFill>
                <a:latin typeface="Times New Roman" panose="02020603050405020304" pitchFamily="18" charset="0"/>
                <a:cs typeface="Times New Roman" panose="02020603050405020304" pitchFamily="18" charset="0"/>
              </a:rPr>
              <a:t>)</a:t>
            </a:r>
          </a:p>
          <a:p>
            <a:pPr lvl="5"/>
            <a:r>
              <a:rPr lang="en-ZA" dirty="0">
                <a:solidFill>
                  <a:srgbClr val="000000"/>
                </a:solidFill>
                <a:latin typeface="Times New Roman" panose="02020603050405020304" pitchFamily="18" charset="0"/>
                <a:cs typeface="Times New Roman" panose="02020603050405020304" pitchFamily="18" charset="0"/>
              </a:rPr>
              <a:t>Mrs Zamansele </a:t>
            </a:r>
            <a:r>
              <a:rPr lang="en-ZA" dirty="0" err="1">
                <a:solidFill>
                  <a:srgbClr val="000000"/>
                </a:solidFill>
                <a:latin typeface="Times New Roman" panose="02020603050405020304" pitchFamily="18" charset="0"/>
                <a:cs typeface="Times New Roman" panose="02020603050405020304" pitchFamily="18" charset="0"/>
              </a:rPr>
              <a:t>Nqayi</a:t>
            </a:r>
            <a:r>
              <a:rPr lang="en-ZA" dirty="0">
                <a:solidFill>
                  <a:srgbClr val="000000"/>
                </a:solidFill>
                <a:latin typeface="Times New Roman" panose="02020603050405020304" pitchFamily="18" charset="0"/>
                <a:cs typeface="Times New Roman" panose="02020603050405020304" pitchFamily="18" charset="0"/>
              </a:rPr>
              <a:t> (</a:t>
            </a:r>
            <a:r>
              <a:rPr lang="en-ZA" u="sng" dirty="0">
                <a:solidFill>
                  <a:srgbClr val="00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NseleZ@ukzn.ac.za</a:t>
            </a:r>
            <a:r>
              <a:rPr lang="en-ZA" dirty="0">
                <a:solidFill>
                  <a:srgbClr val="000000"/>
                </a:solidFill>
                <a:latin typeface="Times New Roman" panose="02020603050405020304" pitchFamily="18" charset="0"/>
                <a:cs typeface="Times New Roman" panose="02020603050405020304" pitchFamily="18" charset="0"/>
              </a:rPr>
              <a:t>) </a:t>
            </a:r>
          </a:p>
          <a:p>
            <a:pPr lvl="5"/>
            <a:r>
              <a:rPr lang="en-ZA" dirty="0">
                <a:solidFill>
                  <a:srgbClr val="000000"/>
                </a:solidFill>
                <a:latin typeface="Times New Roman" panose="02020603050405020304" pitchFamily="18" charset="0"/>
                <a:cs typeface="Times New Roman" panose="02020603050405020304" pitchFamily="18" charset="0"/>
              </a:rPr>
              <a:t>Dr Mbongeni Sithole (</a:t>
            </a:r>
            <a:r>
              <a:rPr lang="en-ZA" u="sng" dirty="0">
                <a:solidFill>
                  <a:srgbClr val="00000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sitholem3@ukzn.ac.za</a:t>
            </a:r>
            <a:endParaRPr lang="en-ZA" u="sng" dirty="0">
              <a:solidFill>
                <a:srgbClr val="000000"/>
              </a:solidFill>
              <a:latin typeface="Times New Roman" panose="02020603050405020304" pitchFamily="18" charset="0"/>
              <a:cs typeface="Times New Roman" panose="02020603050405020304" pitchFamily="18" charset="0"/>
            </a:endParaRPr>
          </a:p>
          <a:p>
            <a:pPr lvl="5"/>
            <a:endParaRPr lang="en-US" sz="1800" dirty="0">
              <a:solidFill>
                <a:srgbClr val="000000"/>
              </a:solidFill>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26E655AF-573B-438A-B8DA-6CE334139B67}"/>
              </a:ext>
            </a:extLst>
          </p:cNvPr>
          <p:cNvPicPr>
            <a:picLocks noChangeAspect="1"/>
          </p:cNvPicPr>
          <p:nvPr/>
        </p:nvPicPr>
        <p:blipFill>
          <a:blip r:embed="rId7"/>
          <a:stretch>
            <a:fillRect/>
          </a:stretch>
        </p:blipFill>
        <p:spPr>
          <a:xfrm>
            <a:off x="609600" y="350556"/>
            <a:ext cx="10972800" cy="1143000"/>
          </a:xfrm>
          <a:prstGeom prst="rect">
            <a:avLst/>
          </a:prstGeom>
        </p:spPr>
      </p:pic>
    </p:spTree>
    <p:extLst>
      <p:ext uri="{BB962C8B-B14F-4D97-AF65-F5344CB8AC3E}">
        <p14:creationId xmlns:p14="http://schemas.microsoft.com/office/powerpoint/2010/main" val="125680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2CBF-5CF4-4DA9-B416-21C9DA994DC8}"/>
              </a:ext>
            </a:extLst>
          </p:cNvPr>
          <p:cNvSpPr>
            <a:spLocks noGrp="1"/>
          </p:cNvSpPr>
          <p:nvPr>
            <p:ph type="title"/>
          </p:nvPr>
        </p:nvSpPr>
        <p:spPr>
          <a:xfrm>
            <a:off x="0" y="0"/>
            <a:ext cx="12192000" cy="1143000"/>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KUYAQHUBEKA….</a:t>
            </a:r>
          </a:p>
        </p:txBody>
      </p:sp>
      <p:sp>
        <p:nvSpPr>
          <p:cNvPr id="3" name="Content Placeholder 2">
            <a:extLst>
              <a:ext uri="{FF2B5EF4-FFF2-40B4-BE49-F238E27FC236}">
                <a16:creationId xmlns:a16="http://schemas.microsoft.com/office/drawing/2014/main" id="{0E2EE288-6DB2-41B1-BE7C-E4BC6B8B3902}"/>
              </a:ext>
            </a:extLst>
          </p:cNvPr>
          <p:cNvSpPr>
            <a:spLocks noGrp="1"/>
          </p:cNvSpPr>
          <p:nvPr>
            <p:ph idx="1"/>
          </p:nvPr>
        </p:nvSpPr>
        <p:spPr>
          <a:xfrm>
            <a:off x="50259" y="1232982"/>
            <a:ext cx="12091481" cy="4846806"/>
          </a:xfrm>
        </p:spPr>
        <p:txBody>
          <a:bodyPr/>
          <a:lstStyle/>
          <a:p>
            <a:pPr marL="0" indent="0">
              <a:lnSpc>
                <a:spcPct val="150000"/>
              </a:lnSpc>
              <a:buNone/>
            </a:pPr>
            <a:r>
              <a:rPr lang="en-ZA" sz="2800" dirty="0" err="1">
                <a:latin typeface="Times New Roman" panose="02020603050405020304" pitchFamily="18" charset="0"/>
                <a:cs typeface="Times New Roman" panose="02020603050405020304" pitchFamily="18" charset="0"/>
              </a:rPr>
              <a:t>Ukuqonda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ukuthinteka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kwesimomqondo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nhlalo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umphefumulo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uMthombeni</a:t>
            </a:r>
            <a:r>
              <a:rPr lang="en-ZA" sz="2800" dirty="0">
                <a:latin typeface="Times New Roman" panose="02020603050405020304" pitchFamily="18" charset="0"/>
                <a:cs typeface="Times New Roman" panose="02020603050405020304" pitchFamily="18" charset="0"/>
              </a:rPr>
              <a:t> &amp; Nwoye (2018) </a:t>
            </a:r>
            <a:r>
              <a:rPr lang="en-ZA" sz="2800" dirty="0" err="1">
                <a:latin typeface="Times New Roman" panose="02020603050405020304" pitchFamily="18" charset="0"/>
                <a:cs typeface="Times New Roman" panose="02020603050405020304" pitchFamily="18" charset="0"/>
              </a:rPr>
              <a:t>bakucaza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ngezinjulalwazi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ezintathu</a:t>
            </a:r>
            <a:r>
              <a:rPr lang="en-ZA"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ü"/>
            </a:pP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ezifaka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ukuxhumana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nezinye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izidalwa</a:t>
            </a:r>
            <a:r>
              <a:rPr lang="en-ZA" sz="2800" dirty="0">
                <a:latin typeface="Times New Roman" panose="02020603050405020304" pitchFamily="18" charset="0"/>
                <a:cs typeface="Times New Roman" panose="02020603050405020304" pitchFamily="18" charset="0"/>
              </a:rPr>
              <a:t> - </a:t>
            </a:r>
            <a:r>
              <a:rPr lang="en-ZA" sz="2800" i="1" dirty="0">
                <a:latin typeface="Times New Roman" panose="02020603050405020304" pitchFamily="18" charset="0"/>
                <a:cs typeface="Times New Roman" panose="02020603050405020304" pitchFamily="18" charset="0"/>
              </a:rPr>
              <a:t>animistic </a:t>
            </a:r>
            <a:r>
              <a:rPr lang="en-ZA"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ü"/>
            </a:pP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ezisamilingo</a:t>
            </a:r>
            <a:r>
              <a:rPr lang="en-ZA" sz="2800" dirty="0">
                <a:latin typeface="Times New Roman" panose="02020603050405020304" pitchFamily="18" charset="0"/>
                <a:cs typeface="Times New Roman" panose="02020603050405020304" pitchFamily="18" charset="0"/>
              </a:rPr>
              <a:t> - </a:t>
            </a:r>
            <a:r>
              <a:rPr lang="en-ZA" sz="2800" i="1" dirty="0">
                <a:latin typeface="Times New Roman" panose="02020603050405020304" pitchFamily="18" charset="0"/>
                <a:cs typeface="Times New Roman" panose="02020603050405020304" pitchFamily="18" charset="0"/>
              </a:rPr>
              <a:t>magical</a:t>
            </a:r>
            <a:endParaRPr lang="en-US" sz="2800" i="1" dirty="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ü"/>
            </a:pP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Inkoleloze</a:t>
            </a:r>
            <a:r>
              <a:rPr lang="en-ZA" sz="2800" dirty="0">
                <a:latin typeface="Times New Roman" panose="02020603050405020304" pitchFamily="18" charset="0"/>
                <a:cs typeface="Times New Roman" panose="02020603050405020304" pitchFamily="18" charset="0"/>
              </a:rPr>
              <a:t> - </a:t>
            </a:r>
            <a:r>
              <a:rPr lang="en-ZA" sz="2800" i="1" dirty="0">
                <a:latin typeface="Times New Roman" panose="02020603050405020304" pitchFamily="18" charset="0"/>
                <a:cs typeface="Times New Roman" panose="02020603050405020304" pitchFamily="18" charset="0"/>
              </a:rPr>
              <a:t>mystical </a:t>
            </a:r>
            <a:endParaRPr lang="en-ZA" sz="28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ZA" sz="2800" dirty="0" err="1">
                <a:latin typeface="Times New Roman" panose="02020603050405020304" pitchFamily="18" charset="0"/>
                <a:cs typeface="Times New Roman" panose="02020603050405020304" pitchFamily="18" charset="0"/>
              </a:rPr>
              <a:t>Lokhu</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kufezeka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uma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osonhlalakahle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besebenzisa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izilimi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zomdabu</a:t>
            </a:r>
            <a:r>
              <a:rPr lang="en-ZA" sz="2800" dirty="0">
                <a:latin typeface="Times New Roman" panose="02020603050405020304" pitchFamily="18" charset="0"/>
                <a:cs typeface="Times New Roman" panose="02020603050405020304" pitchFamily="18" charset="0"/>
              </a:rPr>
              <a:t>.</a:t>
            </a:r>
          </a:p>
          <a:p>
            <a:pPr>
              <a:lnSpc>
                <a:spcPct val="150000"/>
              </a:lnSpc>
              <a:buFont typeface="Arial" panose="020B0604020202020204" pitchFamily="34" charset="0"/>
              <a:buChar char="•"/>
            </a:pPr>
            <a:r>
              <a:rPr lang="en-ZA" sz="2800" dirty="0" err="1">
                <a:latin typeface="Times New Roman" panose="02020603050405020304" pitchFamily="18" charset="0"/>
                <a:cs typeface="Times New Roman" panose="02020603050405020304" pitchFamily="18" charset="0"/>
              </a:rPr>
              <a:t>Ngakhoke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ukulapha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yasentshonalanga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kuphela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akwanele</a:t>
            </a:r>
            <a:r>
              <a:rPr lang="en-ZA"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261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5109-63E7-4844-A5D0-36423A4469D8}"/>
              </a:ext>
            </a:extLst>
          </p:cNvPr>
          <p:cNvSpPr>
            <a:spLocks noGrp="1"/>
          </p:cNvSpPr>
          <p:nvPr>
            <p:ph type="title"/>
          </p:nvPr>
        </p:nvSpPr>
        <p:spPr>
          <a:xfrm>
            <a:off x="0" y="-24848"/>
            <a:ext cx="12192000" cy="1143000"/>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UHLAKA LOCWANINGO</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CONCEPTUAL FRAMEWORK</a:t>
            </a:r>
          </a:p>
        </p:txBody>
      </p:sp>
      <p:sp>
        <p:nvSpPr>
          <p:cNvPr id="3" name="Content Placeholder 2">
            <a:extLst>
              <a:ext uri="{FF2B5EF4-FFF2-40B4-BE49-F238E27FC236}">
                <a16:creationId xmlns:a16="http://schemas.microsoft.com/office/drawing/2014/main" id="{CBB4907D-66A8-46DE-B404-486D079CC08A}"/>
              </a:ext>
            </a:extLst>
          </p:cNvPr>
          <p:cNvSpPr>
            <a:spLocks noGrp="1"/>
          </p:cNvSpPr>
          <p:nvPr>
            <p:ph idx="1"/>
          </p:nvPr>
        </p:nvSpPr>
        <p:spPr>
          <a:xfrm>
            <a:off x="0" y="1166018"/>
            <a:ext cx="12192000" cy="5145330"/>
          </a:xfrm>
        </p:spPr>
        <p:txBody>
          <a:bodyPr/>
          <a:lstStyle/>
          <a:p>
            <a:pPr algn="just"/>
            <a:r>
              <a:rPr lang="en-US" sz="2800" dirty="0" err="1">
                <a:latin typeface="Times New Roman" panose="02020603050405020304" pitchFamily="18" charset="0"/>
                <a:cs typeface="Times New Roman" panose="02020603050405020304" pitchFamily="18" charset="0"/>
              </a:rPr>
              <a:t>Lombiko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uncike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kwinjulalwazi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yokuhlaziya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bunzulu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ezoMdabu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wakwaNtu</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(Afrocentricity)</a:t>
            </a:r>
          </a:p>
          <a:p>
            <a:pPr algn="just"/>
            <a:r>
              <a:rPr lang="en-US" sz="2800" dirty="0" err="1">
                <a:latin typeface="Times New Roman" panose="02020603050405020304" pitchFamily="18" charset="0"/>
                <a:cs typeface="Times New Roman" panose="02020603050405020304" pitchFamily="18" charset="0"/>
              </a:rPr>
              <a:t>Lenjulalwazi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ingumgogodla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oqhakambisa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ukuxhumana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nomhlaba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jikelele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ngokombono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indlelakubuka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nokadebona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abangaboMdabu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kumhlaba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wase</a:t>
            </a:r>
            <a:r>
              <a:rPr lang="en-US" sz="2800" dirty="0">
                <a:latin typeface="Times New Roman" panose="02020603050405020304" pitchFamily="18" charset="0"/>
                <a:cs typeface="Times New Roman" panose="02020603050405020304" pitchFamily="18" charset="0"/>
              </a:rPr>
              <a:t> Afrika,  </a:t>
            </a:r>
            <a:r>
              <a:rPr lang="en-US" sz="2800" dirty="0" err="1">
                <a:latin typeface="Times New Roman" panose="02020603050405020304" pitchFamily="18" charset="0"/>
                <a:cs typeface="Times New Roman" panose="02020603050405020304" pitchFamily="18" charset="0"/>
              </a:rPr>
              <a:t>kubandakanya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endaweni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yase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Ningizimu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nezwekazi</a:t>
            </a:r>
            <a:r>
              <a:rPr lang="en-US" sz="2800" dirty="0">
                <a:latin typeface="Times New Roman" panose="02020603050405020304" pitchFamily="18" charset="0"/>
                <a:cs typeface="Times New Roman" panose="02020603050405020304" pitchFamily="18" charset="0"/>
              </a:rPr>
              <a:t> lase Afrika (Asante, 1987).</a:t>
            </a:r>
          </a:p>
          <a:p>
            <a:pPr algn="just"/>
            <a:r>
              <a:rPr lang="en-US" sz="2800" dirty="0" err="1">
                <a:latin typeface="Times New Roman" panose="02020603050405020304" pitchFamily="18" charset="0"/>
                <a:cs typeface="Times New Roman" panose="02020603050405020304" pitchFamily="18" charset="0"/>
              </a:rPr>
              <a:t>Ababhali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abanolwazi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olucebile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ngaboMdabu</a:t>
            </a:r>
            <a:r>
              <a:rPr lang="en-US" sz="2800" dirty="0">
                <a:latin typeface="Times New Roman" panose="02020603050405020304" pitchFamily="18" charset="0"/>
                <a:cs typeface="Times New Roman" panose="02020603050405020304" pitchFamily="18" charset="0"/>
              </a:rPr>
              <a:t> base </a:t>
            </a:r>
            <a:r>
              <a:rPr lang="en-US" sz="2800" dirty="0" err="1">
                <a:latin typeface="Times New Roman" panose="02020603050405020304" pitchFamily="18" charset="0"/>
                <a:cs typeface="Times New Roman" panose="02020603050405020304" pitchFamily="18" charset="0"/>
              </a:rPr>
              <a:t>Ningizimu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baqhakambisa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ukusetshenziswa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kwezinsiza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kucwaninga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ezihambelana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nenhlalompilo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amazwe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ngamazwe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nezizinda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ababambe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iqhaza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ocwaningweni</a:t>
            </a:r>
            <a:r>
              <a:rPr lang="en-US" sz="2800" dirty="0">
                <a:latin typeface="Times New Roman" panose="02020603050405020304" pitchFamily="18" charset="0"/>
                <a:cs typeface="Times New Roman" panose="02020603050405020304" pitchFamily="18" charset="0"/>
              </a:rPr>
              <a:t> (Asante 1987; </a:t>
            </a:r>
            <a:r>
              <a:rPr lang="en-US" sz="2800" dirty="0" err="1">
                <a:latin typeface="Times New Roman" panose="02020603050405020304" pitchFamily="18" charset="0"/>
                <a:cs typeface="Times New Roman" panose="02020603050405020304" pitchFamily="18" charset="0"/>
              </a:rPr>
              <a:t>Mkabela</a:t>
            </a:r>
            <a:r>
              <a:rPr lang="en-US" sz="2800" dirty="0">
                <a:latin typeface="Times New Roman" panose="02020603050405020304" pitchFamily="18" charset="0"/>
                <a:cs typeface="Times New Roman" panose="02020603050405020304" pitchFamily="18" charset="0"/>
              </a:rPr>
              <a:t>, 2005; </a:t>
            </a:r>
            <a:r>
              <a:rPr lang="en-US" sz="2800" dirty="0" err="1">
                <a:latin typeface="Times New Roman" panose="02020603050405020304" pitchFamily="18" charset="0"/>
                <a:cs typeface="Times New Roman" panose="02020603050405020304" pitchFamily="18" charset="0"/>
              </a:rPr>
              <a:t>Chilisa</a:t>
            </a:r>
            <a:r>
              <a:rPr lang="en-US" sz="2800" dirty="0">
                <a:latin typeface="Times New Roman" panose="02020603050405020304" pitchFamily="18" charset="0"/>
                <a:cs typeface="Times New Roman" panose="02020603050405020304" pitchFamily="18" charset="0"/>
              </a:rPr>
              <a:t>, 2012).</a:t>
            </a:r>
          </a:p>
          <a:p>
            <a:pPr algn="just"/>
            <a:r>
              <a:rPr lang="en-US" sz="2800" dirty="0" err="1">
                <a:latin typeface="Times New Roman" panose="02020603050405020304" pitchFamily="18" charset="0"/>
                <a:cs typeface="Times New Roman" panose="02020603050405020304" pitchFamily="18" charset="0"/>
              </a:rPr>
              <a:t>Injulalwazi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incike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kwindlela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kusebenza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yesikhungo</a:t>
            </a:r>
            <a:endParaRPr lang="en-US" sz="28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dirty="0"/>
          </a:p>
          <a:p>
            <a:pPr marL="0" indent="0">
              <a:buNone/>
            </a:pPr>
            <a:endParaRPr lang="en-US" dirty="0"/>
          </a:p>
        </p:txBody>
      </p:sp>
    </p:spTree>
    <p:extLst>
      <p:ext uri="{BB962C8B-B14F-4D97-AF65-F5344CB8AC3E}">
        <p14:creationId xmlns:p14="http://schemas.microsoft.com/office/powerpoint/2010/main" val="43193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E57E-93A0-4A48-95D6-51A49CC342FE}"/>
              </a:ext>
            </a:extLst>
          </p:cNvPr>
          <p:cNvSpPr>
            <a:spLocks noGrp="1"/>
          </p:cNvSpPr>
          <p:nvPr>
            <p:ph type="title"/>
          </p:nvPr>
        </p:nvSpPr>
        <p:spPr>
          <a:xfrm>
            <a:off x="0" y="0"/>
            <a:ext cx="12192000" cy="972766"/>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IZINSIZA KUCWANINGA</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RESEARCH METHODS</a:t>
            </a:r>
          </a:p>
        </p:txBody>
      </p:sp>
      <p:sp>
        <p:nvSpPr>
          <p:cNvPr id="3" name="Content Placeholder 2">
            <a:extLst>
              <a:ext uri="{FF2B5EF4-FFF2-40B4-BE49-F238E27FC236}">
                <a16:creationId xmlns:a16="http://schemas.microsoft.com/office/drawing/2014/main" id="{BF85AD95-8F48-49D5-9486-70E12D36E53E}"/>
              </a:ext>
            </a:extLst>
          </p:cNvPr>
          <p:cNvSpPr>
            <a:spLocks noGrp="1"/>
          </p:cNvSpPr>
          <p:nvPr>
            <p:ph idx="1"/>
          </p:nvPr>
        </p:nvSpPr>
        <p:spPr>
          <a:xfrm>
            <a:off x="291830" y="825347"/>
            <a:ext cx="11634281" cy="5517087"/>
          </a:xfrm>
        </p:spPr>
        <p:txBody>
          <a:bodyPr/>
          <a:lstStyle/>
          <a:p>
            <a:pPr algn="just"/>
            <a:r>
              <a:rPr lang="en-US" sz="2800" b="1" dirty="0" err="1">
                <a:latin typeface="Times New Roman" panose="02020603050405020304" pitchFamily="18" charset="0"/>
                <a:cs typeface="Times New Roman" panose="02020603050405020304" pitchFamily="18" charset="0"/>
              </a:rPr>
              <a:t>Ucwaningo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olubalula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ngokuthi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izinto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zenzeka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kanjani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kunokuba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libalule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ngokwezinombolo</a:t>
            </a:r>
            <a:r>
              <a:rPr lang="en-US" sz="2800" b="1"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Qualitative research</a:t>
            </a:r>
          </a:p>
          <a:p>
            <a:pPr algn="just"/>
            <a:r>
              <a:rPr lang="en-US" sz="2800" dirty="0" err="1">
                <a:latin typeface="Times New Roman" panose="02020603050405020304" pitchFamily="18" charset="0"/>
                <a:cs typeface="Times New Roman" panose="02020603050405020304" pitchFamily="18" charset="0"/>
              </a:rPr>
              <a:t>Ukwengeza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olunothile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kusetshenziswe</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indlela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yokucwaninga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nobhala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esebenzisa</a:t>
            </a:r>
            <a:r>
              <a:rPr lang="en-US" sz="2800" b="1" dirty="0">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rPr>
              <a:t>ukusetsenziswa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kwezifaniso</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(metaphors)</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nokucwaninga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ngokuhlanganyela</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collective autoethnography</a:t>
            </a:r>
            <a:r>
              <a:rPr lang="en-US" sz="2800" dirty="0">
                <a:solidFill>
                  <a:srgbClr val="000000"/>
                </a:solidFill>
                <a:latin typeface="Times New Roman" panose="02020603050405020304" pitchFamily="18" charset="0"/>
                <a:ea typeface="Calibri" panose="020F0502020204030204" pitchFamily="34" charset="0"/>
              </a:rPr>
              <a:t>). </a:t>
            </a:r>
          </a:p>
          <a:p>
            <a:pPr algn="just"/>
            <a:r>
              <a:rPr lang="en-US" sz="2800" dirty="0" err="1">
                <a:solidFill>
                  <a:srgbClr val="000000"/>
                </a:solidFill>
                <a:latin typeface="Times New Roman" panose="02020603050405020304" pitchFamily="18" charset="0"/>
                <a:ea typeface="Calibri" panose="020F0502020204030204" pitchFamily="34" charset="0"/>
              </a:rPr>
              <a:t>Lokhu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kusetshenziswe</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cs typeface="Times New Roman" panose="02020603050405020304" pitchFamily="18" charset="0"/>
              </a:rPr>
              <a:t>ukuveza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abasebenzi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besikhungo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abasibona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ngeqhaza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elisibambile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ezimweni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abahlangabezana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nazo</a:t>
            </a:r>
            <a:r>
              <a:rPr lang="en-US" sz="2800" dirty="0">
                <a:latin typeface="Times New Roman" panose="02020603050405020304" pitchFamily="18" charset="0"/>
                <a:cs typeface="Times New Roman" panose="02020603050405020304" pitchFamily="18" charset="0"/>
              </a:rPr>
              <a:t>.</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Ukufeza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izinhlosongqangi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zocwaningo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abacwaningi</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abahlanu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baqokwe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ngenhloso</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(purposive sampling) </a:t>
            </a:r>
            <a:r>
              <a:rPr lang="en-US" sz="2800" dirty="0" err="1">
                <a:latin typeface="Times New Roman" panose="02020603050405020304" pitchFamily="18" charset="0"/>
                <a:cs typeface="Times New Roman" panose="02020603050405020304" pitchFamily="18" charset="0"/>
              </a:rPr>
              <a:t>basebenzise</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izingathekiso</a:t>
            </a:r>
            <a:r>
              <a:rPr lang="en-US"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(metaphoric analysis) </a:t>
            </a:r>
            <a:r>
              <a:rPr lang="en-US" sz="2800" dirty="0" err="1">
                <a:latin typeface="Times New Roman" panose="02020603050405020304" pitchFamily="18" charset="0"/>
                <a:cs typeface="Times New Roman" panose="02020603050405020304" pitchFamily="18" charset="0"/>
              </a:rPr>
              <a:t>ukuqonda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ukuchaza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nokuhlaziya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kabanzi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ngemibono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beyingxenye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yabasebenzi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besikhungo</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p>
          <a:p>
            <a:endParaRPr lang="en-US" sz="2800" dirty="0"/>
          </a:p>
          <a:p>
            <a:endParaRPr lang="en-US" sz="2800" dirty="0"/>
          </a:p>
          <a:p>
            <a:endParaRPr lang="en-US" sz="2800" b="1" dirty="0"/>
          </a:p>
        </p:txBody>
      </p:sp>
    </p:spTree>
    <p:extLst>
      <p:ext uri="{BB962C8B-B14F-4D97-AF65-F5344CB8AC3E}">
        <p14:creationId xmlns:p14="http://schemas.microsoft.com/office/powerpoint/2010/main" val="3382287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B92A-3DE2-4B4E-8C1C-F007D6B9A234}"/>
              </a:ext>
            </a:extLst>
          </p:cNvPr>
          <p:cNvSpPr>
            <a:spLocks noGrp="1"/>
          </p:cNvSpPr>
          <p:nvPr>
            <p:ph type="title"/>
          </p:nvPr>
        </p:nvSpPr>
        <p:spPr>
          <a:xfrm>
            <a:off x="0" y="0"/>
            <a:ext cx="11917680" cy="1061721"/>
          </a:xfrm>
        </p:spPr>
        <p:txBody>
          <a:bodyPr/>
          <a:lstStyle/>
          <a:p>
            <a:br>
              <a:rPr lang="en-US" dirty="0"/>
            </a:br>
            <a:br>
              <a:rPr lang="en-US" dirty="0"/>
            </a:br>
            <a:br>
              <a:rPr lang="en-US" dirty="0"/>
            </a:br>
            <a:r>
              <a:rPr lang="en-US" sz="2800" b="1" dirty="0">
                <a:solidFill>
                  <a:srgbClr val="C00000"/>
                </a:solidFill>
                <a:latin typeface="Times New Roman" panose="02020603050405020304" pitchFamily="18" charset="0"/>
                <a:cs typeface="Times New Roman" panose="02020603050405020304" pitchFamily="18" charset="0"/>
              </a:rPr>
              <a:t>UMBUZONGQANGI WOCWANINGO</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MAIN RESEARCH QUESTION </a:t>
            </a:r>
            <a:br>
              <a:rPr lang="en-US" sz="2000" b="1" dirty="0">
                <a:solidFill>
                  <a:srgbClr val="C00000"/>
                </a:solidFill>
                <a:latin typeface="Times New Roman" panose="02020603050405020304" pitchFamily="18" charset="0"/>
                <a:cs typeface="Times New Roman" panose="02020603050405020304" pitchFamily="18" charset="0"/>
              </a:rPr>
            </a:br>
            <a:r>
              <a:rPr lang="en-US" sz="2000" dirty="0"/>
              <a:t> </a:t>
            </a:r>
            <a:br>
              <a:rPr lang="en-US" sz="2000" dirty="0"/>
            </a:br>
            <a:br>
              <a:rPr lang="en-US" dirty="0"/>
            </a:br>
            <a:endParaRPr lang="en-US" dirty="0"/>
          </a:p>
        </p:txBody>
      </p:sp>
      <p:sp>
        <p:nvSpPr>
          <p:cNvPr id="11" name="Content Placeholder 10">
            <a:extLst>
              <a:ext uri="{FF2B5EF4-FFF2-40B4-BE49-F238E27FC236}">
                <a16:creationId xmlns:a16="http://schemas.microsoft.com/office/drawing/2014/main" id="{F2976C93-D694-4CC7-952A-1DBA7CAEB829}"/>
              </a:ext>
            </a:extLst>
          </p:cNvPr>
          <p:cNvSpPr>
            <a:spLocks noGrp="1"/>
          </p:cNvSpPr>
          <p:nvPr>
            <p:ph sz="half" idx="2"/>
          </p:nvPr>
        </p:nvSpPr>
        <p:spPr>
          <a:xfrm>
            <a:off x="274320" y="1303505"/>
            <a:ext cx="11643360" cy="2028975"/>
          </a:xfrm>
        </p:spPr>
        <p:txBody>
          <a:bodyPr/>
          <a:lstStyle/>
          <a:p>
            <a:r>
              <a:rPr lang="en-US" sz="2800" dirty="0" err="1">
                <a:latin typeface="Times New Roman" panose="02020603050405020304" pitchFamily="18" charset="0"/>
                <a:cs typeface="Times New Roman" panose="02020603050405020304" pitchFamily="18" charset="0"/>
              </a:rPr>
              <a:t>Ngokusetshenziswa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kwezifaniso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lingachazwa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kanjani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iqaza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lesikhungo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ekufundeni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nokusebenza</a:t>
            </a:r>
            <a:r>
              <a:rPr lang="en-US" sz="2800" dirty="0">
                <a:latin typeface="Times New Roman" panose="02020603050405020304" pitchFamily="18" charset="0"/>
                <a:cs typeface="Times New Roman" panose="02020603050405020304" pitchFamily="18" charset="0"/>
              </a:rPr>
              <a:t>? </a:t>
            </a:r>
            <a:r>
              <a:rPr lang="en-ZA" sz="2800" dirty="0">
                <a:latin typeface="Times New Roman" panose="02020603050405020304" pitchFamily="18" charset="0"/>
                <a:cs typeface="Times New Roman" panose="02020603050405020304" pitchFamily="18" charset="0"/>
              </a:rPr>
              <a:t> </a:t>
            </a:r>
          </a:p>
          <a:p>
            <a:r>
              <a:rPr lang="en-ZA" sz="2800" i="1" dirty="0">
                <a:latin typeface="Times New Roman" panose="02020603050405020304" pitchFamily="18" charset="0"/>
                <a:cs typeface="Times New Roman" panose="02020603050405020304" pitchFamily="18" charset="0"/>
              </a:rPr>
              <a:t>“ Using the metaphors, what does the </a:t>
            </a:r>
            <a:r>
              <a:rPr lang="en-ZA" sz="2800" i="1" dirty="0" err="1">
                <a:latin typeface="Times New Roman" panose="02020603050405020304" pitchFamily="18" charset="0"/>
                <a:cs typeface="Times New Roman" panose="02020603050405020304" pitchFamily="18" charset="0"/>
              </a:rPr>
              <a:t>Ma’at</a:t>
            </a:r>
            <a:r>
              <a:rPr lang="en-ZA" sz="2800" i="1" dirty="0">
                <a:latin typeface="Times New Roman" panose="02020603050405020304" pitchFamily="18" charset="0"/>
                <a:cs typeface="Times New Roman" panose="02020603050405020304" pitchFamily="18" charset="0"/>
              </a:rPr>
              <a:t> Institute stands for in the learning-practice space? </a:t>
            </a:r>
          </a:p>
          <a:p>
            <a:endParaRPr lang="en-US" dirty="0">
              <a:latin typeface="Times New Roman" panose="02020603050405020304" pitchFamily="18" charset="0"/>
              <a:cs typeface="Times New Roman" panose="02020603050405020304" pitchFamily="18" charset="0"/>
            </a:endParaRPr>
          </a:p>
          <a:p>
            <a:endParaRPr lang="en-ZA" dirty="0">
              <a:latin typeface="Times New Roman" panose="02020603050405020304" pitchFamily="18" charset="0"/>
              <a:cs typeface="Times New Roman" panose="02020603050405020304" pitchFamily="18" charset="0"/>
            </a:endParaRPr>
          </a:p>
          <a:p>
            <a:pPr marL="0" indent="0">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12" name="Content Placeholder 10">
            <a:extLst>
              <a:ext uri="{FF2B5EF4-FFF2-40B4-BE49-F238E27FC236}">
                <a16:creationId xmlns:a16="http://schemas.microsoft.com/office/drawing/2014/main" id="{1BE35739-E2A2-44A2-AF7B-F4C270DEB777}"/>
              </a:ext>
            </a:extLst>
          </p:cNvPr>
          <p:cNvSpPr txBox="1">
            <a:spLocks/>
          </p:cNvSpPr>
          <p:nvPr/>
        </p:nvSpPr>
        <p:spPr bwMode="auto">
          <a:xfrm>
            <a:off x="274320" y="3332481"/>
            <a:ext cx="11673840" cy="300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18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lgn="ctr">
              <a:buNone/>
            </a:pPr>
            <a:r>
              <a:rPr lang="en-US" sz="2800" b="1" kern="0" dirty="0">
                <a:solidFill>
                  <a:srgbClr val="C00000"/>
                </a:solidFill>
                <a:latin typeface="Times New Roman" panose="02020603050405020304" pitchFamily="18" charset="0"/>
                <a:ea typeface="+mj-ea"/>
                <a:cs typeface="Times New Roman" panose="02020603050405020304" pitchFamily="18" charset="0"/>
              </a:rPr>
              <a:t>IMIPHUMELA YOCWANINGO</a:t>
            </a:r>
            <a:br>
              <a:rPr lang="en-US" sz="2800" b="1" kern="0" dirty="0">
                <a:solidFill>
                  <a:srgbClr val="000000"/>
                </a:solidFill>
                <a:latin typeface="Times New Roman" panose="02020603050405020304" pitchFamily="18" charset="0"/>
                <a:ea typeface="+mj-ea"/>
                <a:cs typeface="Times New Roman" panose="02020603050405020304" pitchFamily="18" charset="0"/>
              </a:rPr>
            </a:br>
            <a:r>
              <a:rPr lang="en-US" sz="2000" i="1" kern="0" dirty="0">
                <a:solidFill>
                  <a:srgbClr val="000000"/>
                </a:solidFill>
                <a:latin typeface="Times New Roman" panose="02020603050405020304" pitchFamily="18" charset="0"/>
                <a:ea typeface="+mj-ea"/>
                <a:cs typeface="Times New Roman" panose="02020603050405020304" pitchFamily="18" charset="0"/>
              </a:rPr>
              <a:t>FINDINGS</a:t>
            </a:r>
            <a:r>
              <a:rPr lang="en-US" sz="2800" b="1" i="1" kern="0" dirty="0">
                <a:solidFill>
                  <a:srgbClr val="000000"/>
                </a:solidFill>
                <a:latin typeface="Times New Roman" panose="02020603050405020304" pitchFamily="18" charset="0"/>
                <a:ea typeface="+mj-ea"/>
                <a:cs typeface="Times New Roman" panose="02020603050405020304" pitchFamily="18" charset="0"/>
              </a:rPr>
              <a:t> </a:t>
            </a:r>
          </a:p>
          <a:p>
            <a:pPr algn="just">
              <a:spcAft>
                <a:spcPts val="800"/>
              </a:spcAft>
            </a:pPr>
            <a:r>
              <a:rPr lang="en-ZA" sz="2800" dirty="0" err="1">
                <a:latin typeface="Times New Roman" panose="02020603050405020304" pitchFamily="18" charset="0"/>
                <a:ea typeface="Calibri" panose="020F0502020204030204" pitchFamily="34" charset="0"/>
                <a:cs typeface="Times New Roman" panose="02020603050405020304" pitchFamily="18" charset="0"/>
              </a:rPr>
              <a:t>Abancwaningi</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bebelindeleke</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ukusebenzisa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imifanekiso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ukuveza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imibono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yabo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ngesikhungo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ngamafuphi</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imiphumela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elandelayo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etholakele</a:t>
            </a:r>
            <a:r>
              <a:rPr lang="en-ZA" sz="28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spcAft>
                <a:spcPts val="800"/>
              </a:spcAft>
              <a:buNone/>
            </a:pP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Ikhaya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lakwantu</a:t>
            </a:r>
            <a:r>
              <a:rPr lang="en-ZA" sz="2800" dirty="0">
                <a:latin typeface="Times New Roman" panose="02020603050405020304" pitchFamily="18" charset="0"/>
                <a:ea typeface="Calibri" panose="020F0502020204030204" pitchFamily="34" charset="0"/>
                <a:cs typeface="Times New Roman" panose="02020603050405020304" pitchFamily="18" charset="0"/>
              </a:rPr>
              <a:t>; (ii)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Isihlangu</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sabantu</a:t>
            </a:r>
            <a:r>
              <a:rPr lang="en-ZA" sz="2800" dirty="0">
                <a:latin typeface="Times New Roman" panose="02020603050405020304" pitchFamily="18" charset="0"/>
                <a:ea typeface="Calibri" panose="020F0502020204030204" pitchFamily="34" charset="0"/>
                <a:cs typeface="Times New Roman" panose="02020603050405020304" pitchFamily="18" charset="0"/>
              </a:rPr>
              <a:t>; (iii) Iziko </a:t>
            </a:r>
            <a:r>
              <a:rPr lang="en-ZA" sz="2800" dirty="0" err="1">
                <a:latin typeface="Times New Roman" panose="02020603050405020304" pitchFamily="18" charset="0"/>
                <a:ea typeface="Calibri" panose="020F0502020204030204" pitchFamily="34" charset="0"/>
                <a:cs typeface="Times New Roman" panose="02020603050405020304" pitchFamily="18" charset="0"/>
              </a:rPr>
              <a:t>lakwantu</a:t>
            </a:r>
            <a:r>
              <a:rPr lang="en-ZA" sz="2800" dirty="0">
                <a:latin typeface="Times New Roman" panose="02020603050405020304" pitchFamily="18" charset="0"/>
                <a:ea typeface="Calibri" panose="020F0502020204030204" pitchFamily="34" charset="0"/>
                <a:cs typeface="Times New Roman" panose="02020603050405020304" pitchFamily="18" charset="0"/>
              </a:rPr>
              <a:t>; (iv)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Isihlahla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esizinze</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ngezimpande</a:t>
            </a:r>
            <a:r>
              <a:rPr lang="en-ZA" sz="2800" dirty="0">
                <a:latin typeface="Times New Roman" panose="02020603050405020304" pitchFamily="18" charset="0"/>
                <a:ea typeface="Calibri" panose="020F0502020204030204" pitchFamily="34" charset="0"/>
                <a:cs typeface="Times New Roman" panose="02020603050405020304" pitchFamily="18" charset="0"/>
              </a:rPr>
              <a:t>; v)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Isikebhe</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olwandle</a:t>
            </a:r>
            <a:endParaRPr lang="en-ZA"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en-US" sz="2800" b="1" i="1" kern="0" dirty="0">
              <a:solidFill>
                <a:srgbClr val="000000"/>
              </a:solidFill>
              <a:latin typeface="Times New Roman" panose="02020603050405020304" pitchFamily="18" charset="0"/>
              <a:ea typeface="+mj-ea"/>
              <a:cs typeface="Times New Roman" panose="02020603050405020304" pitchFamily="18" charset="0"/>
            </a:endParaRPr>
          </a:p>
          <a:p>
            <a:pPr marL="0" indent="0" algn="ctr">
              <a:buNone/>
            </a:pPr>
            <a:endParaRPr lang="en-US" kern="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20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FB66-B3EC-4DCD-B090-48EB91BD9B03}"/>
              </a:ext>
            </a:extLst>
          </p:cNvPr>
          <p:cNvSpPr>
            <a:spLocks noGrp="1"/>
          </p:cNvSpPr>
          <p:nvPr>
            <p:ph type="title"/>
          </p:nvPr>
        </p:nvSpPr>
        <p:spPr>
          <a:xfrm>
            <a:off x="284480" y="172720"/>
            <a:ext cx="11907520" cy="1033509"/>
          </a:xfrm>
        </p:spPr>
        <p:txBody>
          <a:bodyPr/>
          <a:lstStyle/>
          <a:p>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IKHAYA LAKWANTU</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AFRICAN HOME </a:t>
            </a:r>
            <a:br>
              <a:rPr lang="en-US" sz="2800" dirty="0">
                <a:latin typeface="Times New Roman" panose="02020603050405020304" pitchFamily="18" charset="0"/>
                <a:cs typeface="Times New Roman" panose="02020603050405020304" pitchFamily="18" charset="0"/>
              </a:rPr>
            </a:br>
            <a:endParaRPr lang="en-US" sz="2800" b="1" i="1"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DE4EB67-6007-4B64-9594-07DC25D6435F}"/>
              </a:ext>
            </a:extLst>
          </p:cNvPr>
          <p:cNvSpPr>
            <a:spLocks noGrp="1"/>
          </p:cNvSpPr>
          <p:nvPr>
            <p:ph sz="half" idx="2"/>
          </p:nvPr>
        </p:nvSpPr>
        <p:spPr>
          <a:xfrm>
            <a:off x="213360" y="1337187"/>
            <a:ext cx="6360160" cy="4985792"/>
          </a:xfrm>
        </p:spPr>
        <p:txBody>
          <a:bodyPr/>
          <a:lstStyle/>
          <a:p>
            <a:r>
              <a:rPr lang="en-ZA" sz="3200" dirty="0">
                <a:latin typeface="Times New Roman" panose="02020603050405020304" pitchFamily="18" charset="0"/>
                <a:cs typeface="Times New Roman" panose="02020603050405020304" pitchFamily="18" charset="0"/>
              </a:rPr>
              <a:t>“</a:t>
            </a:r>
            <a:r>
              <a:rPr lang="en-ZA" sz="3200" i="1" dirty="0" err="1">
                <a:latin typeface="Times New Roman" panose="02020603050405020304" pitchFamily="18" charset="0"/>
                <a:cs typeface="Times New Roman" panose="02020603050405020304" pitchFamily="18" charset="0"/>
              </a:rPr>
              <a:t>Isikhungo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singasifaniswa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nekhaya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lakwaNtu</a:t>
            </a:r>
            <a:endParaRPr lang="en-ZA" sz="3200" i="1" dirty="0">
              <a:latin typeface="Times New Roman" panose="02020603050405020304" pitchFamily="18" charset="0"/>
              <a:cs typeface="Times New Roman" panose="02020603050405020304" pitchFamily="18" charset="0"/>
            </a:endParaRPr>
          </a:p>
          <a:p>
            <a:r>
              <a:rPr lang="en-ZA" sz="3200" i="1" dirty="0" err="1">
                <a:latin typeface="Times New Roman" panose="02020603050405020304" pitchFamily="18" charset="0"/>
                <a:cs typeface="Times New Roman" panose="02020603050405020304" pitchFamily="18" charset="0"/>
              </a:rPr>
              <a:t>Ekhaya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sinamalunga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ahlukahlukene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adlala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indima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engqala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kusikompilo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lomndeni</a:t>
            </a:r>
            <a:r>
              <a:rPr lang="en-ZA" sz="3200" i="1" dirty="0">
                <a:latin typeface="Times New Roman" panose="02020603050405020304" pitchFamily="18" charset="0"/>
                <a:cs typeface="Times New Roman" panose="02020603050405020304" pitchFamily="18" charset="0"/>
              </a:rPr>
              <a:t>.</a:t>
            </a:r>
          </a:p>
          <a:p>
            <a:r>
              <a:rPr lang="en-ZA" sz="3200" i="1" dirty="0" err="1">
                <a:latin typeface="Times New Roman" panose="02020603050405020304" pitchFamily="18" charset="0"/>
                <a:cs typeface="Times New Roman" panose="02020603050405020304" pitchFamily="18" charset="0"/>
              </a:rPr>
              <a:t>Ikhaya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isona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sikole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sokuqala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kumalunga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omdeni</a:t>
            </a:r>
            <a:r>
              <a:rPr lang="en-ZA" sz="3200" i="1" dirty="0">
                <a:latin typeface="Times New Roman" panose="02020603050405020304" pitchFamily="18" charset="0"/>
                <a:cs typeface="Times New Roman" panose="02020603050405020304" pitchFamily="18" charset="0"/>
              </a:rPr>
              <a:t>.</a:t>
            </a:r>
            <a:r>
              <a:rPr lang="en-ZA" sz="3200" dirty="0">
                <a:latin typeface="Times New Roman" panose="02020603050405020304" pitchFamily="18" charset="0"/>
                <a:cs typeface="Times New Roman" panose="02020603050405020304" pitchFamily="18" charset="0"/>
              </a:rPr>
              <a:t>” </a:t>
            </a:r>
            <a:r>
              <a:rPr lang="en-ZA" sz="3200" b="1" dirty="0">
                <a:latin typeface="Times New Roman" panose="02020603050405020304" pitchFamily="18" charset="0"/>
                <a:cs typeface="Times New Roman" panose="02020603050405020304" pitchFamily="18" charset="0"/>
              </a:rPr>
              <a:t>(</a:t>
            </a:r>
            <a:r>
              <a:rPr lang="en-ZA" sz="3200" b="1" dirty="0" err="1">
                <a:latin typeface="Times New Roman" panose="02020603050405020304" pitchFamily="18" charset="0"/>
                <a:cs typeface="Times New Roman" panose="02020603050405020304" pitchFamily="18" charset="0"/>
              </a:rPr>
              <a:t>KaMangethe</a:t>
            </a:r>
            <a:r>
              <a:rPr lang="en-ZA" sz="3200" b="1" dirty="0"/>
              <a:t>)</a:t>
            </a:r>
            <a:endParaRPr lang="en-US" sz="3200" b="1" dirty="0"/>
          </a:p>
        </p:txBody>
      </p:sp>
      <p:pic>
        <p:nvPicPr>
          <p:cNvPr id="9" name="Content Placeholder 8">
            <a:extLst>
              <a:ext uri="{FF2B5EF4-FFF2-40B4-BE49-F238E27FC236}">
                <a16:creationId xmlns:a16="http://schemas.microsoft.com/office/drawing/2014/main" id="{CE564335-68B2-4AC5-A18F-D5C306DBA62C}"/>
              </a:ext>
            </a:extLst>
          </p:cNvPr>
          <p:cNvPicPr>
            <a:picLocks noGrp="1" noChangeAspect="1"/>
          </p:cNvPicPr>
          <p:nvPr>
            <p:ph sz="quarter" idx="4"/>
          </p:nvPr>
        </p:nvPicPr>
        <p:blipFill>
          <a:blip r:embed="rId2"/>
          <a:stretch>
            <a:fillRect/>
          </a:stretch>
        </p:blipFill>
        <p:spPr>
          <a:xfrm>
            <a:off x="6573520" y="1584959"/>
            <a:ext cx="5618479" cy="4738020"/>
          </a:xfrm>
          <a:prstGeom prst="rect">
            <a:avLst/>
          </a:prstGeom>
        </p:spPr>
      </p:pic>
    </p:spTree>
    <p:extLst>
      <p:ext uri="{BB962C8B-B14F-4D97-AF65-F5344CB8AC3E}">
        <p14:creationId xmlns:p14="http://schemas.microsoft.com/office/powerpoint/2010/main" val="6194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FD4C-F0A3-4E1C-9FB0-71B0B98E4EFC}"/>
              </a:ext>
            </a:extLst>
          </p:cNvPr>
          <p:cNvSpPr>
            <a:spLocks noGrp="1"/>
          </p:cNvSpPr>
          <p:nvPr>
            <p:ph type="title"/>
          </p:nvPr>
        </p:nvSpPr>
        <p:spPr>
          <a:xfrm>
            <a:off x="0" y="0"/>
            <a:ext cx="12084996" cy="1091020"/>
          </a:xfrm>
        </p:spPr>
        <p:txBody>
          <a:bodyPr/>
          <a:lstStyle/>
          <a:p>
            <a:br>
              <a:rPr lang="en-US" dirty="0"/>
            </a:br>
            <a:r>
              <a:rPr lang="en-US" sz="2800" b="1" dirty="0">
                <a:solidFill>
                  <a:srgbClr val="C00000"/>
                </a:solidFill>
                <a:latin typeface="Times New Roman" panose="02020603050405020304" pitchFamily="18" charset="0"/>
                <a:cs typeface="Times New Roman" panose="02020603050405020304" pitchFamily="18" charset="0"/>
              </a:rPr>
              <a:t>ISIHLANGU SABANTU</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THE SHIELD</a:t>
            </a:r>
            <a:br>
              <a:rPr lang="en-US" sz="2800" dirty="0">
                <a:latin typeface="Times New Roman" panose="02020603050405020304" pitchFamily="18" charset="0"/>
                <a:cs typeface="Times New Roman" panose="02020603050405020304" pitchFamily="18" charset="0"/>
              </a:rPr>
            </a:b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F66BFC7-F07A-4BA0-B090-618284ABBD0C}"/>
              </a:ext>
            </a:extLst>
          </p:cNvPr>
          <p:cNvSpPr>
            <a:spLocks noGrp="1"/>
          </p:cNvSpPr>
          <p:nvPr>
            <p:ph type="body" idx="1"/>
          </p:nvPr>
        </p:nvSpPr>
        <p:spPr>
          <a:xfrm>
            <a:off x="22696" y="1196502"/>
            <a:ext cx="6079788" cy="535021"/>
          </a:xfrm>
        </p:spPr>
        <p:txBody>
          <a:bodyPr/>
          <a:lstStyle/>
          <a:p>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19B10E73-E839-4610-ABF4-6FCD02CF9F16}"/>
              </a:ext>
            </a:extLst>
          </p:cNvPr>
          <p:cNvSpPr>
            <a:spLocks noGrp="1"/>
          </p:cNvSpPr>
          <p:nvPr>
            <p:ph sz="half" idx="2"/>
          </p:nvPr>
        </p:nvSpPr>
        <p:spPr>
          <a:xfrm>
            <a:off x="325120" y="1050588"/>
            <a:ext cx="6493968" cy="5291846"/>
          </a:xfrm>
        </p:spPr>
        <p:txBody>
          <a:bodyPr/>
          <a:lstStyle/>
          <a:p>
            <a:pPr algn="just"/>
            <a:r>
              <a:rPr lang="en-ZA" sz="2800" i="1" dirty="0">
                <a:latin typeface="Times New Roman" panose="02020603050405020304" pitchFamily="18" charset="0"/>
                <a:cs typeface="Times New Roman" panose="02020603050405020304" pitchFamily="18" charset="0"/>
              </a:rPr>
              <a:t>“</a:t>
            </a:r>
            <a:r>
              <a:rPr lang="en-ZA" sz="3200" i="1" dirty="0" err="1">
                <a:latin typeface="Times New Roman" panose="02020603050405020304" pitchFamily="18" charset="0"/>
                <a:cs typeface="Times New Roman" panose="02020603050405020304" pitchFamily="18" charset="0"/>
              </a:rPr>
              <a:t>Lesikhungo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siyihawu</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elivikela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abantu</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baseNingizimu</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ekulawulweni</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komqondo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ngendlela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kubuka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yaseNtshonalanga</a:t>
            </a:r>
            <a:r>
              <a:rPr lang="en-ZA" sz="3200" i="1" dirty="0">
                <a:latin typeface="Times New Roman" panose="02020603050405020304" pitchFamily="18" charset="0"/>
                <a:cs typeface="Times New Roman" panose="02020603050405020304" pitchFamily="18" charset="0"/>
              </a:rPr>
              <a:t>. </a:t>
            </a:r>
            <a:endParaRPr lang="en-ZA" sz="3200" i="1" dirty="0">
              <a:highlight>
                <a:srgbClr val="FFFF00"/>
              </a:highlight>
              <a:latin typeface="Times New Roman" panose="02020603050405020304" pitchFamily="18" charset="0"/>
              <a:cs typeface="Times New Roman" panose="02020603050405020304" pitchFamily="18" charset="0"/>
            </a:endParaRPr>
          </a:p>
          <a:p>
            <a:pPr algn="just"/>
            <a:r>
              <a:rPr lang="en-ZA" sz="3200" i="1" dirty="0" err="1">
                <a:latin typeface="Times New Roman" panose="02020603050405020304" pitchFamily="18" charset="0"/>
                <a:cs typeface="Times New Roman" panose="02020603050405020304" pitchFamily="18" charset="0"/>
              </a:rPr>
              <a:t>Liqaqa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izibopho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zendlela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kubuka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yeseNtshonalanga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ezinweni</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ezahlukene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okubalwa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amaciko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ezomoya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ezombusazwe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ezemfundo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amasiko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kanye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nezobuchwephesha</a:t>
            </a:r>
            <a:r>
              <a:rPr lang="en-ZA" sz="3200" i="1" dirty="0">
                <a:latin typeface="Times New Roman" panose="02020603050405020304" pitchFamily="18" charset="0"/>
                <a:cs typeface="Times New Roman" panose="02020603050405020304" pitchFamily="18" charset="0"/>
              </a:rPr>
              <a:t>.”</a:t>
            </a:r>
            <a:r>
              <a:rPr lang="en-ZA" sz="3200" dirty="0">
                <a:latin typeface="Times New Roman" panose="02020603050405020304" pitchFamily="18" charset="0"/>
                <a:cs typeface="Times New Roman" panose="02020603050405020304" pitchFamily="18" charset="0"/>
              </a:rPr>
              <a:t> </a:t>
            </a:r>
            <a:r>
              <a:rPr lang="en-ZA" sz="3200" b="1" dirty="0">
                <a:latin typeface="Times New Roman" panose="02020603050405020304" pitchFamily="18" charset="0"/>
                <a:cs typeface="Times New Roman" panose="02020603050405020304" pitchFamily="18" charset="0"/>
              </a:rPr>
              <a:t>(Phoswa</a:t>
            </a:r>
            <a:r>
              <a:rPr lang="en-ZA" sz="3200" b="1" dirty="0"/>
              <a:t>)</a:t>
            </a:r>
            <a:endParaRPr lang="en-US" sz="3200" b="1" dirty="0"/>
          </a:p>
        </p:txBody>
      </p:sp>
      <p:pic>
        <p:nvPicPr>
          <p:cNvPr id="7" name="Content Placeholder 6">
            <a:extLst>
              <a:ext uri="{FF2B5EF4-FFF2-40B4-BE49-F238E27FC236}">
                <a16:creationId xmlns:a16="http://schemas.microsoft.com/office/drawing/2014/main" id="{1BF90955-C7A6-427A-9BEB-3A1AECE86D2A}"/>
              </a:ext>
            </a:extLst>
          </p:cNvPr>
          <p:cNvPicPr>
            <a:picLocks noGrp="1" noChangeAspect="1"/>
          </p:cNvPicPr>
          <p:nvPr>
            <p:ph sz="quarter" idx="4"/>
          </p:nvPr>
        </p:nvPicPr>
        <p:blipFill>
          <a:blip r:embed="rId2"/>
          <a:stretch>
            <a:fillRect/>
          </a:stretch>
        </p:blipFill>
        <p:spPr>
          <a:xfrm>
            <a:off x="6825689" y="1731523"/>
            <a:ext cx="5343615" cy="4201917"/>
          </a:xfrm>
          <a:prstGeom prst="rect">
            <a:avLst/>
          </a:prstGeom>
        </p:spPr>
      </p:pic>
    </p:spTree>
    <p:extLst>
      <p:ext uri="{BB962C8B-B14F-4D97-AF65-F5344CB8AC3E}">
        <p14:creationId xmlns:p14="http://schemas.microsoft.com/office/powerpoint/2010/main" val="2612842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309B-9644-452C-B5AC-281DF6E512C4}"/>
              </a:ext>
            </a:extLst>
          </p:cNvPr>
          <p:cNvSpPr>
            <a:spLocks noGrp="1"/>
          </p:cNvSpPr>
          <p:nvPr>
            <p:ph type="title"/>
          </p:nvPr>
        </p:nvSpPr>
        <p:spPr>
          <a:xfrm>
            <a:off x="46431" y="20814"/>
            <a:ext cx="12134805" cy="908177"/>
          </a:xfrm>
        </p:spPr>
        <p:txBody>
          <a:bodyPr/>
          <a:lstStyle/>
          <a:p>
            <a:br>
              <a:rPr lang="en-US" b="1" dirty="0">
                <a:solidFill>
                  <a:srgbClr val="C00000"/>
                </a:solidFill>
              </a:rPr>
            </a:br>
            <a:r>
              <a:rPr lang="en-US" sz="2800" b="1" dirty="0">
                <a:solidFill>
                  <a:srgbClr val="C00000"/>
                </a:solidFill>
                <a:latin typeface="Times New Roman" panose="02020603050405020304" pitchFamily="18" charset="0"/>
                <a:cs typeface="Times New Roman" panose="02020603050405020304" pitchFamily="18" charset="0"/>
              </a:rPr>
              <a:t>IZIKO LAKWANTU</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FIREPLACE</a:t>
            </a:r>
            <a:br>
              <a:rPr lang="en-US" dirty="0"/>
            </a:br>
            <a:endParaRPr lang="en-US" dirty="0"/>
          </a:p>
        </p:txBody>
      </p:sp>
      <p:sp>
        <p:nvSpPr>
          <p:cNvPr id="4" name="Content Placeholder 3">
            <a:extLst>
              <a:ext uri="{FF2B5EF4-FFF2-40B4-BE49-F238E27FC236}">
                <a16:creationId xmlns:a16="http://schemas.microsoft.com/office/drawing/2014/main" id="{ECDDF7E9-697F-45F2-BE7E-B4CEE9066DB9}"/>
              </a:ext>
            </a:extLst>
          </p:cNvPr>
          <p:cNvSpPr>
            <a:spLocks noGrp="1"/>
          </p:cNvSpPr>
          <p:nvPr>
            <p:ph sz="half" idx="2"/>
          </p:nvPr>
        </p:nvSpPr>
        <p:spPr>
          <a:xfrm>
            <a:off x="10764" y="1035996"/>
            <a:ext cx="6560812" cy="5318989"/>
          </a:xfrm>
        </p:spPr>
        <p:txBody>
          <a:bodyPr/>
          <a:lstStyle/>
          <a:p>
            <a:pPr algn="just"/>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Kubalulekile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ukubakhona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kwendlu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eyakhiwe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yaba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okusandilinga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nethathwa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njengomugogodla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wekhaya</a:t>
            </a:r>
            <a:r>
              <a:rPr lang="en-US" i="1" dirty="0">
                <a:latin typeface="Times New Roman" panose="02020603050405020304" pitchFamily="18" charset="0"/>
                <a:cs typeface="Times New Roman" panose="02020603050405020304" pitchFamily="18" charset="0"/>
              </a:rPr>
              <a:t>. Phakathi </a:t>
            </a:r>
            <a:r>
              <a:rPr lang="en-US" i="1" dirty="0" err="1">
                <a:latin typeface="Times New Roman" panose="02020603050405020304" pitchFamily="18" charset="0"/>
                <a:cs typeface="Times New Roman" panose="02020603050405020304" pitchFamily="18" charset="0"/>
              </a:rPr>
              <a:t>kunezingxenye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ezisemqoka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kusikompilo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kukhona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indawo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ebizwa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ngomsamo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insika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kanye</a:t>
            </a:r>
            <a:r>
              <a:rPr lang="en-US"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neziko</a:t>
            </a:r>
            <a:r>
              <a:rPr lang="en-US" b="1" i="1" dirty="0">
                <a:latin typeface="Times New Roman" panose="02020603050405020304" pitchFamily="18" charset="0"/>
                <a:cs typeface="Times New Roman" panose="02020603050405020304" pitchFamily="18" charset="0"/>
              </a:rPr>
              <a:t> </a:t>
            </a:r>
          </a:p>
          <a:p>
            <a:pPr algn="just"/>
            <a:endParaRPr lang="en-US" i="1" dirty="0">
              <a:latin typeface="Times New Roman" panose="02020603050405020304" pitchFamily="18" charset="0"/>
              <a:cs typeface="Times New Roman" panose="02020603050405020304" pitchFamily="18" charset="0"/>
            </a:endParaRPr>
          </a:p>
          <a:p>
            <a:pPr algn="just"/>
            <a:r>
              <a:rPr lang="en-US" i="1" dirty="0" err="1">
                <a:latin typeface="Times New Roman" panose="02020603050405020304" pitchFamily="18" charset="0"/>
                <a:cs typeface="Times New Roman" panose="02020603050405020304" pitchFamily="18" charset="0"/>
              </a:rPr>
              <a:t>Isikhungo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singasifanisa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njengeziko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lomuzi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wakwantu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lapho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kuhlanganyela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izizukulwane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ngezizukulwane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ngezikhungo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izinkumbi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zabantu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ukuzokotha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ukuzohabulisana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ngolwazi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izindlela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zokuxhumana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ukungenelela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emphakathini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yabansundu</a:t>
            </a:r>
            <a:r>
              <a:rPr lang="en-US"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MaZondi</a:t>
            </a:r>
            <a:r>
              <a:rPr lang="en-US" b="1" dirty="0">
                <a:latin typeface="Times New Roman" panose="02020603050405020304" pitchFamily="18" charset="0"/>
                <a:cs typeface="Times New Roman" panose="02020603050405020304" pitchFamily="18" charset="0"/>
              </a:rPr>
              <a:t>)</a:t>
            </a:r>
          </a:p>
          <a:p>
            <a:pPr marL="0" indent="0">
              <a:buNone/>
            </a:pPr>
            <a:endParaRPr lang="en-US" dirty="0"/>
          </a:p>
        </p:txBody>
      </p:sp>
      <p:sp>
        <p:nvSpPr>
          <p:cNvPr id="5" name="Text Placeholder 4">
            <a:extLst>
              <a:ext uri="{FF2B5EF4-FFF2-40B4-BE49-F238E27FC236}">
                <a16:creationId xmlns:a16="http://schemas.microsoft.com/office/drawing/2014/main" id="{433C18F6-E97F-470C-B859-620D65730275}"/>
              </a:ext>
            </a:extLst>
          </p:cNvPr>
          <p:cNvSpPr>
            <a:spLocks noGrp="1"/>
          </p:cNvSpPr>
          <p:nvPr>
            <p:ph type="body" sz="quarter" idx="3"/>
          </p:nvPr>
        </p:nvSpPr>
        <p:spPr>
          <a:xfrm>
            <a:off x="6758653" y="1285554"/>
            <a:ext cx="5389033" cy="639762"/>
          </a:xfrm>
        </p:spPr>
        <p:txBody>
          <a:bodyPr/>
          <a:lstStyle/>
          <a:p>
            <a:r>
              <a:rPr lang="en-US" dirty="0" err="1"/>
              <a:t>Injobo</a:t>
            </a:r>
            <a:r>
              <a:rPr lang="en-US" dirty="0"/>
              <a:t> </a:t>
            </a:r>
            <a:r>
              <a:rPr lang="en-US" dirty="0" err="1"/>
              <a:t>enhle</a:t>
            </a:r>
            <a:r>
              <a:rPr lang="en-US" dirty="0"/>
              <a:t> </a:t>
            </a:r>
            <a:r>
              <a:rPr lang="en-US" dirty="0" err="1"/>
              <a:t>ithungelwa</a:t>
            </a:r>
            <a:r>
              <a:rPr lang="en-US" dirty="0"/>
              <a:t> </a:t>
            </a:r>
            <a:r>
              <a:rPr lang="en-US" dirty="0" err="1"/>
              <a:t>ebandla</a:t>
            </a:r>
            <a:r>
              <a:rPr lang="en-US" dirty="0"/>
              <a:t> </a:t>
            </a:r>
          </a:p>
        </p:txBody>
      </p:sp>
      <p:pic>
        <p:nvPicPr>
          <p:cNvPr id="9" name="Content Placeholder 7">
            <a:extLst>
              <a:ext uri="{FF2B5EF4-FFF2-40B4-BE49-F238E27FC236}">
                <a16:creationId xmlns:a16="http://schemas.microsoft.com/office/drawing/2014/main" id="{D38FC367-82B2-46F0-97F1-B6B2E7730728}"/>
              </a:ext>
            </a:extLst>
          </p:cNvPr>
          <p:cNvPicPr>
            <a:picLocks noGrp="1" noChangeAspect="1"/>
          </p:cNvPicPr>
          <p:nvPr>
            <p:ph sz="quarter" idx="4"/>
          </p:nvPr>
        </p:nvPicPr>
        <p:blipFill>
          <a:blip r:embed="rId2"/>
          <a:stretch>
            <a:fillRect/>
          </a:stretch>
        </p:blipFill>
        <p:spPr>
          <a:xfrm>
            <a:off x="6694837" y="2085468"/>
            <a:ext cx="5486400" cy="4269517"/>
          </a:xfrm>
          <a:prstGeom prst="rect">
            <a:avLst/>
          </a:prstGeom>
        </p:spPr>
      </p:pic>
    </p:spTree>
    <p:extLst>
      <p:ext uri="{BB962C8B-B14F-4D97-AF65-F5344CB8AC3E}">
        <p14:creationId xmlns:p14="http://schemas.microsoft.com/office/powerpoint/2010/main" val="318047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8548-5DC3-4705-B189-294F17B84194}"/>
              </a:ext>
            </a:extLst>
          </p:cNvPr>
          <p:cNvSpPr>
            <a:spLocks noGrp="1"/>
          </p:cNvSpPr>
          <p:nvPr>
            <p:ph type="title"/>
          </p:nvPr>
        </p:nvSpPr>
        <p:spPr>
          <a:xfrm>
            <a:off x="0" y="-107004"/>
            <a:ext cx="10972800" cy="966047"/>
          </a:xfrm>
        </p:spPr>
        <p:txBody>
          <a:bodyPr/>
          <a:lstStyle/>
          <a:p>
            <a:br>
              <a:rPr lang="en-US" dirty="0"/>
            </a:br>
            <a:endParaRPr lang="en-US" dirty="0"/>
          </a:p>
        </p:txBody>
      </p:sp>
      <p:sp>
        <p:nvSpPr>
          <p:cNvPr id="4" name="Content Placeholder 3">
            <a:extLst>
              <a:ext uri="{FF2B5EF4-FFF2-40B4-BE49-F238E27FC236}">
                <a16:creationId xmlns:a16="http://schemas.microsoft.com/office/drawing/2014/main" id="{AD0A9755-20CD-4558-9E25-F47070A224AF}"/>
              </a:ext>
            </a:extLst>
          </p:cNvPr>
          <p:cNvSpPr>
            <a:spLocks noGrp="1"/>
          </p:cNvSpPr>
          <p:nvPr>
            <p:ph sz="half" idx="2"/>
          </p:nvPr>
        </p:nvSpPr>
        <p:spPr>
          <a:xfrm>
            <a:off x="0" y="1258687"/>
            <a:ext cx="6984460" cy="5112930"/>
          </a:xfrm>
        </p:spPr>
        <p:txBody>
          <a:bodyPr/>
          <a:lstStyle/>
          <a:p>
            <a:pPr algn="just">
              <a:lnSpc>
                <a:spcPct val="150000"/>
              </a:lnSpc>
            </a:pP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Isikhungo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sisibuka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njengesihlahla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esizinze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ngezimpande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zazo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ekujuleni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komhlabathi</a:t>
            </a:r>
            <a:r>
              <a:rPr lang="en-US" sz="2800" i="1" dirty="0">
                <a:latin typeface="Times New Roman" panose="02020603050405020304" pitchFamily="18" charset="0"/>
                <a:cs typeface="Times New Roman" panose="02020603050405020304" pitchFamily="18" charset="0"/>
              </a:rPr>
              <a:t>.</a:t>
            </a:r>
          </a:p>
          <a:p>
            <a:pPr algn="just">
              <a:lnSpc>
                <a:spcPct val="150000"/>
              </a:lnSpc>
            </a:pPr>
            <a:r>
              <a:rPr lang="en-US" sz="2800" i="1" dirty="0" err="1">
                <a:latin typeface="Times New Roman" panose="02020603050405020304" pitchFamily="18" charset="0"/>
                <a:cs typeface="Times New Roman" panose="02020603050405020304" pitchFamily="18" charset="0"/>
              </a:rPr>
              <a:t>Ukwelapha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kwesikhungo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a:t>
            </a:r>
            <a:r>
              <a:rPr lang="en-US" sz="2800" i="1" dirty="0">
                <a:latin typeface="Times New Roman" panose="02020603050405020304" pitchFamily="18" charset="0"/>
                <a:cs typeface="Times New Roman" panose="02020603050405020304" pitchFamily="18" charset="0"/>
              </a:rPr>
              <a:t> MA’AT </a:t>
            </a:r>
            <a:r>
              <a:rPr lang="en-US" sz="2800" i="1" dirty="0" err="1">
                <a:latin typeface="Times New Roman" panose="02020603050405020304" pitchFamily="18" charset="0"/>
                <a:cs typeface="Times New Roman" panose="02020603050405020304" pitchFamily="18" charset="0"/>
              </a:rPr>
              <a:t>akubuki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ingxenye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eyodwa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kube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khona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ingxenye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esalayo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Kuze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kuyobuka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indabuko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yomuntu</a:t>
            </a:r>
            <a:r>
              <a:rPr lang="en-US" sz="2800"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(Shandu </a:t>
            </a:r>
            <a:r>
              <a:rPr lang="en-US" sz="2800" b="1" dirty="0" err="1">
                <a:latin typeface="Times New Roman" panose="02020603050405020304" pitchFamily="18" charset="0"/>
                <a:cs typeface="Times New Roman" panose="02020603050405020304" pitchFamily="18" charset="0"/>
              </a:rPr>
              <a:t>kaNdaba</a:t>
            </a:r>
            <a:r>
              <a:rPr lang="en-US" sz="2800" b="1" dirty="0">
                <a:latin typeface="Times New Roman" panose="02020603050405020304" pitchFamily="18" charset="0"/>
                <a:cs typeface="Times New Roman" panose="02020603050405020304" pitchFamily="18" charset="0"/>
              </a:rPr>
              <a:t>)</a:t>
            </a:r>
          </a:p>
          <a:p>
            <a:endParaRPr lang="en-US" dirty="0"/>
          </a:p>
        </p:txBody>
      </p:sp>
      <p:sp>
        <p:nvSpPr>
          <p:cNvPr id="5" name="Text Placeholder 4">
            <a:extLst>
              <a:ext uri="{FF2B5EF4-FFF2-40B4-BE49-F238E27FC236}">
                <a16:creationId xmlns:a16="http://schemas.microsoft.com/office/drawing/2014/main" id="{13FD9EF5-DF88-465A-9B33-383A1D759A64}"/>
              </a:ext>
            </a:extLst>
          </p:cNvPr>
          <p:cNvSpPr>
            <a:spLocks noGrp="1"/>
          </p:cNvSpPr>
          <p:nvPr>
            <p:ph type="body" sz="quarter" idx="3"/>
          </p:nvPr>
        </p:nvSpPr>
        <p:spPr>
          <a:xfrm>
            <a:off x="0" y="0"/>
            <a:ext cx="12192000" cy="951861"/>
          </a:xfrm>
        </p:spPr>
        <p:txBody>
          <a:bodyPr/>
          <a:lstStyle/>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solidFill>
                <a:srgbClr val="C00000"/>
              </a:solidFill>
              <a:latin typeface="Times New Roman" panose="02020603050405020304" pitchFamily="18" charset="0"/>
              <a:cs typeface="Times New Roman" panose="02020603050405020304" pitchFamily="18" charset="0"/>
            </a:endParaRPr>
          </a:p>
          <a:p>
            <a:pPr algn="ctr"/>
            <a:endParaRPr lang="en-US" sz="2800" dirty="0">
              <a:solidFill>
                <a:srgbClr val="C00000"/>
              </a:solidFill>
              <a:latin typeface="Times New Roman" panose="02020603050405020304" pitchFamily="18" charset="0"/>
              <a:cs typeface="Times New Roman" panose="02020603050405020304" pitchFamily="18" charset="0"/>
            </a:endParaRPr>
          </a:p>
          <a:p>
            <a:pPr algn="ctr"/>
            <a:r>
              <a:rPr lang="en-US" sz="2800" dirty="0">
                <a:solidFill>
                  <a:srgbClr val="C00000"/>
                </a:solidFill>
                <a:latin typeface="Times New Roman" panose="02020603050405020304" pitchFamily="18" charset="0"/>
                <a:cs typeface="Times New Roman" panose="02020603050405020304" pitchFamily="18" charset="0"/>
              </a:rPr>
              <a:t>ISIHLAHLA ESIZINZE NGEZIMPANDE</a:t>
            </a:r>
          </a:p>
          <a:p>
            <a:pPr algn="ctr"/>
            <a:r>
              <a:rPr lang="en-US" sz="2800" dirty="0">
                <a:latin typeface="Times New Roman" panose="02020603050405020304" pitchFamily="18" charset="0"/>
                <a:cs typeface="Times New Roman" panose="02020603050405020304" pitchFamily="18" charset="0"/>
              </a:rPr>
              <a:t> </a:t>
            </a:r>
            <a:r>
              <a:rPr lang="en-US" sz="2800" b="0" i="1" dirty="0">
                <a:latin typeface="Times New Roman" panose="02020603050405020304" pitchFamily="18" charset="0"/>
                <a:cs typeface="Times New Roman" panose="02020603050405020304" pitchFamily="18" charset="0"/>
              </a:rPr>
              <a:t>ROOTED TREE</a:t>
            </a:r>
          </a:p>
        </p:txBody>
      </p:sp>
      <p:pic>
        <p:nvPicPr>
          <p:cNvPr id="13" name="Content Placeholder 12">
            <a:extLst>
              <a:ext uri="{FF2B5EF4-FFF2-40B4-BE49-F238E27FC236}">
                <a16:creationId xmlns:a16="http://schemas.microsoft.com/office/drawing/2014/main" id="{22718D60-3F6D-4B84-B92A-5F648F2CF269}"/>
              </a:ext>
            </a:extLst>
          </p:cNvPr>
          <p:cNvPicPr>
            <a:picLocks noGrp="1" noChangeAspect="1"/>
          </p:cNvPicPr>
          <p:nvPr>
            <p:ph sz="quarter" idx="4"/>
          </p:nvPr>
        </p:nvPicPr>
        <p:blipFill>
          <a:blip r:embed="rId2"/>
          <a:stretch>
            <a:fillRect/>
          </a:stretch>
        </p:blipFill>
        <p:spPr>
          <a:xfrm>
            <a:off x="7120648" y="1848255"/>
            <a:ext cx="5071352" cy="4523362"/>
          </a:xfrm>
          <a:prstGeom prst="rect">
            <a:avLst/>
          </a:prstGeom>
        </p:spPr>
      </p:pic>
    </p:spTree>
    <p:extLst>
      <p:ext uri="{BB962C8B-B14F-4D97-AF65-F5344CB8AC3E}">
        <p14:creationId xmlns:p14="http://schemas.microsoft.com/office/powerpoint/2010/main" val="249217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4E94-09D0-4731-A8F2-3B0CAE2E014C}"/>
              </a:ext>
            </a:extLst>
          </p:cNvPr>
          <p:cNvSpPr>
            <a:spLocks noGrp="1"/>
          </p:cNvSpPr>
          <p:nvPr>
            <p:ph type="title"/>
          </p:nvPr>
        </p:nvSpPr>
        <p:spPr>
          <a:xfrm>
            <a:off x="6485" y="0"/>
            <a:ext cx="12185514" cy="1084634"/>
          </a:xfrm>
        </p:spPr>
        <p:txBody>
          <a:bodyPr/>
          <a:lstStyle/>
          <a:p>
            <a:br>
              <a:rPr lang="en-US" dirty="0"/>
            </a:br>
            <a:r>
              <a:rPr lang="en-US" sz="2800" b="1" dirty="0">
                <a:solidFill>
                  <a:srgbClr val="C00000"/>
                </a:solidFill>
                <a:latin typeface="Times New Roman" panose="02020603050405020304" pitchFamily="18" charset="0"/>
                <a:cs typeface="Times New Roman" panose="02020603050405020304" pitchFamily="18" charset="0"/>
              </a:rPr>
              <a:t>ISIKEBHE OLWANDLE</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THE BOAT IN THE OCEAN</a:t>
            </a:r>
            <a:br>
              <a:rPr lang="en-US" dirty="0"/>
            </a:br>
            <a:endParaRPr lang="en-US" dirty="0"/>
          </a:p>
        </p:txBody>
      </p:sp>
      <p:sp>
        <p:nvSpPr>
          <p:cNvPr id="4" name="Content Placeholder 3">
            <a:extLst>
              <a:ext uri="{FF2B5EF4-FFF2-40B4-BE49-F238E27FC236}">
                <a16:creationId xmlns:a16="http://schemas.microsoft.com/office/drawing/2014/main" id="{65EE23AE-FF8C-4C01-A0BB-D89973B78E7D}"/>
              </a:ext>
            </a:extLst>
          </p:cNvPr>
          <p:cNvSpPr>
            <a:spLocks noGrp="1"/>
          </p:cNvSpPr>
          <p:nvPr>
            <p:ph sz="half" idx="2"/>
          </p:nvPr>
        </p:nvSpPr>
        <p:spPr>
          <a:xfrm>
            <a:off x="260052" y="1045724"/>
            <a:ext cx="7267211" cy="5812276"/>
          </a:xfrm>
        </p:spPr>
        <p:txBody>
          <a:bodyPr/>
          <a:lstStyle/>
          <a:p>
            <a:pPr algn="just"/>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Isikhungo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singafaniswa</a:t>
            </a:r>
            <a:r>
              <a:rPr lang="en-US"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nesikebhe</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esisolwandle</a:t>
            </a:r>
            <a:r>
              <a:rPr lang="en-US" b="1"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(the boat in the ocean). </a:t>
            </a:r>
            <a:r>
              <a:rPr lang="zu-ZA" i="1" dirty="0">
                <a:latin typeface="Times New Roman" panose="02020603050405020304" pitchFamily="18" charset="0"/>
                <a:cs typeface="Times New Roman" panose="02020603050405020304" pitchFamily="18" charset="0"/>
              </a:rPr>
              <a:t>Ukuba sesikebheni kungabonakala njengesikhathi esiphephile uma kuqhathaniswa nokuba solwandle, kodwa ke ukungakhululeki kusiza ukukhumbuza umuntu ukuthi isikebhe asisona isiphetho ngokwaso kodwa siyindlela yokufinyelela emgomeni. Ngenxa yalokhu, ukuze ufinyelele ngaphesheya ulindeleke ukuba ugwedle. </a:t>
            </a:r>
          </a:p>
          <a:p>
            <a:pPr algn="just"/>
            <a:endParaRPr lang="zu-ZA" i="1" dirty="0">
              <a:latin typeface="Times New Roman" panose="02020603050405020304" pitchFamily="18" charset="0"/>
              <a:cs typeface="Times New Roman" panose="02020603050405020304" pitchFamily="18" charset="0"/>
            </a:endParaRPr>
          </a:p>
          <a:p>
            <a:pPr algn="just"/>
            <a:r>
              <a:rPr lang="zu-ZA" i="1" dirty="0">
                <a:latin typeface="Times New Roman" panose="02020603050405020304" pitchFamily="18" charset="0"/>
                <a:cs typeface="Times New Roman" panose="02020603050405020304" pitchFamily="18" charset="0"/>
              </a:rPr>
              <a:t>Kanjalo noSonhlakahle ulindeleke aqhube asebenzisane nomuntu noma imiphakathi edinga usizo” </a:t>
            </a:r>
            <a:r>
              <a:rPr lang="zu-ZA" b="1" dirty="0">
                <a:latin typeface="Times New Roman" panose="02020603050405020304" pitchFamily="18" charset="0"/>
                <a:cs typeface="Times New Roman" panose="02020603050405020304" pitchFamily="18" charset="0"/>
              </a:rPr>
              <a:t>(Jobe)</a:t>
            </a:r>
          </a:p>
          <a:p>
            <a:pPr marL="0" indent="0" algn="just">
              <a:buNone/>
            </a:pPr>
            <a:endParaRPr lang="zu-ZA" dirty="0"/>
          </a:p>
          <a:p>
            <a:pPr marL="0" indent="0" algn="just">
              <a:buNone/>
            </a:pPr>
            <a:r>
              <a:rPr lang="zu-ZA" dirty="0"/>
              <a:t> </a:t>
            </a:r>
            <a:br>
              <a:rPr lang="zu-ZA" dirty="0"/>
            </a:br>
            <a:endParaRPr lang="en-US" dirty="0"/>
          </a:p>
        </p:txBody>
      </p:sp>
      <p:pic>
        <p:nvPicPr>
          <p:cNvPr id="1026" name="Picture 2" descr="Image result for boats with two many african people peddling in the ocean pictures">
            <a:extLst>
              <a:ext uri="{FF2B5EF4-FFF2-40B4-BE49-F238E27FC236}">
                <a16:creationId xmlns:a16="http://schemas.microsoft.com/office/drawing/2014/main" id="{872507D7-9A74-434C-BD2D-5C54CE710D3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527264" y="1468877"/>
            <a:ext cx="4664736" cy="489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36661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5F1A-3A8E-4F7F-A3F8-1D1D7E0D1D3F}"/>
              </a:ext>
            </a:extLst>
          </p:cNvPr>
          <p:cNvSpPr>
            <a:spLocks noGrp="1"/>
          </p:cNvSpPr>
          <p:nvPr>
            <p:ph type="title"/>
          </p:nvPr>
        </p:nvSpPr>
        <p:spPr>
          <a:xfrm>
            <a:off x="0" y="0"/>
            <a:ext cx="12192000" cy="1143000"/>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ISIPHETHO</a:t>
            </a:r>
            <a:br>
              <a:rPr lang="en-US" sz="3200" b="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CONCLUSION</a:t>
            </a:r>
            <a:endParaRPr lang="en-ZA" sz="2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D58186-CD54-4AEF-AB77-B7A68FEBC649}"/>
              </a:ext>
            </a:extLst>
          </p:cNvPr>
          <p:cNvSpPr>
            <a:spLocks noGrp="1"/>
          </p:cNvSpPr>
          <p:nvPr>
            <p:ph idx="1"/>
          </p:nvPr>
        </p:nvSpPr>
        <p:spPr>
          <a:xfrm>
            <a:off x="0" y="1142999"/>
            <a:ext cx="11994203" cy="5178287"/>
          </a:xfrm>
        </p:spPr>
        <p:txBody>
          <a:bodyPr/>
          <a:lstStyle/>
          <a:p>
            <a:pPr algn="just"/>
            <a:r>
              <a:rPr lang="en-ZA" sz="2800" dirty="0" err="1">
                <a:latin typeface="Times New Roman" panose="02020603050405020304" pitchFamily="18" charset="0"/>
                <a:cs typeface="Times New Roman" panose="02020603050405020304" pitchFamily="18" charset="0"/>
              </a:rPr>
              <a:t>Lombiko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uphetha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ngombono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wokuthi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isikhungo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sibonakala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siwumhlahlandlela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wokutshengisa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ngezindlela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eziguquliwe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ezigxile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ekufundeni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nasekusebenzeni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egxile</a:t>
            </a:r>
            <a:r>
              <a:rPr lang="en-ZA" sz="2800" dirty="0">
                <a:latin typeface="Times New Roman" panose="02020603050405020304" pitchFamily="18" charset="0"/>
                <a:cs typeface="Times New Roman" panose="02020603050405020304" pitchFamily="18" charset="0"/>
              </a:rPr>
              <a:t> e-Afrika). </a:t>
            </a:r>
          </a:p>
          <a:p>
            <a:pPr algn="just"/>
            <a:r>
              <a:rPr lang="en-ZA" sz="2800" i="1" dirty="0">
                <a:latin typeface="Times New Roman" panose="02020603050405020304" pitchFamily="18" charset="0"/>
                <a:cs typeface="Times New Roman" panose="02020603050405020304" pitchFamily="18" charset="0"/>
              </a:rPr>
              <a:t>This paper concludes with the view that the centre appears to be a trailblazer in showcasing the reformed and transformed approaches focusing on learning and working in an African-centred way. </a:t>
            </a:r>
          </a:p>
          <a:p>
            <a:pPr algn="just"/>
            <a:endParaRPr lang="en-ZA" sz="2800" i="1" dirty="0">
              <a:latin typeface="Times New Roman" panose="02020603050405020304" pitchFamily="18" charset="0"/>
              <a:cs typeface="Times New Roman" panose="02020603050405020304" pitchFamily="18" charset="0"/>
            </a:endParaRPr>
          </a:p>
          <a:p>
            <a:pPr algn="just"/>
            <a:r>
              <a:rPr lang="en-ZA" sz="2800" dirty="0" err="1">
                <a:latin typeface="Times New Roman" panose="02020603050405020304" pitchFamily="18" charset="0"/>
                <a:cs typeface="Times New Roman" panose="02020603050405020304" pitchFamily="18" charset="0"/>
              </a:rPr>
              <a:t>Uqhubeka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uqhakambisa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isidingo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sokusabalalisa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lendlela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yokwenza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ebonakala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ivala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igebe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phakathi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kokufunda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nokusebenza</a:t>
            </a:r>
            <a:endParaRPr lang="en-ZA" sz="2800" dirty="0">
              <a:latin typeface="Times New Roman" panose="02020603050405020304" pitchFamily="18" charset="0"/>
              <a:cs typeface="Times New Roman" panose="02020603050405020304" pitchFamily="18" charset="0"/>
            </a:endParaRPr>
          </a:p>
          <a:p>
            <a:pPr algn="just"/>
            <a:r>
              <a:rPr lang="en-ZA" sz="2800" i="1" dirty="0">
                <a:latin typeface="Times New Roman" panose="02020603050405020304" pitchFamily="18" charset="0"/>
                <a:cs typeface="Times New Roman" panose="02020603050405020304" pitchFamily="18" charset="0"/>
              </a:rPr>
              <a:t>It further advances a need to distribute this approach that seems to bridge the gap between learning and practice</a:t>
            </a:r>
          </a:p>
          <a:p>
            <a:endParaRPr lang="en-ZA" dirty="0"/>
          </a:p>
        </p:txBody>
      </p:sp>
    </p:spTree>
    <p:extLst>
      <p:ext uri="{BB962C8B-B14F-4D97-AF65-F5344CB8AC3E}">
        <p14:creationId xmlns:p14="http://schemas.microsoft.com/office/powerpoint/2010/main" val="208085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D759-ECC3-4546-90FE-39873B2EF36D}"/>
              </a:ext>
            </a:extLst>
          </p:cNvPr>
          <p:cNvSpPr>
            <a:spLocks noGrp="1"/>
          </p:cNvSpPr>
          <p:nvPr>
            <p:ph type="title"/>
          </p:nvPr>
        </p:nvSpPr>
        <p:spPr>
          <a:xfrm>
            <a:off x="16212" y="0"/>
            <a:ext cx="12175787" cy="1422400"/>
          </a:xfrm>
        </p:spPr>
        <p:txBody>
          <a:bodyPr/>
          <a:lstStyle/>
          <a:p>
            <a:br>
              <a:rPr lang="en-US" sz="2800" b="1" dirty="0">
                <a:solidFill>
                  <a:schemeClr val="tx1"/>
                </a:solidFill>
                <a:latin typeface="Times New Roman" panose="02020603050405020304" pitchFamily="18" charset="0"/>
                <a:cs typeface="Times New Roman" panose="02020603050405020304" pitchFamily="18" charset="0"/>
              </a:rPr>
            </a:br>
            <a:r>
              <a:rPr lang="en-US" sz="2800" b="1" dirty="0">
                <a:solidFill>
                  <a:schemeClr val="tx1"/>
                </a:solidFill>
                <a:latin typeface="Times New Roman" panose="02020603050405020304" pitchFamily="18" charset="0"/>
                <a:cs typeface="Times New Roman" panose="02020603050405020304" pitchFamily="18" charset="0"/>
              </a:rPr>
              <a:t>UHLAKA/OKUQUKETHWE</a:t>
            </a:r>
            <a:br>
              <a:rPr lang="en-US" sz="2800" b="1" dirty="0">
                <a:solidFill>
                  <a:schemeClr val="tx1"/>
                </a:solidFill>
                <a:latin typeface="Times New Roman" panose="02020603050405020304" pitchFamily="18" charset="0"/>
                <a:cs typeface="Times New Roman" panose="02020603050405020304" pitchFamily="18" charset="0"/>
              </a:rPr>
            </a:br>
            <a:r>
              <a:rPr lang="en-US" sz="2400" i="1" dirty="0">
                <a:solidFill>
                  <a:schemeClr val="tx1"/>
                </a:solidFill>
                <a:latin typeface="Times New Roman" panose="02020603050405020304" pitchFamily="18" charset="0"/>
                <a:cs typeface="Times New Roman" panose="02020603050405020304" pitchFamily="18" charset="0"/>
              </a:rPr>
              <a:t>OUTLINE </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CA2FE1CB-5DC1-468C-B8C8-BB1012061C37}"/>
              </a:ext>
            </a:extLst>
          </p:cNvPr>
          <p:cNvSpPr>
            <a:spLocks noGrp="1"/>
          </p:cNvSpPr>
          <p:nvPr>
            <p:ph sz="half" idx="2"/>
          </p:nvPr>
        </p:nvSpPr>
        <p:spPr>
          <a:xfrm>
            <a:off x="16212" y="1412686"/>
            <a:ext cx="6491138" cy="4920020"/>
          </a:xfrm>
        </p:spPr>
        <p:txBody>
          <a:bodyPr/>
          <a:lstStyle/>
          <a:p>
            <a:r>
              <a:rPr lang="en-US" b="1" dirty="0" err="1">
                <a:latin typeface="Times New Roman" panose="02020603050405020304" pitchFamily="18" charset="0"/>
                <a:cs typeface="Times New Roman" panose="02020603050405020304" pitchFamily="18" charset="0"/>
              </a:rPr>
              <a:t>Isingeniso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kanye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nesendlalelo</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Ukubuyekezwa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kosekubhaliwe</a:t>
            </a:r>
            <a:r>
              <a:rPr lang="en-US" b="1"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Ukusetshenziswa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kolimi</a:t>
            </a:r>
            <a:endParaRPr lang="en-US" sz="24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Usikompilo</a:t>
            </a:r>
            <a:endParaRPr lang="en-US" sz="24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Ukufaneleka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kwezimiso</a:t>
            </a:r>
            <a:r>
              <a:rPr lang="en-US" sz="2400" i="1" dirty="0">
                <a:latin typeface="Times New Roman" panose="02020603050405020304" pitchFamily="18" charset="0"/>
                <a:cs typeface="Times New Roman" panose="02020603050405020304" pitchFamily="18" charset="0"/>
              </a:rPr>
              <a:t> ze-</a:t>
            </a:r>
            <a:r>
              <a:rPr lang="en-US" sz="2400" i="1" dirty="0" err="1">
                <a:latin typeface="Times New Roman" panose="02020603050405020304" pitchFamily="18" charset="0"/>
                <a:cs typeface="Times New Roman" panose="02020603050405020304" pitchFamily="18" charset="0"/>
              </a:rPr>
              <a:t>Ma’at</a:t>
            </a:r>
            <a:endParaRPr lang="en-US" sz="24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400" i="1" dirty="0" err="1">
                <a:latin typeface="Times New Roman" panose="02020603050405020304" pitchFamily="18" charset="0"/>
                <a:cs typeface="Times New Roman" panose="02020603050405020304" pitchFamily="18" charset="0"/>
              </a:rPr>
              <a:t>Izindlela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zakwaNtu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zokungenelelala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kwabadinga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usizo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ngokomqondo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noxhumana</a:t>
            </a:r>
            <a:r>
              <a:rPr lang="en-US" sz="2400" i="1"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ü"/>
            </a:pPr>
            <a:r>
              <a:rPr lang="en-US" sz="2400" i="1" dirty="0" err="1">
                <a:latin typeface="Times New Roman" panose="02020603050405020304" pitchFamily="18" charset="0"/>
                <a:cs typeface="Times New Roman" panose="02020603050405020304" pitchFamily="18" charset="0"/>
              </a:rPr>
              <a:t>Izindlela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zokuvuselelana</a:t>
            </a:r>
            <a:endParaRPr lang="en-US" sz="2400" i="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Izindlela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zokuqhuba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ucwaningo</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Imiphumela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yocwaningo</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Isiphetho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kanye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nezincomo</a:t>
            </a:r>
            <a:endParaRPr lang="en-US" b="1" dirty="0">
              <a:latin typeface="Times New Roman" panose="02020603050405020304" pitchFamily="18" charset="0"/>
              <a:cs typeface="Times New Roman" panose="02020603050405020304" pitchFamily="18" charset="0"/>
            </a:endParaRPr>
          </a:p>
          <a:p>
            <a:endParaRPr lang="en-US" b="1" dirty="0"/>
          </a:p>
          <a:p>
            <a:endParaRPr lang="en-US" dirty="0"/>
          </a:p>
        </p:txBody>
      </p:sp>
      <p:sp>
        <p:nvSpPr>
          <p:cNvPr id="6" name="Content Placeholder 5">
            <a:extLst>
              <a:ext uri="{FF2B5EF4-FFF2-40B4-BE49-F238E27FC236}">
                <a16:creationId xmlns:a16="http://schemas.microsoft.com/office/drawing/2014/main" id="{FA10498F-514A-4EAF-8A4C-946B62F7FCC0}"/>
              </a:ext>
            </a:extLst>
          </p:cNvPr>
          <p:cNvSpPr>
            <a:spLocks noGrp="1"/>
          </p:cNvSpPr>
          <p:nvPr>
            <p:ph sz="quarter" idx="4"/>
          </p:nvPr>
        </p:nvSpPr>
        <p:spPr>
          <a:xfrm>
            <a:off x="6507350" y="1556440"/>
            <a:ext cx="5189241" cy="4776266"/>
          </a:xfrm>
        </p:spPr>
        <p:txBody>
          <a:bodyPr/>
          <a:lstStyle/>
          <a:p>
            <a:r>
              <a:rPr lang="en-US" sz="2000" b="1" i="1" dirty="0">
                <a:latin typeface="Times New Roman" panose="02020603050405020304" pitchFamily="18" charset="0"/>
                <a:cs typeface="Times New Roman" panose="02020603050405020304" pitchFamily="18" charset="0"/>
              </a:rPr>
              <a:t>Introduction and background</a:t>
            </a:r>
          </a:p>
          <a:p>
            <a:r>
              <a:rPr lang="en-US" sz="2000" b="1" i="1" dirty="0">
                <a:latin typeface="Times New Roman" panose="02020603050405020304" pitchFamily="18" charset="0"/>
                <a:cs typeface="Times New Roman" panose="02020603050405020304" pitchFamily="18" charset="0"/>
              </a:rPr>
              <a:t>Literature review</a:t>
            </a:r>
            <a:r>
              <a:rPr lang="en-US" sz="2000" i="1"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i="1" dirty="0">
                <a:latin typeface="Times New Roman" panose="02020603050405020304" pitchFamily="18" charset="0"/>
                <a:cs typeface="Times New Roman" panose="02020603050405020304" pitchFamily="18" charset="0"/>
              </a:rPr>
              <a:t>The use of language</a:t>
            </a:r>
          </a:p>
          <a:p>
            <a:pPr lvl="1">
              <a:buFont typeface="Wingdings" panose="05000000000000000000" pitchFamily="2" charset="2"/>
              <a:buChar char="ü"/>
            </a:pPr>
            <a:r>
              <a:rPr lang="en-US" i="1" dirty="0">
                <a:latin typeface="Times New Roman" panose="02020603050405020304" pitchFamily="18" charset="0"/>
                <a:cs typeface="Times New Roman" panose="02020603050405020304" pitchFamily="18" charset="0"/>
              </a:rPr>
              <a:t>Culture </a:t>
            </a:r>
          </a:p>
          <a:p>
            <a:pPr lvl="1">
              <a:buFont typeface="Wingdings" panose="05000000000000000000" pitchFamily="2" charset="2"/>
              <a:buChar char="ü"/>
            </a:pPr>
            <a:r>
              <a:rPr lang="en-ZA" i="1" dirty="0">
                <a:latin typeface="Times New Roman" panose="02020603050405020304" pitchFamily="18" charset="0"/>
                <a:cs typeface="Times New Roman" panose="02020603050405020304" pitchFamily="18" charset="0"/>
              </a:rPr>
              <a:t>Relevance of the principles of </a:t>
            </a:r>
            <a:r>
              <a:rPr lang="en-ZA" i="1" dirty="0" err="1">
                <a:latin typeface="Times New Roman" panose="02020603050405020304" pitchFamily="18" charset="0"/>
                <a:cs typeface="Times New Roman" panose="02020603050405020304" pitchFamily="18" charset="0"/>
              </a:rPr>
              <a:t>Ma’at</a:t>
            </a:r>
            <a:endParaRPr lang="en-US"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ZA" i="1" dirty="0">
                <a:latin typeface="Times New Roman" panose="02020603050405020304" pitchFamily="18" charset="0"/>
                <a:cs typeface="Times New Roman" panose="02020603050405020304" pitchFamily="18" charset="0"/>
              </a:rPr>
              <a:t>African-based psychosocial intervention</a:t>
            </a:r>
            <a:endParaRPr lang="en-ZA" sz="20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ZA" i="1" dirty="0">
                <a:latin typeface="Times New Roman" panose="02020603050405020304" pitchFamily="18" charset="0"/>
                <a:cs typeface="Times New Roman" panose="02020603050405020304" pitchFamily="18" charset="0"/>
              </a:rPr>
              <a:t>Relational consciousness </a:t>
            </a:r>
          </a:p>
          <a:p>
            <a:r>
              <a:rPr lang="en-US" sz="2000" b="1" i="1" dirty="0">
                <a:latin typeface="Times New Roman" panose="02020603050405020304" pitchFamily="18" charset="0"/>
                <a:cs typeface="Times New Roman" panose="02020603050405020304" pitchFamily="18" charset="0"/>
              </a:rPr>
              <a:t>Methodology</a:t>
            </a:r>
          </a:p>
          <a:p>
            <a:r>
              <a:rPr lang="en-US" sz="2000" b="1" i="1" dirty="0">
                <a:latin typeface="Times New Roman" panose="02020603050405020304" pitchFamily="18" charset="0"/>
                <a:cs typeface="Times New Roman" panose="02020603050405020304" pitchFamily="18" charset="0"/>
              </a:rPr>
              <a:t>Findings </a:t>
            </a:r>
          </a:p>
          <a:p>
            <a:r>
              <a:rPr lang="en-US" sz="2000" b="1" i="1" dirty="0">
                <a:latin typeface="Times New Roman" panose="02020603050405020304" pitchFamily="18" charset="0"/>
                <a:cs typeface="Times New Roman" panose="02020603050405020304" pitchFamily="18" charset="0"/>
              </a:rPr>
              <a:t>Conclusion and Recommendations</a:t>
            </a:r>
          </a:p>
        </p:txBody>
      </p:sp>
    </p:spTree>
    <p:extLst>
      <p:ext uri="{BB962C8B-B14F-4D97-AF65-F5344CB8AC3E}">
        <p14:creationId xmlns:p14="http://schemas.microsoft.com/office/powerpoint/2010/main" val="277884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3E5D-DF3B-479E-A975-DEF44299D9C0}"/>
              </a:ext>
            </a:extLst>
          </p:cNvPr>
          <p:cNvSpPr>
            <a:spLocks noGrp="1"/>
          </p:cNvSpPr>
          <p:nvPr>
            <p:ph type="title"/>
          </p:nvPr>
        </p:nvSpPr>
        <p:spPr>
          <a:xfrm>
            <a:off x="29496" y="0"/>
            <a:ext cx="12162503" cy="1143000"/>
          </a:xfrm>
        </p:spPr>
        <p:txBody>
          <a:bodyPr/>
          <a:lstStyle/>
          <a:p>
            <a:r>
              <a:rPr lang="en-US" sz="2400" b="1" dirty="0">
                <a:solidFill>
                  <a:srgbClr val="C00000"/>
                </a:solidFill>
                <a:latin typeface="Times New Roman" panose="02020603050405020304" pitchFamily="18" charset="0"/>
                <a:cs typeface="Times New Roman" panose="02020603050405020304" pitchFamily="18" charset="0"/>
              </a:rPr>
              <a:t>IZIPHAKAMISO</a:t>
            </a:r>
            <a:br>
              <a:rPr lang="en-US" sz="24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RECOMMENDATIONS</a:t>
            </a:r>
            <a:r>
              <a:rPr lang="en-US" sz="2000" dirty="0">
                <a:solidFill>
                  <a:schemeClr val="tx1"/>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7AC87204-4F14-4EAE-8A45-61A73EAC26CE}"/>
              </a:ext>
            </a:extLst>
          </p:cNvPr>
          <p:cNvSpPr>
            <a:spLocks noGrp="1"/>
          </p:cNvSpPr>
          <p:nvPr>
            <p:ph idx="1"/>
          </p:nvPr>
        </p:nvSpPr>
        <p:spPr>
          <a:xfrm>
            <a:off x="0" y="983226"/>
            <a:ext cx="11724640" cy="5329083"/>
          </a:xfrm>
        </p:spPr>
        <p:txBody>
          <a:bodyPr/>
          <a:lstStyle/>
          <a:p>
            <a:pPr lvl="0" algn="just"/>
            <a:r>
              <a:rPr lang="en-ZA" sz="2000" dirty="0" err="1">
                <a:latin typeface="Times New Roman" panose="02020603050405020304" pitchFamily="18" charset="0"/>
                <a:cs typeface="Times New Roman" panose="02020603050405020304" pitchFamily="18" charset="0"/>
              </a:rPr>
              <a:t>Ucwaningo</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oselwenziwe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luveza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ukuthi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kunzulu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ukungahlaliseki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kubantu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baseNingizimu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futhi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kunezinselele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zakhona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Lokhu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kudalwa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kakhulu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indlela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abantu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baseNingizimu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abaqonda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ngayo</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indlela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yoku</a:t>
            </a:r>
            <a:endParaRPr lang="en-ZA" sz="2000" dirty="0">
              <a:latin typeface="Times New Roman" panose="02020603050405020304" pitchFamily="18" charset="0"/>
              <a:cs typeface="Times New Roman" panose="02020603050405020304" pitchFamily="18" charset="0"/>
            </a:endParaRPr>
          </a:p>
          <a:p>
            <a:pPr lvl="0" algn="just"/>
            <a:r>
              <a:rPr lang="en-ZA" sz="2000" i="1" dirty="0">
                <a:latin typeface="Times New Roman" panose="02020603050405020304" pitchFamily="18" charset="0"/>
                <a:cs typeface="Times New Roman" panose="02020603050405020304" pitchFamily="18" charset="0"/>
              </a:rPr>
              <a:t>Research has shown that there is deep instability among Africans and has its challenges. This is largely due to the way they understand life. This understanding affects the way they view and describe specific events.</a:t>
            </a:r>
          </a:p>
          <a:p>
            <a:pPr algn="just"/>
            <a:r>
              <a:rPr lang="en-US" sz="2000" dirty="0" err="1">
                <a:latin typeface="Times New Roman" panose="02020603050405020304" pitchFamily="18" charset="0"/>
                <a:cs typeface="Times New Roman" panose="02020603050405020304" pitchFamily="18" charset="0"/>
              </a:rPr>
              <a:t>Iphepha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lincoma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isidingo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sokusabalalisa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ukungenelela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okugxile</a:t>
            </a:r>
            <a:r>
              <a:rPr lang="en-US" sz="2000" dirty="0">
                <a:latin typeface="Times New Roman" panose="02020603050405020304" pitchFamily="18" charset="0"/>
                <a:cs typeface="Times New Roman" panose="02020603050405020304" pitchFamily="18" charset="0"/>
              </a:rPr>
              <a:t> e-Afrika </a:t>
            </a:r>
            <a:r>
              <a:rPr lang="en-US" sz="2000" dirty="0" err="1">
                <a:latin typeface="Times New Roman" panose="02020603050405020304" pitchFamily="18" charset="0"/>
                <a:cs typeface="Times New Roman" panose="02020603050405020304" pitchFamily="18" charset="0"/>
              </a:rPr>
              <a:t>okubonakala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ngendlela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yesimo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eyakhiwe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emphakathini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yokuvala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ngempumelelo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igebe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lokufunda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nokusebenza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elibonakala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lenzeka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ezikhathini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eziningi</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en-ZA" sz="2000" i="1" dirty="0">
                <a:latin typeface="Times New Roman" panose="02020603050405020304" pitchFamily="18" charset="0"/>
                <a:cs typeface="Times New Roman" panose="02020603050405020304" pitchFamily="18" charset="0"/>
              </a:rPr>
              <a:t>The paper recommends the need to distribute Africa-focused interventions that are reflected in arts, community-based approach to effectively closing the learning and practice gap that appears to occur on multiple occasions</a:t>
            </a:r>
          </a:p>
          <a:p>
            <a:pPr algn="just"/>
            <a:r>
              <a:rPr lang="en-ZA" sz="2000" dirty="0" err="1">
                <a:latin typeface="Times New Roman" panose="02020603050405020304" pitchFamily="18" charset="0"/>
                <a:cs typeface="Times New Roman" panose="02020603050405020304" pitchFamily="18" charset="0"/>
              </a:rPr>
              <a:t>Kusemqoka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futhi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ukuba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oSonhlalakahle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babeke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phambili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unzikandaweni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wabantu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baseNingizimu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uma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bengenelela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emiphakathini</a:t>
            </a:r>
            <a:r>
              <a:rPr lang="en-ZA" sz="2000" dirty="0">
                <a:latin typeface="Times New Roman" panose="02020603050405020304" pitchFamily="18" charset="0"/>
                <a:cs typeface="Times New Roman" panose="02020603050405020304" pitchFamily="18" charset="0"/>
              </a:rPr>
              <a:t>.</a:t>
            </a:r>
          </a:p>
          <a:p>
            <a:pPr algn="just"/>
            <a:r>
              <a:rPr lang="en-US" sz="2000" i="1" dirty="0">
                <a:latin typeface="Times New Roman" panose="02020603050405020304" pitchFamily="18" charset="0"/>
                <a:cs typeface="Times New Roman" panose="02020603050405020304" pitchFamily="18" charset="0"/>
              </a:rPr>
              <a:t>I</a:t>
            </a:r>
            <a:r>
              <a:rPr lang="en-ZA" sz="2000" i="1" dirty="0">
                <a:latin typeface="Times New Roman" panose="02020603050405020304" pitchFamily="18" charset="0"/>
                <a:cs typeface="Times New Roman" panose="02020603050405020304" pitchFamily="18" charset="0"/>
              </a:rPr>
              <a:t>t is essential that social workers prioritise the welfare of African people when they intervene in communities. </a:t>
            </a:r>
          </a:p>
          <a:p>
            <a:pPr lvl="0"/>
            <a:endParaRPr lang="en-ZA" sz="2000" dirty="0">
              <a:latin typeface="Times New Roman" panose="02020603050405020304" pitchFamily="18" charset="0"/>
              <a:cs typeface="Times New Roman" panose="02020603050405020304" pitchFamily="18" charset="0"/>
            </a:endParaRPr>
          </a:p>
          <a:p>
            <a:pPr lvl="0"/>
            <a:endParaRPr lang="en-ZA"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3501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B822-BCAD-4846-86FC-C3775FDED05A}"/>
              </a:ext>
            </a:extLst>
          </p:cNvPr>
          <p:cNvSpPr>
            <a:spLocks noGrp="1"/>
          </p:cNvSpPr>
          <p:nvPr>
            <p:ph type="title"/>
          </p:nvPr>
        </p:nvSpPr>
        <p:spPr>
          <a:xfrm>
            <a:off x="72273" y="160336"/>
            <a:ext cx="12047454" cy="967424"/>
          </a:xfrm>
        </p:spPr>
        <p:txBody>
          <a:bodyPr/>
          <a:lstStyle/>
          <a:p>
            <a:r>
              <a:rPr lang="en-US" sz="2400" b="1" dirty="0">
                <a:solidFill>
                  <a:srgbClr val="C00000"/>
                </a:solidFill>
                <a:latin typeface="Times New Roman" panose="02020603050405020304" pitchFamily="18" charset="0"/>
                <a:cs typeface="Times New Roman" panose="02020603050405020304" pitchFamily="18" charset="0"/>
              </a:rPr>
              <a:t>IMITHOMBO YOLWAZI ECASHUNIWE</a:t>
            </a:r>
            <a:br>
              <a:rPr lang="en-US" sz="24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BIBLIOGRAPHY</a:t>
            </a:r>
          </a:p>
        </p:txBody>
      </p:sp>
      <p:sp>
        <p:nvSpPr>
          <p:cNvPr id="3" name="Content Placeholder 2">
            <a:extLst>
              <a:ext uri="{FF2B5EF4-FFF2-40B4-BE49-F238E27FC236}">
                <a16:creationId xmlns:a16="http://schemas.microsoft.com/office/drawing/2014/main" id="{4F177126-0687-439B-9C68-0C5897D74A99}"/>
              </a:ext>
            </a:extLst>
          </p:cNvPr>
          <p:cNvSpPr>
            <a:spLocks noGrp="1"/>
          </p:cNvSpPr>
          <p:nvPr>
            <p:ph idx="1"/>
          </p:nvPr>
        </p:nvSpPr>
        <p:spPr>
          <a:xfrm>
            <a:off x="72273" y="1303336"/>
            <a:ext cx="12047454" cy="4993769"/>
          </a:xfrm>
        </p:spPr>
        <p:txBody>
          <a:bodyPr/>
          <a:lstStyle/>
          <a:p>
            <a:pPr algn="just"/>
            <a:r>
              <a:rPr lang="en-US" sz="1600" dirty="0">
                <a:latin typeface="Times New Roman" panose="02020603050405020304" pitchFamily="18" charset="0"/>
                <a:cs typeface="Times New Roman" panose="02020603050405020304" pitchFamily="18" charset="0"/>
              </a:rPr>
              <a:t>Asante, M. K. (1987). </a:t>
            </a:r>
            <a:r>
              <a:rPr lang="en-US" sz="1600" i="1" dirty="0">
                <a:latin typeface="Times New Roman" panose="02020603050405020304" pitchFamily="18" charset="0"/>
                <a:cs typeface="Times New Roman" panose="02020603050405020304" pitchFamily="18" charset="0"/>
              </a:rPr>
              <a:t>The Afrocentric idea. Philadelphia</a:t>
            </a:r>
            <a:r>
              <a:rPr lang="en-US" sz="1600" dirty="0">
                <a:latin typeface="Times New Roman" panose="02020603050405020304" pitchFamily="18" charset="0"/>
                <a:cs typeface="Times New Roman" panose="02020603050405020304" pitchFamily="18" charset="0"/>
              </a:rPr>
              <a:t>: Temple University Press</a:t>
            </a:r>
          </a:p>
          <a:p>
            <a:pPr algn="just"/>
            <a:r>
              <a:rPr lang="en-US" sz="1600" dirty="0">
                <a:latin typeface="Times New Roman" panose="02020603050405020304" pitchFamily="18" charset="0"/>
                <a:cs typeface="Times New Roman" panose="02020603050405020304" pitchFamily="18" charset="0"/>
              </a:rPr>
              <a:t>Asante, M. K. (2009). </a:t>
            </a:r>
            <a:r>
              <a:rPr lang="en-US" sz="1600" i="1" dirty="0">
                <a:latin typeface="Times New Roman" panose="02020603050405020304" pitchFamily="18" charset="0"/>
                <a:cs typeface="Times New Roman" panose="02020603050405020304" pitchFamily="18" charset="0"/>
              </a:rPr>
              <a:t>The role of an Afrocentric ideology. Commitment to the Civil Society: The Role of an Afrocentric Ideology in Reducing Religious, Regional, and Ethnic Obstacles to National Integration</a:t>
            </a:r>
          </a:p>
          <a:p>
            <a:pPr algn="just"/>
            <a:r>
              <a:rPr lang="en-US" sz="1600" dirty="0">
                <a:latin typeface="Times New Roman" panose="02020603050405020304" pitchFamily="18" charset="0"/>
                <a:cs typeface="Times New Roman" panose="02020603050405020304" pitchFamily="18" charset="0"/>
              </a:rPr>
              <a:t>Biko, S. (2007). </a:t>
            </a:r>
            <a:r>
              <a:rPr lang="en-US" sz="1600" i="1" dirty="0">
                <a:latin typeface="Times New Roman" panose="02020603050405020304" pitchFamily="18" charset="0"/>
                <a:cs typeface="Times New Roman" panose="02020603050405020304" pitchFamily="18" charset="0"/>
              </a:rPr>
              <a:t>I Write What I Like: A Selection of His Speeches</a:t>
            </a:r>
            <a:r>
              <a:rPr lang="en-US" sz="1600" dirty="0">
                <a:latin typeface="Times New Roman" panose="02020603050405020304" pitchFamily="18" charset="0"/>
                <a:cs typeface="Times New Roman" panose="02020603050405020304" pitchFamily="18" charset="0"/>
              </a:rPr>
              <a:t>. London: </a:t>
            </a:r>
            <a:r>
              <a:rPr lang="en-US" sz="1600" dirty="0" err="1">
                <a:latin typeface="Times New Roman" panose="02020603050405020304" pitchFamily="18" charset="0"/>
                <a:cs typeface="Times New Roman" panose="02020603050405020304" pitchFamily="18" charset="0"/>
              </a:rPr>
              <a:t>Bowerdean</a:t>
            </a:r>
            <a:r>
              <a:rPr lang="en-US" sz="1600" dirty="0">
                <a:latin typeface="Times New Roman" panose="02020603050405020304" pitchFamily="18" charset="0"/>
                <a:cs typeface="Times New Roman" panose="02020603050405020304" pitchFamily="18" charset="0"/>
              </a:rPr>
              <a:t> Publishing.</a:t>
            </a:r>
          </a:p>
          <a:p>
            <a:pPr algn="just"/>
            <a:r>
              <a:rPr lang="en-ZA" sz="1600" dirty="0" err="1">
                <a:latin typeface="Times New Roman" panose="02020603050405020304" pitchFamily="18" charset="0"/>
                <a:cs typeface="Times New Roman" panose="02020603050405020304" pitchFamily="18" charset="0"/>
              </a:rPr>
              <a:t>Khunou</a:t>
            </a:r>
            <a:r>
              <a:rPr lang="en-ZA" sz="1600" dirty="0">
                <a:latin typeface="Times New Roman" panose="02020603050405020304" pitchFamily="18" charset="0"/>
                <a:cs typeface="Times New Roman" panose="02020603050405020304" pitchFamily="18" charset="0"/>
              </a:rPr>
              <a:t>, G. (2019). Writing to stay: Running shoes replaced with high heels. In G. </a:t>
            </a:r>
            <a:r>
              <a:rPr lang="en-ZA" sz="1600" dirty="0" err="1">
                <a:latin typeface="Times New Roman" panose="02020603050405020304" pitchFamily="18" charset="0"/>
                <a:cs typeface="Times New Roman" panose="02020603050405020304" pitchFamily="18" charset="0"/>
              </a:rPr>
              <a:t>Khunou</a:t>
            </a:r>
            <a:r>
              <a:rPr lang="en-ZA" sz="1600" dirty="0">
                <a:latin typeface="Times New Roman" panose="02020603050405020304" pitchFamily="18" charset="0"/>
                <a:cs typeface="Times New Roman" panose="02020603050405020304" pitchFamily="18" charset="0"/>
              </a:rPr>
              <a:t>, E.D. </a:t>
            </a:r>
            <a:r>
              <a:rPr lang="en-ZA" sz="1600" dirty="0" err="1">
                <a:latin typeface="Times New Roman" panose="02020603050405020304" pitchFamily="18" charset="0"/>
                <a:cs typeface="Times New Roman" panose="02020603050405020304" pitchFamily="18" charset="0"/>
              </a:rPr>
              <a:t>Phaswana</a:t>
            </a:r>
            <a:r>
              <a:rPr lang="en-ZA" sz="1600" dirty="0">
                <a:latin typeface="Times New Roman" panose="02020603050405020304" pitchFamily="18" charset="0"/>
                <a:cs typeface="Times New Roman" panose="02020603050405020304" pitchFamily="18" charset="0"/>
              </a:rPr>
              <a:t>, K. Khoza-Shangase &amp; H. </a:t>
            </a:r>
            <a:r>
              <a:rPr lang="en-ZA" sz="1600" dirty="0" err="1">
                <a:latin typeface="Times New Roman" panose="02020603050405020304" pitchFamily="18" charset="0"/>
                <a:cs typeface="Times New Roman" panose="02020603050405020304" pitchFamily="18" charset="0"/>
              </a:rPr>
              <a:t>Canham</a:t>
            </a:r>
            <a:r>
              <a:rPr lang="en-ZA" sz="1600" dirty="0">
                <a:latin typeface="Times New Roman" panose="02020603050405020304" pitchFamily="18" charset="0"/>
                <a:cs typeface="Times New Roman" panose="02020603050405020304" pitchFamily="18" charset="0"/>
              </a:rPr>
              <a:t> (eds.). </a:t>
            </a:r>
            <a:r>
              <a:rPr lang="en-ZA" sz="1600" i="1" dirty="0">
                <a:latin typeface="Times New Roman" panose="02020603050405020304" pitchFamily="18" charset="0"/>
                <a:cs typeface="Times New Roman" panose="02020603050405020304" pitchFamily="18" charset="0"/>
              </a:rPr>
              <a:t>Black Academic Voices: The South African Experience </a:t>
            </a:r>
            <a:r>
              <a:rPr lang="en-ZA" sz="1600" dirty="0">
                <a:latin typeface="Times New Roman" panose="02020603050405020304" pitchFamily="18" charset="0"/>
                <a:cs typeface="Times New Roman" panose="02020603050405020304" pitchFamily="18" charset="0"/>
              </a:rPr>
              <a:t>(pp. 25-41). Cape Town: HSRC Press. </a:t>
            </a:r>
          </a:p>
          <a:p>
            <a:pPr algn="just"/>
            <a:r>
              <a:rPr lang="en-US" sz="1600" dirty="0">
                <a:latin typeface="Times New Roman" panose="02020603050405020304" pitchFamily="18" charset="0"/>
                <a:cs typeface="Times New Roman" panose="02020603050405020304" pitchFamily="18" charset="0"/>
              </a:rPr>
              <a:t>Mkhize, N. (2004). </a:t>
            </a:r>
            <a:r>
              <a:rPr lang="en-US" sz="1600" i="1" dirty="0">
                <a:latin typeface="Times New Roman" panose="02020603050405020304" pitchFamily="18" charset="0"/>
                <a:cs typeface="Times New Roman" panose="02020603050405020304" pitchFamily="18" charset="0"/>
              </a:rPr>
              <a:t>Psychology: An African. Self, Community and Psychology</a:t>
            </a:r>
            <a:r>
              <a:rPr lang="en-US" sz="1600" dirty="0">
                <a:latin typeface="Times New Roman" panose="02020603050405020304" pitchFamily="18" charset="0"/>
                <a:cs typeface="Times New Roman" panose="02020603050405020304" pitchFamily="18" charset="0"/>
              </a:rPr>
              <a:t>. Juta and Company Ltd </a:t>
            </a:r>
          </a:p>
          <a:p>
            <a:pPr algn="just"/>
            <a:r>
              <a:rPr lang="en-US" sz="1600" dirty="0">
                <a:latin typeface="Times New Roman" panose="02020603050405020304" pitchFamily="18" charset="0"/>
                <a:cs typeface="Times New Roman" panose="02020603050405020304" pitchFamily="18" charset="0"/>
              </a:rPr>
              <a:t>Mkhize, V.VO. (2011). </a:t>
            </a:r>
            <a:r>
              <a:rPr lang="en-US" sz="1600" i="1" dirty="0" err="1">
                <a:latin typeface="Times New Roman" panose="02020603050405020304" pitchFamily="18" charset="0"/>
                <a:cs typeface="Times New Roman" panose="02020603050405020304" pitchFamily="18" charset="0"/>
              </a:rPr>
              <a:t>Umsamo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iziko</a:t>
            </a:r>
            <a:r>
              <a:rPr lang="en-US" sz="1600" i="1" dirty="0">
                <a:latin typeface="Times New Roman" panose="02020603050405020304" pitchFamily="18" charset="0"/>
                <a:cs typeface="Times New Roman" panose="02020603050405020304" pitchFamily="18" charset="0"/>
              </a:rPr>
              <a:t> La </a:t>
            </a:r>
            <a:r>
              <a:rPr lang="en-US" sz="1600" i="1" dirty="0" err="1">
                <a:latin typeface="Times New Roman" panose="02020603050405020304" pitchFamily="18" charset="0"/>
                <a:cs typeface="Times New Roman" panose="02020603050405020304" pitchFamily="18" charset="0"/>
              </a:rPr>
              <a:t>Mathongo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Umsamo</a:t>
            </a:r>
            <a:r>
              <a:rPr lang="en-US" sz="1600" i="1" dirty="0">
                <a:latin typeface="Times New Roman" panose="02020603050405020304" pitchFamily="18" charset="0"/>
                <a:cs typeface="Times New Roman" panose="02020603050405020304" pitchFamily="18" charset="0"/>
              </a:rPr>
              <a:t> Institute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Crammond</a:t>
            </a:r>
            <a:r>
              <a:rPr lang="en-US" sz="1600" dirty="0">
                <a:latin typeface="Times New Roman" panose="02020603050405020304" pitchFamily="18" charset="0"/>
                <a:cs typeface="Times New Roman" panose="02020603050405020304" pitchFamily="18" charset="0"/>
              </a:rPr>
              <a:t>, South Africa</a:t>
            </a:r>
          </a:p>
          <a:p>
            <a:r>
              <a:rPr lang="en-ZA" sz="1600" dirty="0" err="1">
                <a:latin typeface="Times New Roman" panose="02020603050405020304" pitchFamily="18" charset="0"/>
                <a:cs typeface="Times New Roman" panose="02020603050405020304" pitchFamily="18" charset="0"/>
              </a:rPr>
              <a:t>Moyo</a:t>
            </a:r>
            <a:r>
              <a:rPr lang="en-ZA" sz="1600" dirty="0">
                <a:latin typeface="Times New Roman" panose="02020603050405020304" pitchFamily="18" charset="0"/>
                <a:cs typeface="Times New Roman" panose="02020603050405020304" pitchFamily="18" charset="0"/>
              </a:rPr>
              <a:t>, O.N. (2021). </a:t>
            </a:r>
            <a:r>
              <a:rPr lang="en-ZA" sz="1600" i="1" dirty="0">
                <a:latin typeface="Times New Roman" panose="02020603050405020304" pitchFamily="18" charset="0"/>
                <a:cs typeface="Times New Roman" panose="02020603050405020304" pitchFamily="18" charset="0"/>
              </a:rPr>
              <a:t>Africanity and Ubuntu as Decolonizing Discourse</a:t>
            </a:r>
            <a:r>
              <a:rPr lang="en-ZA" sz="1600" dirty="0">
                <a:latin typeface="Times New Roman" panose="02020603050405020304" pitchFamily="18" charset="0"/>
                <a:cs typeface="Times New Roman" panose="02020603050405020304" pitchFamily="18" charset="0"/>
              </a:rPr>
              <a:t>. Cham: Palgrave Macmillan</a:t>
            </a:r>
            <a:endParaRPr lang="en-US" sz="1600" dirty="0">
              <a:latin typeface="Times New Roman" panose="02020603050405020304" pitchFamily="18" charset="0"/>
              <a:cs typeface="Times New Roman" panose="02020603050405020304" pitchFamily="18" charset="0"/>
            </a:endParaRPr>
          </a:p>
          <a:p>
            <a:r>
              <a:rPr lang="en-ZA" sz="1600" dirty="0" err="1">
                <a:latin typeface="Times New Roman" panose="02020603050405020304" pitchFamily="18" charset="0"/>
                <a:cs typeface="Times New Roman" panose="02020603050405020304" pitchFamily="18" charset="0"/>
              </a:rPr>
              <a:t>Mthombeni</a:t>
            </a:r>
            <a:r>
              <a:rPr lang="en-ZA" sz="1600" dirty="0">
                <a:latin typeface="Times New Roman" panose="02020603050405020304" pitchFamily="18" charset="0"/>
                <a:cs typeface="Times New Roman" panose="02020603050405020304" pitchFamily="18" charset="0"/>
              </a:rPr>
              <a:t>, Z.C. and Nwoye, A., 2018. Black South African caregivers’ understanding and responses to their children with autism spectrum disorder symptoms: a qualitative study. </a:t>
            </a:r>
            <a:r>
              <a:rPr lang="en-ZA" sz="1600" i="1" dirty="0">
                <a:latin typeface="Times New Roman" panose="02020603050405020304" pitchFamily="18" charset="0"/>
                <a:cs typeface="Times New Roman" panose="02020603050405020304" pitchFamily="18" charset="0"/>
              </a:rPr>
              <a:t>South African Journal of Psychology</a:t>
            </a:r>
            <a:r>
              <a:rPr lang="en-ZA" sz="1600" dirty="0">
                <a:latin typeface="Times New Roman" panose="02020603050405020304" pitchFamily="18" charset="0"/>
                <a:cs typeface="Times New Roman" panose="02020603050405020304" pitchFamily="18" charset="0"/>
              </a:rPr>
              <a:t>, </a:t>
            </a:r>
            <a:r>
              <a:rPr lang="en-ZA" sz="1600" i="1" dirty="0">
                <a:latin typeface="Times New Roman" panose="02020603050405020304" pitchFamily="18" charset="0"/>
                <a:cs typeface="Times New Roman" panose="02020603050405020304" pitchFamily="18" charset="0"/>
              </a:rPr>
              <a:t>48</a:t>
            </a:r>
            <a:r>
              <a:rPr lang="en-ZA" sz="1600" dirty="0">
                <a:latin typeface="Times New Roman" panose="02020603050405020304" pitchFamily="18" charset="0"/>
                <a:cs typeface="Times New Roman" panose="02020603050405020304" pitchFamily="18" charset="0"/>
              </a:rPr>
              <a:t>(1), pp.99-111.</a:t>
            </a:r>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Ngugi, W. (1992). </a:t>
            </a:r>
            <a:r>
              <a:rPr lang="en-US" sz="1600" i="1" dirty="0" err="1">
                <a:latin typeface="Times New Roman" panose="02020603050405020304" pitchFamily="18" charset="0"/>
                <a:cs typeface="Times New Roman" panose="02020603050405020304" pitchFamily="18" charset="0"/>
              </a:rPr>
              <a:t>Decolonising</a:t>
            </a:r>
            <a:r>
              <a:rPr lang="en-US" sz="1600" i="1" dirty="0">
                <a:latin typeface="Times New Roman" panose="02020603050405020304" pitchFamily="18" charset="0"/>
                <a:cs typeface="Times New Roman" panose="02020603050405020304" pitchFamily="18" charset="0"/>
              </a:rPr>
              <a:t> the mind: The politics of language in African literature</a:t>
            </a:r>
            <a:r>
              <a:rPr lang="en-US" sz="1600" dirty="0">
                <a:latin typeface="Times New Roman" panose="02020603050405020304" pitchFamily="18" charset="0"/>
                <a:cs typeface="Times New Roman" panose="02020603050405020304" pitchFamily="18" charset="0"/>
              </a:rPr>
              <a:t>. East African Publishers.</a:t>
            </a:r>
          </a:p>
          <a:p>
            <a:pPr algn="just"/>
            <a:r>
              <a:rPr lang="en-US" sz="1600" dirty="0">
                <a:latin typeface="Times New Roman" panose="02020603050405020304" pitchFamily="18" charset="0"/>
                <a:cs typeface="Times New Roman" panose="02020603050405020304" pitchFamily="18" charset="0"/>
              </a:rPr>
              <a:t>Zibane, S. (2021). </a:t>
            </a:r>
            <a:r>
              <a:rPr lang="en-US" sz="1600" i="1" dirty="0" err="1">
                <a:latin typeface="Times New Roman" panose="02020603050405020304" pitchFamily="18" charset="0"/>
                <a:cs typeface="Times New Roman" panose="02020603050405020304" pitchFamily="18" charset="0"/>
              </a:rPr>
              <a:t>Ukushela</a:t>
            </a:r>
            <a:r>
              <a:rPr lang="en-US" sz="1600" i="1" dirty="0">
                <a:latin typeface="Times New Roman" panose="02020603050405020304" pitchFamily="18" charset="0"/>
                <a:cs typeface="Times New Roman" panose="02020603050405020304" pitchFamily="18" charset="0"/>
              </a:rPr>
              <a:t>: Teenage Girls and Boys Negotiating Courtship at School</a:t>
            </a:r>
          </a:p>
          <a:p>
            <a:pPr algn="just"/>
            <a:r>
              <a:rPr lang="en-US" sz="1600" dirty="0" err="1">
                <a:latin typeface="Times New Roman" panose="02020603050405020304" pitchFamily="18" charset="0"/>
                <a:cs typeface="Times New Roman" panose="02020603050405020304" pitchFamily="18" charset="0"/>
              </a:rPr>
              <a:t>Nyembezi</a:t>
            </a:r>
            <a:r>
              <a:rPr lang="en-US" sz="1600" dirty="0">
                <a:latin typeface="Times New Roman" panose="02020603050405020304" pitchFamily="18" charset="0"/>
                <a:cs typeface="Times New Roman" panose="02020603050405020304" pitchFamily="18" charset="0"/>
              </a:rPr>
              <a:t>, C. L. S., &amp; Nxumalo, O. E. M. (1966). </a:t>
            </a:r>
            <a:r>
              <a:rPr lang="en-US" sz="1600" i="1" dirty="0" err="1">
                <a:latin typeface="Times New Roman" panose="02020603050405020304" pitchFamily="18" charset="0"/>
                <a:cs typeface="Times New Roman" panose="02020603050405020304" pitchFamily="18" charset="0"/>
              </a:rPr>
              <a:t>Inqolobane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yesizwe</a:t>
            </a:r>
            <a:r>
              <a:rPr lang="en-US" sz="1600" i="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Shuter</a:t>
            </a:r>
            <a:r>
              <a:rPr lang="en-US" sz="1600" dirty="0">
                <a:latin typeface="Times New Roman" panose="02020603050405020304" pitchFamily="18" charset="0"/>
                <a:cs typeface="Times New Roman" panose="02020603050405020304" pitchFamily="18" charset="0"/>
              </a:rPr>
              <a:t> and Shooter</a:t>
            </a:r>
          </a:p>
          <a:p>
            <a:pPr algn="just"/>
            <a:r>
              <a:rPr lang="en-US" sz="1600" dirty="0">
                <a:latin typeface="Times New Roman" panose="02020603050405020304" pitchFamily="18" charset="0"/>
                <a:cs typeface="Times New Roman" panose="02020603050405020304" pitchFamily="18" charset="0"/>
              </a:rPr>
              <a:t>Zondi, N. (2012). Gender inequality as a recurring theme in songs performed at a specific traditional and ritual ceremony in </a:t>
            </a:r>
            <a:r>
              <a:rPr lang="en-US" sz="1600" dirty="0" err="1">
                <a:latin typeface="Times New Roman" panose="02020603050405020304" pitchFamily="18" charset="0"/>
                <a:cs typeface="Times New Roman" panose="02020603050405020304" pitchFamily="18" charset="0"/>
              </a:rPr>
              <a:t>Zwelibomvu</a:t>
            </a:r>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Indilinga</a:t>
            </a:r>
            <a:r>
              <a:rPr lang="en-US" sz="1600" i="1" dirty="0">
                <a:latin typeface="Times New Roman" panose="02020603050405020304" pitchFamily="18" charset="0"/>
                <a:cs typeface="Times New Roman" panose="02020603050405020304" pitchFamily="18" charset="0"/>
              </a:rPr>
              <a:t> African Journal of Indigenous Knowledge Systems</a:t>
            </a:r>
            <a:r>
              <a:rPr lang="en-US" sz="1600" dirty="0">
                <a:latin typeface="Times New Roman" panose="02020603050405020304" pitchFamily="18" charset="0"/>
                <a:cs typeface="Times New Roman" panose="02020603050405020304" pitchFamily="18" charset="0"/>
              </a:rPr>
              <a:t>, 11(2), 194-205. </a:t>
            </a:r>
          </a:p>
          <a:p>
            <a:pPr algn="just"/>
            <a:r>
              <a:rPr lang="en-US" sz="1600" dirty="0">
                <a:latin typeface="Times New Roman" panose="02020603050405020304" pitchFamily="18" charset="0"/>
                <a:cs typeface="Times New Roman" panose="02020603050405020304" pitchFamily="18" charset="0"/>
              </a:rPr>
              <a:t>Zondi, N. (2021). Exploring child participation in parental divorce matters in African </a:t>
            </a:r>
            <a:r>
              <a:rPr lang="en-US" sz="1600" dirty="0" err="1">
                <a:latin typeface="Times New Roman" panose="02020603050405020304" pitchFamily="18" charset="0"/>
                <a:cs typeface="Times New Roman" panose="02020603050405020304" pitchFamily="18" charset="0"/>
              </a:rPr>
              <a:t>indegenous</a:t>
            </a:r>
            <a:r>
              <a:rPr lang="en-US" sz="1600" dirty="0">
                <a:latin typeface="Times New Roman" panose="02020603050405020304" pitchFamily="18" charset="0"/>
                <a:cs typeface="Times New Roman" panose="02020603050405020304" pitchFamily="18" charset="0"/>
              </a:rPr>
              <a:t> communities of KwaZulu-Natal</a:t>
            </a:r>
          </a:p>
          <a:p>
            <a:endParaRPr lang="en-US" sz="2000" dirty="0"/>
          </a:p>
        </p:txBody>
      </p:sp>
    </p:spTree>
    <p:extLst>
      <p:ext uri="{BB962C8B-B14F-4D97-AF65-F5344CB8AC3E}">
        <p14:creationId xmlns:p14="http://schemas.microsoft.com/office/powerpoint/2010/main" val="254615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4BFB85-A005-467F-93B2-6A5309BB3033}"/>
              </a:ext>
            </a:extLst>
          </p:cNvPr>
          <p:cNvSpPr/>
          <p:nvPr/>
        </p:nvSpPr>
        <p:spPr>
          <a:xfrm>
            <a:off x="2941161" y="4779390"/>
            <a:ext cx="7107809" cy="1569660"/>
          </a:xfrm>
          <a:prstGeom prst="rect">
            <a:avLst/>
          </a:prstGeom>
        </p:spPr>
        <p:txBody>
          <a:bodyPr wrap="square">
            <a:spAutoFit/>
          </a:bodyPr>
          <a:lstStyle/>
          <a:p>
            <a:r>
              <a:rPr lang="en-US" sz="4800" b="1" dirty="0"/>
              <a:t>Siyabonga </a:t>
            </a:r>
            <a:r>
              <a:rPr lang="en-US" sz="4800" b="1" dirty="0" err="1"/>
              <a:t>kakhulu</a:t>
            </a:r>
            <a:r>
              <a:rPr lang="en-US" sz="4800" b="1" dirty="0"/>
              <a:t>!!!!</a:t>
            </a:r>
          </a:p>
          <a:p>
            <a:r>
              <a:rPr lang="en-US" sz="4800" b="1" dirty="0"/>
              <a:t>       Asante </a:t>
            </a:r>
            <a:r>
              <a:rPr lang="en-US" sz="4800" b="1" dirty="0" err="1"/>
              <a:t>sana</a:t>
            </a:r>
            <a:r>
              <a:rPr lang="en-US" sz="4800" b="1" dirty="0"/>
              <a:t>!!!</a:t>
            </a:r>
          </a:p>
        </p:txBody>
      </p:sp>
      <p:pic>
        <p:nvPicPr>
          <p:cNvPr id="3" name="Content Placeholder 4">
            <a:extLst>
              <a:ext uri="{FF2B5EF4-FFF2-40B4-BE49-F238E27FC236}">
                <a16:creationId xmlns:a16="http://schemas.microsoft.com/office/drawing/2014/main" id="{9735B3E0-D668-4422-BCDE-59A855999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400" y="188536"/>
            <a:ext cx="6288554" cy="4694549"/>
          </a:xfrm>
          <a:prstGeom prst="rect">
            <a:avLst/>
          </a:prstGeom>
        </p:spPr>
      </p:pic>
    </p:spTree>
    <p:extLst>
      <p:ext uri="{BB962C8B-B14F-4D97-AF65-F5344CB8AC3E}">
        <p14:creationId xmlns:p14="http://schemas.microsoft.com/office/powerpoint/2010/main" val="50371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4317-1155-4AA0-AAD1-4F49E6110365}"/>
              </a:ext>
            </a:extLst>
          </p:cNvPr>
          <p:cNvSpPr>
            <a:spLocks noGrp="1"/>
          </p:cNvSpPr>
          <p:nvPr>
            <p:ph type="title"/>
          </p:nvPr>
        </p:nvSpPr>
        <p:spPr>
          <a:xfrm>
            <a:off x="0" y="-107005"/>
            <a:ext cx="12192000" cy="1169233"/>
          </a:xfrm>
        </p:spPr>
        <p:txBody>
          <a:bodyPr/>
          <a:lstStyle/>
          <a:p>
            <a:r>
              <a:rPr lang="en-US" sz="3200" b="1" dirty="0">
                <a:solidFill>
                  <a:schemeClr val="tx1"/>
                </a:solidFill>
                <a:latin typeface="Times New Roman" panose="02020603050405020304" pitchFamily="18" charset="0"/>
                <a:cs typeface="Times New Roman" panose="02020603050405020304" pitchFamily="18" charset="0"/>
              </a:rPr>
              <a:t>ISINGENISO KANYE NESENDLALELO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INTRODUCTION &amp;BACKGROUND</a:t>
            </a:r>
          </a:p>
        </p:txBody>
      </p:sp>
      <p:sp>
        <p:nvSpPr>
          <p:cNvPr id="3" name="Content Placeholder 2">
            <a:extLst>
              <a:ext uri="{FF2B5EF4-FFF2-40B4-BE49-F238E27FC236}">
                <a16:creationId xmlns:a16="http://schemas.microsoft.com/office/drawing/2014/main" id="{FB6BF38B-E111-40C5-B465-ADB06CE7AEFE}"/>
              </a:ext>
            </a:extLst>
          </p:cNvPr>
          <p:cNvSpPr>
            <a:spLocks noGrp="1"/>
          </p:cNvSpPr>
          <p:nvPr>
            <p:ph sz="half" idx="1"/>
          </p:nvPr>
        </p:nvSpPr>
        <p:spPr>
          <a:xfrm>
            <a:off x="1" y="1033045"/>
            <a:ext cx="9608694" cy="5455304"/>
          </a:xfrm>
        </p:spPr>
        <p:txBody>
          <a:bodyPr/>
          <a:lstStyle/>
          <a:p>
            <a:r>
              <a:rPr lang="en-US" sz="2400" dirty="0" err="1">
                <a:latin typeface="Times New Roman" panose="02020603050405020304" pitchFamily="18" charset="0"/>
                <a:ea typeface="Calibri" panose="020F0502020204030204" pitchFamily="34" charset="0"/>
              </a:rPr>
              <a:t>Okugqama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kulombiko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uhlanganisa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ukusetsenziswa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kwezifaniso</a:t>
            </a:r>
            <a:r>
              <a:rPr lang="en-US" sz="2400" dirty="0">
                <a:latin typeface="Times New Roman" panose="02020603050405020304" pitchFamily="18" charset="0"/>
                <a:ea typeface="Calibri" panose="020F0502020204030204" pitchFamily="34" charset="0"/>
              </a:rPr>
              <a:t> </a:t>
            </a:r>
            <a:r>
              <a:rPr lang="en-US" sz="2400" i="1" dirty="0">
                <a:latin typeface="Times New Roman" panose="02020603050405020304" pitchFamily="18" charset="0"/>
                <a:ea typeface="Calibri" panose="020F0502020204030204" pitchFamily="34" charset="0"/>
              </a:rPr>
              <a:t>(metaphors)</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nokucwaninga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ngokuhlanganyela</a:t>
            </a:r>
            <a:r>
              <a:rPr lang="en-US" sz="2400" dirty="0">
                <a:latin typeface="Times New Roman" panose="02020603050405020304" pitchFamily="18" charset="0"/>
                <a:ea typeface="Calibri" panose="020F0502020204030204" pitchFamily="34" charset="0"/>
              </a:rPr>
              <a:t> (</a:t>
            </a:r>
            <a:r>
              <a:rPr lang="en-US" sz="2400" i="1" dirty="0">
                <a:latin typeface="Times New Roman" panose="02020603050405020304" pitchFamily="18" charset="0"/>
                <a:ea typeface="Calibri" panose="020F0502020204030204" pitchFamily="34" charset="0"/>
              </a:rPr>
              <a:t>collective autoethnography</a:t>
            </a:r>
            <a:r>
              <a:rPr lang="en-US" sz="2400" dirty="0">
                <a:latin typeface="Times New Roman" panose="02020603050405020304" pitchFamily="18" charset="0"/>
                <a:ea typeface="Calibri" panose="020F0502020204030204" pitchFamily="34" charset="0"/>
              </a:rPr>
              <a:t>).</a:t>
            </a:r>
          </a:p>
          <a:p>
            <a:r>
              <a:rPr lang="en-US" sz="2400" dirty="0" err="1">
                <a:latin typeface="Times New Roman" panose="02020603050405020304" pitchFamily="18" charset="0"/>
                <a:ea typeface="Calibri" panose="020F0502020204030204" pitchFamily="34" charset="0"/>
              </a:rPr>
              <a:t>Ababhali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bayingxenye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yesikhungo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a:t>
            </a:r>
            <a:r>
              <a:rPr lang="en-US" sz="2400" dirty="0">
                <a:latin typeface="Times New Roman" panose="02020603050405020304" pitchFamily="18" charset="0"/>
                <a:ea typeface="Calibri" panose="020F0502020204030204" pitchFamily="34" charset="0"/>
              </a:rPr>
              <a:t>-MA’AT, </a:t>
            </a:r>
            <a:r>
              <a:rPr lang="en-US" sz="2400" dirty="0" err="1">
                <a:latin typeface="Times New Roman" panose="02020603050405020304" pitchFamily="18" charset="0"/>
                <a:ea typeface="Calibri" panose="020F0502020204030204" pitchFamily="34" charset="0"/>
              </a:rPr>
              <a:t>okuyisikhungo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esasungulwa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ukubamba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iqhaza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ukubhekana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nezimo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zangokomqondo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nokuhlalisana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okwakuhambisana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gimbici</a:t>
            </a:r>
            <a:r>
              <a:rPr lang="en-US" sz="2400" dirty="0">
                <a:latin typeface="Times New Roman" panose="02020603050405020304" pitchFamily="18" charset="0"/>
                <a:ea typeface="Calibri" panose="020F0502020204030204" pitchFamily="34" charset="0"/>
              </a:rPr>
              <a:t>/</a:t>
            </a:r>
            <a:r>
              <a:rPr lang="en-US" sz="2400" dirty="0" err="1">
                <a:latin typeface="Times New Roman" panose="02020603050405020304" pitchFamily="18" charset="0"/>
                <a:ea typeface="Calibri" panose="020F0502020204030204" pitchFamily="34" charset="0"/>
              </a:rPr>
              <a:t>n</a:t>
            </a:r>
            <a:r>
              <a:rPr lang="en-US" sz="2400" dirty="0" err="1">
                <a:latin typeface="Times New Roman" panose="02020603050405020304" pitchFamily="18" charset="0"/>
                <a:ea typeface="Times New Roman" panose="02020603050405020304" pitchFamily="18" charset="0"/>
              </a:rPr>
              <a:t>ombedukazwe</a:t>
            </a:r>
            <a:r>
              <a:rPr lang="en-US" sz="2400" dirty="0">
                <a:latin typeface="Times New Roman" panose="02020603050405020304" pitchFamily="18" charset="0"/>
                <a:ea typeface="Times New Roman" panose="02020603050405020304" pitchFamily="18" charset="0"/>
              </a:rPr>
              <a:t> i-COVID-19 </a:t>
            </a:r>
            <a:endParaRPr lang="en-US" sz="2400" dirty="0">
              <a:latin typeface="Times New Roman" panose="02020603050405020304" pitchFamily="18" charset="0"/>
              <a:ea typeface="Calibri" panose="020F0502020204030204" pitchFamily="34" charset="0"/>
            </a:endParaRPr>
          </a:p>
          <a:p>
            <a:r>
              <a:rPr lang="en-US" sz="2400" dirty="0" err="1">
                <a:latin typeface="Times New Roman" panose="02020603050405020304" pitchFamily="18" charset="0"/>
                <a:ea typeface="Times New Roman" panose="02020603050405020304" pitchFamily="18" charset="0"/>
              </a:rPr>
              <a:t>Kwahlwa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emini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kwagqabuka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igoda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abantu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bewelela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kwelabaphansi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ngokulakanyana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ukufa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kwakudla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fumuka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kudle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silaza</a:t>
            </a:r>
            <a:r>
              <a:rPr lang="en-US" sz="2400" dirty="0">
                <a:latin typeface="Times New Roman" panose="02020603050405020304" pitchFamily="18" charset="0"/>
                <a:ea typeface="Times New Roman" panose="02020603050405020304" pitchFamily="18" charset="0"/>
              </a:rPr>
              <a:t> </a:t>
            </a:r>
          </a:p>
          <a:p>
            <a:pPr>
              <a:buFont typeface="Arial" panose="020B0604020202020204" pitchFamily="34" charset="0"/>
              <a:buChar char="•"/>
            </a:pPr>
            <a:r>
              <a:rPr lang="en-US" sz="2400" dirty="0" err="1">
                <a:latin typeface="Times New Roman" panose="02020603050405020304" pitchFamily="18" charset="0"/>
                <a:ea typeface="Calibri" panose="020F0502020204030204" pitchFamily="34" charset="0"/>
              </a:rPr>
              <a:t>Isifundazwe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iKwaZulu</a:t>
            </a:r>
            <a:r>
              <a:rPr lang="en-US" sz="2400" dirty="0">
                <a:latin typeface="Times New Roman" panose="02020603050405020304" pitchFamily="18" charset="0"/>
                <a:ea typeface="Calibri" panose="020F0502020204030204" pitchFamily="34" charset="0"/>
              </a:rPr>
              <a:t> Natal, </a:t>
            </a:r>
            <a:r>
              <a:rPr lang="en-US" sz="2400" dirty="0" err="1">
                <a:latin typeface="Times New Roman" panose="02020603050405020304" pitchFamily="18" charset="0"/>
                <a:ea typeface="Calibri" panose="020F0502020204030204" pitchFamily="34" charset="0"/>
              </a:rPr>
              <a:t>saphinda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lakhahlanyezwa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ezinye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izimo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okufaka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izikhukhula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ezashiya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dengwane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imiphakathi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emningi</a:t>
            </a:r>
            <a:endParaRPr lang="en-US" sz="2400" dirty="0">
              <a:latin typeface="Times New Roman" panose="02020603050405020304" pitchFamily="18" charset="0"/>
              <a:ea typeface="Calibri" panose="020F0502020204030204" pitchFamily="34" charset="0"/>
            </a:endParaRPr>
          </a:p>
          <a:p>
            <a:pPr>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Ngokusebenzisa</a:t>
            </a:r>
            <a:r>
              <a:rPr lang="en-US" sz="2400" dirty="0">
                <a:latin typeface="Times New Roman" panose="02020603050405020304" pitchFamily="18" charset="0"/>
                <a:cs typeface="Times New Roman" panose="02020603050405020304" pitchFamily="18" charset="0"/>
              </a:rPr>
              <a:t> iso </a:t>
            </a:r>
            <a:r>
              <a:rPr lang="en-US" sz="2400" dirty="0" err="1">
                <a:latin typeface="Times New Roman" panose="02020603050405020304" pitchFamily="18" charset="0"/>
                <a:cs typeface="Times New Roman" panose="02020603050405020304" pitchFamily="18" charset="0"/>
              </a:rPr>
              <a:t>labasebenzi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ucwaningo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lubheka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iqhaza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lesikhungo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ukusiza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imiphakathi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eyathinteka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ngenxa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yezizathu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ezibaluliwe</a:t>
            </a: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0" indent="0">
              <a:buNone/>
            </a:pPr>
            <a:endParaRPr lang="en-US" dirty="0">
              <a:latin typeface="Times New Roman" panose="02020603050405020304" pitchFamily="18" charset="0"/>
              <a:ea typeface="Calibri" panose="020F0502020204030204" pitchFamily="34" charset="0"/>
            </a:endParaRPr>
          </a:p>
          <a:p>
            <a:pPr marL="0" indent="0">
              <a:buNone/>
            </a:pPr>
            <a:endParaRPr lang="en-US" i="1" dirty="0"/>
          </a:p>
        </p:txBody>
      </p:sp>
      <p:pic>
        <p:nvPicPr>
          <p:cNvPr id="5" name="Content Placeholder 4">
            <a:extLst>
              <a:ext uri="{FF2B5EF4-FFF2-40B4-BE49-F238E27FC236}">
                <a16:creationId xmlns:a16="http://schemas.microsoft.com/office/drawing/2014/main" id="{9A0A2A6A-03C1-4A85-B84D-DE37AF1769DB}"/>
              </a:ext>
            </a:extLst>
          </p:cNvPr>
          <p:cNvPicPr>
            <a:picLocks noGrp="1" noChangeAspect="1"/>
          </p:cNvPicPr>
          <p:nvPr>
            <p:ph sz="half" idx="2"/>
          </p:nvPr>
        </p:nvPicPr>
        <p:blipFill>
          <a:blip r:embed="rId2"/>
          <a:stretch>
            <a:fillRect/>
          </a:stretch>
        </p:blipFill>
        <p:spPr>
          <a:xfrm>
            <a:off x="9608695" y="1169232"/>
            <a:ext cx="2508354" cy="5229495"/>
          </a:xfrm>
          <a:prstGeom prst="rect">
            <a:avLst/>
          </a:prstGeom>
        </p:spPr>
      </p:pic>
    </p:spTree>
    <p:extLst>
      <p:ext uri="{BB962C8B-B14F-4D97-AF65-F5344CB8AC3E}">
        <p14:creationId xmlns:p14="http://schemas.microsoft.com/office/powerpoint/2010/main" val="132484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4564-47B3-4A9F-B034-16982D01B295}"/>
              </a:ext>
            </a:extLst>
          </p:cNvPr>
          <p:cNvSpPr>
            <a:spLocks noGrp="1"/>
          </p:cNvSpPr>
          <p:nvPr>
            <p:ph type="title"/>
          </p:nvPr>
        </p:nvSpPr>
        <p:spPr>
          <a:xfrm>
            <a:off x="95053" y="109437"/>
            <a:ext cx="11947790" cy="924725"/>
          </a:xfrm>
        </p:spPr>
        <p:txBody>
          <a:bodyPr/>
          <a:lstStyle/>
          <a:p>
            <a:r>
              <a:rPr lang="en-US" sz="2800" b="1" dirty="0">
                <a:solidFill>
                  <a:schemeClr val="tx1"/>
                </a:solidFill>
                <a:latin typeface="Times New Roman" panose="02020603050405020304" pitchFamily="18" charset="0"/>
                <a:cs typeface="Times New Roman" panose="02020603050405020304" pitchFamily="18" charset="0"/>
              </a:rPr>
              <a:t>UKUBUYEKEZWA KOSEKUBHALIWE</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LITERATURE REVIEW</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FF2F497-A98A-42E4-8B16-347E6316AEBB}"/>
              </a:ext>
            </a:extLst>
          </p:cNvPr>
          <p:cNvSpPr>
            <a:spLocks noGrp="1"/>
          </p:cNvSpPr>
          <p:nvPr>
            <p:ph idx="1"/>
          </p:nvPr>
        </p:nvSpPr>
        <p:spPr>
          <a:xfrm>
            <a:off x="0" y="1145432"/>
            <a:ext cx="12192000" cy="5206730"/>
          </a:xfrm>
        </p:spPr>
        <p:txBody>
          <a:bodyPr/>
          <a:lstStyle/>
          <a:p>
            <a:pPr marL="0" indent="0">
              <a:buNone/>
            </a:pPr>
            <a:r>
              <a:rPr lang="en-US" dirty="0" err="1">
                <a:latin typeface="Times New Roman" panose="02020603050405020304" pitchFamily="18" charset="0"/>
                <a:cs typeface="Times New Roman" panose="02020603050405020304" pitchFamily="18" charset="0"/>
              </a:rPr>
              <a:t>Izinto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ezibalulekayo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ngosekubhaliwe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ngokuhambisana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nalombiko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kungafingqwa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ngalendlela</a:t>
            </a:r>
            <a:r>
              <a:rPr lang="en-US"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Ukusetshenziswa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kolimi</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Usikompilo</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Izimiso</a:t>
            </a:r>
            <a:r>
              <a:rPr lang="en-US" sz="3200" dirty="0">
                <a:latin typeface="Times New Roman" panose="02020603050405020304" pitchFamily="18" charset="0"/>
                <a:cs typeface="Times New Roman" panose="02020603050405020304" pitchFamily="18" charset="0"/>
              </a:rPr>
              <a:t> zika </a:t>
            </a:r>
            <a:r>
              <a:rPr lang="en-US" sz="3200" dirty="0" err="1">
                <a:latin typeface="Times New Roman" panose="02020603050405020304" pitchFamily="18" charset="0"/>
                <a:cs typeface="Times New Roman" panose="02020603050405020304" pitchFamily="18" charset="0"/>
              </a:rPr>
              <a:t>Ma’at</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Ukuvuselela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ubudlelwane</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Izindlela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zakwantu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zokungenelelala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kwabadinga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usizo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ngokwesimo-mqondo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nhlalo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umphefumulo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noxhumano</a:t>
            </a:r>
            <a:r>
              <a:rPr lang="en-US" sz="3200" dirty="0">
                <a:latin typeface="Times New Roman" panose="02020603050405020304" pitchFamily="18" charset="0"/>
                <a:cs typeface="Times New Roman" panose="02020603050405020304" pitchFamily="18" charset="0"/>
              </a:rPr>
              <a:t> </a:t>
            </a:r>
          </a:p>
          <a:p>
            <a:pPr marL="0" indent="0">
              <a:buNone/>
            </a:pPr>
            <a:endParaRPr lang="en-US" sz="2800" dirty="0">
              <a:latin typeface="Times New Roman" panose="02020603050405020304" pitchFamily="18" charset="0"/>
              <a:cs typeface="Times New Roman" panose="02020603050405020304" pitchFamily="18" charset="0"/>
            </a:endParaRPr>
          </a:p>
          <a:p>
            <a:endParaRPr lang="en-ZA" sz="24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74610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E136-D133-4E8A-B4C4-E2935E947205}"/>
              </a:ext>
            </a:extLst>
          </p:cNvPr>
          <p:cNvSpPr>
            <a:spLocks noGrp="1"/>
          </p:cNvSpPr>
          <p:nvPr>
            <p:ph type="title"/>
          </p:nvPr>
        </p:nvSpPr>
        <p:spPr>
          <a:xfrm>
            <a:off x="29183" y="2263"/>
            <a:ext cx="12192000" cy="1143000"/>
          </a:xfrm>
        </p:spPr>
        <p:txBody>
          <a:bodyPr/>
          <a:lstStyle/>
          <a:p>
            <a:r>
              <a:rPr lang="en-US" sz="2800" b="1" dirty="0">
                <a:latin typeface="Times New Roman" panose="02020603050405020304" pitchFamily="18" charset="0"/>
                <a:cs typeface="Times New Roman" panose="02020603050405020304" pitchFamily="18" charset="0"/>
              </a:rPr>
              <a:t>UKUSETSHENZISWA KWEZILIMI</a:t>
            </a:r>
            <a:br>
              <a:rPr lang="en-US" sz="2800" b="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THE USE OF LANGUAGE</a:t>
            </a:r>
            <a:endParaRPr lang="en-ZA" sz="2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283017-EC62-411A-8AE6-2F76327F4A85}"/>
              </a:ext>
            </a:extLst>
          </p:cNvPr>
          <p:cNvSpPr>
            <a:spLocks noGrp="1"/>
          </p:cNvSpPr>
          <p:nvPr>
            <p:ph idx="1"/>
          </p:nvPr>
        </p:nvSpPr>
        <p:spPr>
          <a:xfrm>
            <a:off x="0" y="1145263"/>
            <a:ext cx="12191999" cy="5158259"/>
          </a:xfrm>
        </p:spPr>
        <p:txBody>
          <a:bodyPr/>
          <a:lstStyle/>
          <a:p>
            <a:r>
              <a:rPr lang="en-US" sz="2400" dirty="0" err="1">
                <a:solidFill>
                  <a:srgbClr val="000000"/>
                </a:solidFill>
                <a:latin typeface="Times New Roman" panose="02020603050405020304" pitchFamily="18" charset="0"/>
                <a:cs typeface="Times New Roman" panose="02020603050405020304" pitchFamily="18" charset="0"/>
              </a:rPr>
              <a:t>Ziningi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izizathu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ezenza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ukuba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ukusetshenziswa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kwezilimi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zoMdabu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kungakufanele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kube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yinto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esiyishaya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indiva</a:t>
            </a:r>
            <a:r>
              <a:rPr lang="en-US" sz="2400" dirty="0">
                <a:solidFill>
                  <a:srgbClr val="000000"/>
                </a:solidFill>
                <a:latin typeface="Times New Roman" panose="02020603050405020304" pitchFamily="18" charset="0"/>
                <a:cs typeface="Times New Roman" panose="02020603050405020304" pitchFamily="18" charset="0"/>
              </a:rPr>
              <a:t> </a:t>
            </a:r>
          </a:p>
          <a:p>
            <a:pPr lvl="0"/>
            <a:r>
              <a:rPr lang="en-ZA" sz="2400" dirty="0" err="1">
                <a:solidFill>
                  <a:srgbClr val="000000"/>
                </a:solidFill>
                <a:latin typeface="Times New Roman" panose="02020603050405020304" pitchFamily="18" charset="0"/>
                <a:cs typeface="Times New Roman" panose="02020603050405020304" pitchFamily="18" charset="0"/>
              </a:rPr>
              <a:t>uNgugi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Thiong’o</a:t>
            </a:r>
            <a:r>
              <a:rPr lang="en-ZA" sz="2400" dirty="0">
                <a:solidFill>
                  <a:srgbClr val="000000"/>
                </a:solidFill>
                <a:latin typeface="Times New Roman" panose="02020603050405020304" pitchFamily="18" charset="0"/>
                <a:cs typeface="Times New Roman" panose="02020603050405020304" pitchFamily="18" charset="0"/>
              </a:rPr>
              <a:t> (2009) </a:t>
            </a:r>
            <a:r>
              <a:rPr lang="en-ZA" sz="2400" dirty="0" err="1">
                <a:solidFill>
                  <a:srgbClr val="000000"/>
                </a:solidFill>
                <a:latin typeface="Times New Roman" panose="02020603050405020304" pitchFamily="18" charset="0"/>
                <a:cs typeface="Times New Roman" panose="02020603050405020304" pitchFamily="18" charset="0"/>
              </a:rPr>
              <a:t>ukhuluma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kabanzi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ngolimi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nangokufa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kwalo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okufaka</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Ukufa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nokubulawa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kolimi</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death of language</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Ukungakhumbuli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ulibolwakho</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disremembering</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Ukuzahlukanisa</a:t>
            </a:r>
            <a:r>
              <a:rPr lang="en-ZA" sz="2400" dirty="0">
                <a:solidFill>
                  <a:srgbClr val="000000"/>
                </a:solidFill>
                <a:latin typeface="Times New Roman" panose="02020603050405020304" pitchFamily="18" charset="0"/>
                <a:cs typeface="Times New Roman" panose="02020603050405020304" pitchFamily="18" charset="0"/>
              </a:rPr>
              <a:t> nalo (</a:t>
            </a:r>
            <a:r>
              <a:rPr lang="en-ZA" sz="2400" i="1" dirty="0">
                <a:solidFill>
                  <a:srgbClr val="000000"/>
                </a:solidFill>
                <a:latin typeface="Times New Roman" panose="02020603050405020304" pitchFamily="18" charset="0"/>
                <a:cs typeface="Times New Roman" panose="02020603050405020304" pitchFamily="18" charset="0"/>
              </a:rPr>
              <a:t>alienation)</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Ukubalekela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imvelaphi</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(escaping own history</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Ukuzama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ukuthola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iqiniso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ngendlela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engalungile</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faulty quest  for wholeness</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Nokungaqondi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umhlaba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womuntu</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ngokwendlela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kubuka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yakhe</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(not understanding the human world according to his perspective)</a:t>
            </a:r>
          </a:p>
          <a:p>
            <a:pPr lvl="0"/>
            <a:r>
              <a:rPr lang="en-ZA" sz="2400" dirty="0" err="1">
                <a:solidFill>
                  <a:srgbClr val="000000"/>
                </a:solidFill>
                <a:latin typeface="Times New Roman" panose="02020603050405020304" pitchFamily="18" charset="0"/>
                <a:cs typeface="Times New Roman" panose="02020603050405020304" pitchFamily="18" charset="0"/>
              </a:rPr>
              <a:t>Khunou</a:t>
            </a:r>
            <a:r>
              <a:rPr lang="en-ZA" sz="2400" dirty="0">
                <a:solidFill>
                  <a:srgbClr val="000000"/>
                </a:solidFill>
                <a:latin typeface="Times New Roman" panose="02020603050405020304" pitchFamily="18" charset="0"/>
                <a:cs typeface="Times New Roman" panose="02020603050405020304" pitchFamily="18" charset="0"/>
              </a:rPr>
              <a:t> (2019) </a:t>
            </a:r>
            <a:r>
              <a:rPr lang="en-ZA" sz="2400" dirty="0" err="1">
                <a:solidFill>
                  <a:srgbClr val="000000"/>
                </a:solidFill>
                <a:latin typeface="Times New Roman" panose="02020603050405020304" pitchFamily="18" charset="0"/>
                <a:cs typeface="Times New Roman" panose="02020603050405020304" pitchFamily="18" charset="0"/>
              </a:rPr>
              <a:t>ubuka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izwe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lethu</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njengezwe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elinomlando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ojulile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wokusetshenziswa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kolimi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nalapho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ulimi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lwesilungu</a:t>
            </a:r>
            <a:r>
              <a:rPr lang="en-ZA" sz="2400" dirty="0">
                <a:solidFill>
                  <a:srgbClr val="000000"/>
                </a:solidFill>
                <a:latin typeface="Times New Roman" panose="02020603050405020304" pitchFamily="18" charset="0"/>
                <a:cs typeface="Times New Roman" panose="02020603050405020304" pitchFamily="18" charset="0"/>
              </a:rPr>
              <a:t>/</a:t>
            </a:r>
            <a:r>
              <a:rPr lang="en-ZA" sz="2400" dirty="0" err="1">
                <a:solidFill>
                  <a:srgbClr val="000000"/>
                </a:solidFill>
                <a:latin typeface="Times New Roman" panose="02020603050405020304" pitchFamily="18" charset="0"/>
                <a:cs typeface="Times New Roman" panose="02020603050405020304" pitchFamily="18" charset="0"/>
              </a:rPr>
              <a:t>ngisi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lubekwa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eqhulwini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kunezinye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ikakhulukazi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ezoMdabu</a:t>
            </a:r>
            <a:r>
              <a:rPr lang="en-ZA"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53621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6193-023F-469D-9010-08A650962032}"/>
              </a:ext>
            </a:extLst>
          </p:cNvPr>
          <p:cNvSpPr>
            <a:spLocks noGrp="1"/>
          </p:cNvSpPr>
          <p:nvPr>
            <p:ph type="title"/>
          </p:nvPr>
        </p:nvSpPr>
        <p:spPr>
          <a:xfrm>
            <a:off x="25940" y="0"/>
            <a:ext cx="12166060" cy="1194196"/>
          </a:xfrm>
        </p:spPr>
        <p:txBody>
          <a:bodyPr/>
          <a:lstStyle/>
          <a:p>
            <a:r>
              <a:rPr lang="en-US" sz="3200" b="1" dirty="0">
                <a:solidFill>
                  <a:schemeClr val="tx1"/>
                </a:solidFill>
                <a:latin typeface="Times New Roman" panose="02020603050405020304" pitchFamily="18" charset="0"/>
                <a:cs typeface="Times New Roman" panose="02020603050405020304" pitchFamily="18" charset="0"/>
              </a:rPr>
              <a:t>USIKOMPILO</a:t>
            </a:r>
            <a:br>
              <a:rPr lang="en-US" sz="32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CULTURE</a:t>
            </a:r>
            <a:r>
              <a:rPr lang="en-US" sz="3200" i="1" dirty="0">
                <a:solidFill>
                  <a:schemeClr val="tx1"/>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84571A71-F5B8-49D1-A9CE-1E0C7C5CAE8A}"/>
              </a:ext>
            </a:extLst>
          </p:cNvPr>
          <p:cNvSpPr>
            <a:spLocks noGrp="1"/>
          </p:cNvSpPr>
          <p:nvPr>
            <p:ph idx="1"/>
          </p:nvPr>
        </p:nvSpPr>
        <p:spPr>
          <a:xfrm>
            <a:off x="-1" y="1194196"/>
            <a:ext cx="12166059" cy="5138510"/>
          </a:xfrm>
        </p:spPr>
        <p:txBody>
          <a:bodyPr/>
          <a:lstStyle/>
          <a:p>
            <a:pPr algn="just"/>
            <a:r>
              <a:rPr lang="en-US" sz="2800" dirty="0" err="1">
                <a:latin typeface="Times New Roman" panose="02020603050405020304" pitchFamily="18" charset="0"/>
                <a:cs typeface="Times New Roman" panose="02020603050405020304" pitchFamily="18" charset="0"/>
              </a:rPr>
              <a:t>Amasiko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angumgogodla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wokuqonda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kangcono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indlelakuphila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yabantu</a:t>
            </a:r>
            <a:endParaRPr lang="en-US" sz="2800" dirty="0">
              <a:latin typeface="Times New Roman" panose="02020603050405020304" pitchFamily="18" charset="0"/>
              <a:cs typeface="Times New Roman" panose="02020603050405020304" pitchFamily="18" charset="0"/>
            </a:endParaRPr>
          </a:p>
          <a:p>
            <a:pPr marL="0" indent="0" algn="just">
              <a:buNone/>
            </a:pP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Amasiko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nezilimi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zabomdabu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ziqondwa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njengengxenye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yokuxhumana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okungasetshenziswa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ukungenelela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ukwelekelela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ukuqonda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izimo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zomuntu</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Njengosonhlalakahle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kubalulekile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ukufunda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ukuxhumana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ngezindlela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ezishaya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emhloleni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kunzikandaweni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wabantu</a:t>
            </a:r>
            <a:r>
              <a:rPr lang="en-US" sz="2800" dirty="0">
                <a:latin typeface="Times New Roman" panose="02020603050405020304" pitchFamily="18" charset="0"/>
                <a:cs typeface="Times New Roman" panose="02020603050405020304" pitchFamily="18" charset="0"/>
              </a:rPr>
              <a:t> </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Isibonelo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ukusebenzisa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izindlela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zesintu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zokungenelela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emphakathini</a:t>
            </a:r>
            <a:endParaRPr lang="en-US" sz="2800" dirty="0">
              <a:latin typeface="Times New Roman" panose="02020603050405020304" pitchFamily="18" charset="0"/>
              <a:cs typeface="Times New Roman" panose="02020603050405020304" pitchFamily="18" charset="0"/>
            </a:endParaRPr>
          </a:p>
          <a:p>
            <a:pPr algn="just"/>
            <a:endParaRPr lang="en-US" dirty="0"/>
          </a:p>
          <a:p>
            <a:endParaRPr lang="en-US" sz="2800" dirty="0"/>
          </a:p>
          <a:p>
            <a:endParaRPr lang="en-US" dirty="0"/>
          </a:p>
          <a:p>
            <a:endParaRPr lang="en-US" dirty="0"/>
          </a:p>
        </p:txBody>
      </p:sp>
    </p:spTree>
    <p:extLst>
      <p:ext uri="{BB962C8B-B14F-4D97-AF65-F5344CB8AC3E}">
        <p14:creationId xmlns:p14="http://schemas.microsoft.com/office/powerpoint/2010/main" val="176827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5462-A62D-4689-B1B5-09257CC4278B}"/>
              </a:ext>
            </a:extLst>
          </p:cNvPr>
          <p:cNvSpPr>
            <a:spLocks noGrp="1"/>
          </p:cNvSpPr>
          <p:nvPr>
            <p:ph type="title"/>
          </p:nvPr>
        </p:nvSpPr>
        <p:spPr>
          <a:xfrm>
            <a:off x="-1" y="0"/>
            <a:ext cx="12091481" cy="1143000"/>
          </a:xfrm>
        </p:spPr>
        <p:txBody>
          <a:bodyPr/>
          <a:lstStyle/>
          <a:p>
            <a:br>
              <a:rPr lang="en-ZA" sz="2800" b="1" dirty="0">
                <a:solidFill>
                  <a:schemeClr val="tx1"/>
                </a:solidFill>
                <a:latin typeface="Times New Roman" panose="02020603050405020304" pitchFamily="18" charset="0"/>
                <a:cs typeface="Times New Roman" panose="02020603050405020304" pitchFamily="18" charset="0"/>
              </a:rPr>
            </a:br>
            <a:br>
              <a:rPr lang="en-ZA" sz="2800" b="1" dirty="0">
                <a:solidFill>
                  <a:schemeClr val="tx1"/>
                </a:solidFill>
                <a:latin typeface="Times New Roman" panose="02020603050405020304" pitchFamily="18" charset="0"/>
                <a:cs typeface="Times New Roman" panose="02020603050405020304" pitchFamily="18" charset="0"/>
              </a:rPr>
            </a:br>
            <a:r>
              <a:rPr lang="en-ZA" sz="2800" b="1" dirty="0">
                <a:solidFill>
                  <a:schemeClr val="tx1"/>
                </a:solidFill>
                <a:latin typeface="Times New Roman" panose="02020603050405020304" pitchFamily="18" charset="0"/>
                <a:cs typeface="Times New Roman" panose="02020603050405020304" pitchFamily="18" charset="0"/>
              </a:rPr>
              <a:t>IZIMISO ZIKA MA’AT/UMTHETHOKAZI</a:t>
            </a:r>
            <a:br>
              <a:rPr lang="en-ZA" sz="2800" b="1" dirty="0">
                <a:solidFill>
                  <a:schemeClr val="tx1"/>
                </a:solidFill>
                <a:latin typeface="Times New Roman" panose="02020603050405020304" pitchFamily="18" charset="0"/>
                <a:cs typeface="Times New Roman" panose="02020603050405020304" pitchFamily="18" charset="0"/>
              </a:rPr>
            </a:br>
            <a:r>
              <a:rPr lang="en-ZA" sz="2000" i="1" dirty="0">
                <a:solidFill>
                  <a:schemeClr val="tx1"/>
                </a:solidFill>
                <a:latin typeface="Times New Roman" panose="02020603050405020304" pitchFamily="18" charset="0"/>
                <a:cs typeface="Times New Roman" panose="02020603050405020304" pitchFamily="18" charset="0"/>
              </a:rPr>
              <a:t>MA’AT PRINCIPLES</a:t>
            </a:r>
            <a:br>
              <a:rPr lang="en-US" dirty="0"/>
            </a:br>
            <a:endParaRPr lang="en-US" dirty="0"/>
          </a:p>
        </p:txBody>
      </p:sp>
      <p:sp>
        <p:nvSpPr>
          <p:cNvPr id="3" name="Content Placeholder 2">
            <a:extLst>
              <a:ext uri="{FF2B5EF4-FFF2-40B4-BE49-F238E27FC236}">
                <a16:creationId xmlns:a16="http://schemas.microsoft.com/office/drawing/2014/main" id="{D39192DB-CE84-4512-856A-C2F34FE0DCF6}"/>
              </a:ext>
            </a:extLst>
          </p:cNvPr>
          <p:cNvSpPr>
            <a:spLocks noGrp="1"/>
          </p:cNvSpPr>
          <p:nvPr>
            <p:ph idx="1"/>
          </p:nvPr>
        </p:nvSpPr>
        <p:spPr>
          <a:xfrm>
            <a:off x="0" y="1600201"/>
            <a:ext cx="12191999" cy="4751961"/>
          </a:xfrm>
        </p:spPr>
        <p:txBody>
          <a:bodyPr/>
          <a:lstStyle/>
          <a:p>
            <a:pPr algn="just">
              <a:lnSpc>
                <a:spcPct val="150000"/>
              </a:lnSpc>
            </a:pPr>
            <a:r>
              <a:rPr lang="en-ZA" sz="2800" dirty="0" err="1">
                <a:latin typeface="Times New Roman" panose="02020603050405020304" pitchFamily="18" charset="0"/>
                <a:cs typeface="Times New Roman" panose="02020603050405020304" pitchFamily="18" charset="0"/>
              </a:rPr>
              <a:t>Lesigaba</a:t>
            </a:r>
            <a:r>
              <a:rPr lang="en-ZA" sz="2800" dirty="0">
                <a:latin typeface="Times New Roman" panose="02020603050405020304" pitchFamily="18" charset="0"/>
                <a:cs typeface="Times New Roman" panose="02020603050405020304" pitchFamily="18" charset="0"/>
              </a:rPr>
              <a:t> sifaka </a:t>
            </a:r>
            <a:r>
              <a:rPr lang="en-ZA" sz="2800" dirty="0" err="1">
                <a:latin typeface="Times New Roman" panose="02020603050405020304" pitchFamily="18" charset="0"/>
                <a:cs typeface="Times New Roman" panose="02020603050405020304" pitchFamily="18" charset="0"/>
              </a:rPr>
              <a:t>ukubaluleka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kwezimiso</a:t>
            </a:r>
            <a:r>
              <a:rPr lang="en-ZA" sz="2800" dirty="0">
                <a:latin typeface="Times New Roman" panose="02020603050405020304" pitchFamily="18" charset="0"/>
                <a:cs typeface="Times New Roman" panose="02020603050405020304" pitchFamily="18" charset="0"/>
              </a:rPr>
              <a:t> zika MA’AT, </a:t>
            </a:r>
            <a:r>
              <a:rPr lang="en-ZA" sz="2800" dirty="0" err="1">
                <a:latin typeface="Times New Roman" panose="02020603050405020304" pitchFamily="18" charset="0"/>
                <a:cs typeface="Times New Roman" panose="02020603050405020304" pitchFamily="18" charset="0"/>
              </a:rPr>
              <a:t>okuwuMthethokazi</a:t>
            </a:r>
            <a:r>
              <a:rPr lang="en-ZA" sz="2800" dirty="0">
                <a:latin typeface="Times New Roman" panose="02020603050405020304" pitchFamily="18" charset="0"/>
                <a:cs typeface="Times New Roman" panose="02020603050405020304" pitchFamily="18" charset="0"/>
              </a:rPr>
              <a:t> </a:t>
            </a:r>
            <a:r>
              <a:rPr lang="en-ZA" sz="2800" i="1" dirty="0">
                <a:latin typeface="Times New Roman" panose="02020603050405020304" pitchFamily="18" charset="0"/>
                <a:cs typeface="Times New Roman" panose="02020603050405020304" pitchFamily="18" charset="0"/>
              </a:rPr>
              <a:t>(</a:t>
            </a:r>
            <a:r>
              <a:rPr lang="en-ZA" sz="2800" i="1" dirty="0" err="1">
                <a:latin typeface="Times New Roman" panose="02020603050405020304" pitchFamily="18" charset="0"/>
                <a:cs typeface="Times New Roman" panose="02020603050405020304" pitchFamily="18" charset="0"/>
              </a:rPr>
              <a:t>ma’at</a:t>
            </a:r>
            <a:r>
              <a:rPr lang="en-ZA" sz="2800" i="1" dirty="0">
                <a:latin typeface="Times New Roman" panose="02020603050405020304" pitchFamily="18" charset="0"/>
                <a:cs typeface="Times New Roman" panose="02020603050405020304" pitchFamily="18" charset="0"/>
              </a:rPr>
              <a:t> principles)</a:t>
            </a:r>
            <a:endParaRPr lang="en-ZA" sz="2800" dirty="0">
              <a:latin typeface="Times New Roman" panose="02020603050405020304" pitchFamily="18" charset="0"/>
              <a:cs typeface="Times New Roman" panose="02020603050405020304" pitchFamily="18" charset="0"/>
            </a:endParaRPr>
          </a:p>
          <a:p>
            <a:pPr algn="just">
              <a:lnSpc>
                <a:spcPct val="150000"/>
              </a:lnSpc>
            </a:pPr>
            <a:r>
              <a:rPr lang="en-ZA" sz="2800" dirty="0" err="1">
                <a:latin typeface="Times New Roman" panose="02020603050405020304" pitchFamily="18" charset="0"/>
                <a:cs typeface="Times New Roman" panose="02020603050405020304" pitchFamily="18" charset="0"/>
              </a:rPr>
              <a:t>Igama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ma’at</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leyanyaniswa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negama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elithi</a:t>
            </a:r>
            <a:r>
              <a:rPr lang="en-ZA" sz="2800" dirty="0">
                <a:latin typeface="Times New Roman" panose="02020603050405020304" pitchFamily="18" charset="0"/>
                <a:cs typeface="Times New Roman" panose="02020603050405020304" pitchFamily="18" charset="0"/>
              </a:rPr>
              <a:t> Ubuntu.</a:t>
            </a:r>
          </a:p>
          <a:p>
            <a:pPr algn="just">
              <a:lnSpc>
                <a:spcPct val="150000"/>
              </a:lnSpc>
            </a:pPr>
            <a:r>
              <a:rPr lang="en-ZA" sz="2800" dirty="0" err="1">
                <a:latin typeface="Times New Roman" panose="02020603050405020304" pitchFamily="18" charset="0"/>
                <a:cs typeface="Times New Roman" panose="02020603050405020304" pitchFamily="18" charset="0"/>
              </a:rPr>
              <a:t>Inqubo</a:t>
            </a:r>
            <a:r>
              <a:rPr lang="en-ZA" sz="2800" dirty="0">
                <a:latin typeface="Times New Roman" panose="02020603050405020304" pitchFamily="18" charset="0"/>
                <a:cs typeface="Times New Roman" panose="02020603050405020304" pitchFamily="18" charset="0"/>
              </a:rPr>
              <a:t> ka </a:t>
            </a:r>
            <a:r>
              <a:rPr lang="en-ZA" sz="2800" dirty="0" err="1">
                <a:latin typeface="Times New Roman" panose="02020603050405020304" pitchFamily="18" charset="0"/>
                <a:cs typeface="Times New Roman" panose="02020603050405020304" pitchFamily="18" charset="0"/>
              </a:rPr>
              <a:t>Ma’at</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yakhelwe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phezu</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kwezimiso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ezingamashumi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amane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nambili</a:t>
            </a:r>
            <a:r>
              <a:rPr lang="en-ZA" sz="2800" dirty="0">
                <a:latin typeface="Times New Roman" panose="02020603050405020304" pitchFamily="18" charset="0"/>
                <a:cs typeface="Times New Roman" panose="02020603050405020304" pitchFamily="18" charset="0"/>
              </a:rPr>
              <a:t> (42)</a:t>
            </a:r>
          </a:p>
          <a:p>
            <a:pPr algn="just"/>
            <a:r>
              <a:rPr lang="en-ZA" sz="2800" dirty="0" err="1">
                <a:latin typeface="Times New Roman" panose="02020603050405020304" pitchFamily="18" charset="0"/>
                <a:cs typeface="Times New Roman" panose="02020603050405020304" pitchFamily="18" charset="0"/>
              </a:rPr>
              <a:t>Inqubo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kanye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nezinhlelo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zesikhungo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kwenganyelwe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imigomo</a:t>
            </a:r>
            <a:r>
              <a:rPr lang="en-ZA" sz="2800" dirty="0">
                <a:latin typeface="Times New Roman" panose="02020603050405020304" pitchFamily="18" charset="0"/>
                <a:cs typeface="Times New Roman" panose="02020603050405020304" pitchFamily="18" charset="0"/>
              </a:rPr>
              <a:t> kaMthethokazi </a:t>
            </a:r>
            <a:r>
              <a:rPr lang="en-ZA" sz="2800" dirty="0" err="1">
                <a:latin typeface="Times New Roman" panose="02020603050405020304" pitchFamily="18" charset="0"/>
                <a:cs typeface="Times New Roman" panose="02020603050405020304" pitchFamily="18" charset="0"/>
              </a:rPr>
              <a:t>elawula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ukusebenza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kophiko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lwezenhlalakahle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olusebenzisa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indlelakwelapha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yesintu</a:t>
            </a:r>
            <a:r>
              <a:rPr lang="en-ZA" sz="2800" dirty="0">
                <a:latin typeface="Times New Roman" panose="02020603050405020304" pitchFamily="18" charset="0"/>
                <a:cs typeface="Times New Roman" panose="02020603050405020304" pitchFamily="18" charset="0"/>
              </a:rPr>
              <a:t> </a:t>
            </a:r>
          </a:p>
          <a:p>
            <a:endParaRPr lang="en-ZA"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75108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D51F-CDC1-456C-8B84-7AFEC24D86FF}"/>
              </a:ext>
            </a:extLst>
          </p:cNvPr>
          <p:cNvSpPr>
            <a:spLocks noGrp="1"/>
          </p:cNvSpPr>
          <p:nvPr>
            <p:ph type="title"/>
          </p:nvPr>
        </p:nvSpPr>
        <p:spPr>
          <a:xfrm>
            <a:off x="35667" y="32576"/>
            <a:ext cx="12156331" cy="1398519"/>
          </a:xfrm>
        </p:spPr>
        <p:txBody>
          <a:bodyPr/>
          <a:lstStyle/>
          <a:p>
            <a:r>
              <a:rPr lang="en-US" sz="3200" b="1" dirty="0">
                <a:latin typeface="Times New Roman" panose="02020603050405020304" pitchFamily="18" charset="0"/>
                <a:cs typeface="Times New Roman" panose="02020603050405020304" pitchFamily="18" charset="0"/>
              </a:rPr>
              <a:t>UKUVUSELELA UBUDLELWANE</a:t>
            </a:r>
            <a:br>
              <a:rPr lang="en-US" sz="32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RELATIONAL CONSCIOUSNESS</a:t>
            </a:r>
            <a:endParaRPr lang="en-ZA" sz="2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0D09A1-A46B-4236-83F9-1EE7F42CB3BD}"/>
              </a:ext>
            </a:extLst>
          </p:cNvPr>
          <p:cNvSpPr>
            <a:spLocks noGrp="1"/>
          </p:cNvSpPr>
          <p:nvPr>
            <p:ph idx="1"/>
          </p:nvPr>
        </p:nvSpPr>
        <p:spPr>
          <a:xfrm>
            <a:off x="35667" y="1583446"/>
            <a:ext cx="12156332" cy="4749260"/>
          </a:xfrm>
        </p:spPr>
        <p:txBody>
          <a:bodyPr/>
          <a:lstStyle/>
          <a:p>
            <a:pPr marL="0" indent="0">
              <a:lnSpc>
                <a:spcPct val="150000"/>
              </a:lnSpc>
              <a:buNone/>
            </a:pPr>
            <a:r>
              <a:rPr lang="en-ZA" dirty="0" err="1">
                <a:latin typeface="Times New Roman" panose="02020603050405020304" pitchFamily="18" charset="0"/>
                <a:cs typeface="Times New Roman" panose="02020603050405020304" pitchFamily="18" charset="0"/>
              </a:rPr>
              <a:t>Ukubaluleka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kokuxhumana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nabanye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kanye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nemvelo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kuwumongo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wempilo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yabantu</a:t>
            </a:r>
            <a:r>
              <a:rPr lang="en-ZA" dirty="0">
                <a:latin typeface="Times New Roman" panose="02020603050405020304" pitchFamily="18" charset="0"/>
                <a:cs typeface="Times New Roman" panose="02020603050405020304" pitchFamily="18" charset="0"/>
              </a:rPr>
              <a:t>. </a:t>
            </a:r>
          </a:p>
          <a:p>
            <a:pPr>
              <a:lnSpc>
                <a:spcPct val="150000"/>
              </a:lnSpc>
            </a:pPr>
            <a:r>
              <a:rPr lang="en-ZA" dirty="0" err="1">
                <a:latin typeface="Times New Roman" panose="02020603050405020304" pitchFamily="18" charset="0"/>
                <a:cs typeface="Times New Roman" panose="02020603050405020304" pitchFamily="18" charset="0"/>
              </a:rPr>
              <a:t>UMoyo</a:t>
            </a:r>
            <a:r>
              <a:rPr lang="en-ZA" dirty="0">
                <a:latin typeface="Times New Roman" panose="02020603050405020304" pitchFamily="18" charset="0"/>
                <a:cs typeface="Times New Roman" panose="02020603050405020304" pitchFamily="18" charset="0"/>
              </a:rPr>
              <a:t> (2021) </a:t>
            </a:r>
            <a:r>
              <a:rPr lang="en-ZA" dirty="0" err="1">
                <a:latin typeface="Times New Roman" panose="02020603050405020304" pitchFamily="18" charset="0"/>
                <a:cs typeface="Times New Roman" panose="02020603050405020304" pitchFamily="18" charset="0"/>
              </a:rPr>
              <a:t>ubeka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kusukela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emandulo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impilo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yabantu</a:t>
            </a:r>
            <a:r>
              <a:rPr lang="en-ZA" dirty="0">
                <a:latin typeface="Times New Roman" panose="02020603050405020304" pitchFamily="18" charset="0"/>
                <a:cs typeface="Times New Roman" panose="02020603050405020304" pitchFamily="18" charset="0"/>
              </a:rPr>
              <a:t> base-Afrika </a:t>
            </a:r>
            <a:r>
              <a:rPr lang="en-ZA" dirty="0" err="1">
                <a:latin typeface="Times New Roman" panose="02020603050405020304" pitchFamily="18" charset="0"/>
                <a:cs typeface="Times New Roman" panose="02020603050405020304" pitchFamily="18" charset="0"/>
              </a:rPr>
              <a:t>ibalula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ukucabangela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ubukhona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bomunye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nomunye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ngobudlelwano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okuze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kufake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izinto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ezithathwa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njengezingaphili</a:t>
            </a:r>
            <a:r>
              <a:rPr lang="en-ZA" dirty="0">
                <a:latin typeface="Times New Roman" panose="02020603050405020304" pitchFamily="18" charset="0"/>
                <a:cs typeface="Times New Roman" panose="02020603050405020304" pitchFamily="18" charset="0"/>
              </a:rPr>
              <a:t> </a:t>
            </a:r>
            <a:r>
              <a:rPr lang="en-ZA" i="1" dirty="0">
                <a:latin typeface="Times New Roman" panose="02020603050405020304" pitchFamily="18" charset="0"/>
                <a:cs typeface="Times New Roman" panose="02020603050405020304" pitchFamily="18" charset="0"/>
              </a:rPr>
              <a:t>(non-living). </a:t>
            </a:r>
          </a:p>
        </p:txBody>
      </p:sp>
    </p:spTree>
    <p:extLst>
      <p:ext uri="{BB962C8B-B14F-4D97-AF65-F5344CB8AC3E}">
        <p14:creationId xmlns:p14="http://schemas.microsoft.com/office/powerpoint/2010/main" val="28979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D1A3-AAD2-4551-96C8-409647B76C64}"/>
              </a:ext>
            </a:extLst>
          </p:cNvPr>
          <p:cNvSpPr>
            <a:spLocks noGrp="1"/>
          </p:cNvSpPr>
          <p:nvPr>
            <p:ph type="title"/>
          </p:nvPr>
        </p:nvSpPr>
        <p:spPr>
          <a:xfrm>
            <a:off x="19665" y="0"/>
            <a:ext cx="12192000" cy="1468877"/>
          </a:xfrm>
        </p:spPr>
        <p:txBody>
          <a:bodyPr/>
          <a:lstStyle/>
          <a:p>
            <a:br>
              <a:rPr lang="en-ZA" sz="2800" b="1" dirty="0"/>
            </a:br>
            <a:br>
              <a:rPr lang="en-ZA" sz="2800" b="1" dirty="0">
                <a:latin typeface="Times New Roman" panose="02020603050405020304" pitchFamily="18" charset="0"/>
                <a:cs typeface="Times New Roman" panose="02020603050405020304" pitchFamily="18" charset="0"/>
              </a:rPr>
            </a:br>
            <a:r>
              <a:rPr lang="en-ZA" sz="2800" b="1" dirty="0">
                <a:solidFill>
                  <a:srgbClr val="C00000"/>
                </a:solidFill>
                <a:latin typeface="Times New Roman" panose="02020603050405020304" pitchFamily="18" charset="0"/>
                <a:cs typeface="Times New Roman" panose="02020603050405020304" pitchFamily="18" charset="0"/>
              </a:rPr>
              <a:t>IZINDLELA ZAKWANTU ZOKUNGENELELALA KWABADINGA USIZO NGOKWE SIMO-MQONDO, SIMO-NHLALO, UMPHEFUMULO NOKUXHUMANA </a:t>
            </a:r>
            <a:br>
              <a:rPr lang="en-ZA" sz="2800" b="1" dirty="0">
                <a:solidFill>
                  <a:schemeClr val="tx1"/>
                </a:solidFill>
                <a:latin typeface="Times New Roman" panose="02020603050405020304" pitchFamily="18" charset="0"/>
                <a:cs typeface="Times New Roman" panose="02020603050405020304" pitchFamily="18" charset="0"/>
              </a:rPr>
            </a:br>
            <a:r>
              <a:rPr lang="en-ZA" sz="2000" i="1" dirty="0">
                <a:solidFill>
                  <a:schemeClr val="tx1"/>
                </a:solidFill>
                <a:latin typeface="Times New Roman" panose="02020603050405020304" pitchFamily="18" charset="0"/>
                <a:cs typeface="Times New Roman" panose="02020603050405020304" pitchFamily="18" charset="0"/>
              </a:rPr>
              <a:t>AFRICAN-BASED PSYCHOSOCIAL INTERVENTION</a:t>
            </a:r>
            <a:br>
              <a:rPr lang="en-US" sz="2000" dirty="0"/>
            </a:br>
            <a:endParaRPr lang="en-US" sz="2000" dirty="0"/>
          </a:p>
        </p:txBody>
      </p:sp>
      <p:sp>
        <p:nvSpPr>
          <p:cNvPr id="3" name="Content Placeholder 2">
            <a:extLst>
              <a:ext uri="{FF2B5EF4-FFF2-40B4-BE49-F238E27FC236}">
                <a16:creationId xmlns:a16="http://schemas.microsoft.com/office/drawing/2014/main" id="{FE193A90-F87B-471A-AD4C-200E1C03A5B0}"/>
              </a:ext>
            </a:extLst>
          </p:cNvPr>
          <p:cNvSpPr>
            <a:spLocks noGrp="1"/>
          </p:cNvSpPr>
          <p:nvPr>
            <p:ph idx="1"/>
          </p:nvPr>
        </p:nvSpPr>
        <p:spPr>
          <a:xfrm>
            <a:off x="-9833" y="1950072"/>
            <a:ext cx="12211665" cy="4421545"/>
          </a:xfrm>
        </p:spPr>
        <p:txBody>
          <a:bodyPr/>
          <a:lstStyle/>
          <a:p>
            <a:r>
              <a:rPr lang="en-ZA" dirty="0" err="1">
                <a:latin typeface="Times New Roman" panose="02020603050405020304" pitchFamily="18" charset="0"/>
                <a:cs typeface="Times New Roman" panose="02020603050405020304" pitchFamily="18" charset="0"/>
              </a:rPr>
              <a:t>Ucwaningo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oselwenziwe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luveza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kunzulu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ukungahlaliseki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kubantu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baseNingizimu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futhi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kunezinselelo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zakhona</a:t>
            </a:r>
            <a:r>
              <a:rPr lang="en-Z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n-ZA" dirty="0" err="1">
                <a:latin typeface="Times New Roman" panose="02020603050405020304" pitchFamily="18" charset="0"/>
                <a:cs typeface="Times New Roman" panose="02020603050405020304" pitchFamily="18" charset="0"/>
              </a:rPr>
              <a:t>Lokhu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kudalwa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indlela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abantu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baseNingizimu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abaqonda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ngayo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umhlaba</a:t>
            </a:r>
            <a:r>
              <a:rPr lang="en-Z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n-ZA" dirty="0" err="1">
                <a:latin typeface="Times New Roman" panose="02020603050405020304" pitchFamily="18" charset="0"/>
                <a:cs typeface="Times New Roman" panose="02020603050405020304" pitchFamily="18" charset="0"/>
              </a:rPr>
              <a:t>Lokuqonda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kuthinta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indlelakubuka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kanye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nezincazelo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abazipha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izehlo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ezithile</a:t>
            </a:r>
            <a:r>
              <a:rPr lang="en-ZA" dirty="0">
                <a:latin typeface="Times New Roman" panose="02020603050405020304" pitchFamily="18" charset="0"/>
                <a:cs typeface="Times New Roman" panose="02020603050405020304" pitchFamily="18" charset="0"/>
              </a:rPr>
              <a:t>.</a:t>
            </a:r>
          </a:p>
          <a:p>
            <a:r>
              <a:rPr lang="en-ZA" dirty="0" err="1">
                <a:latin typeface="Times New Roman" panose="02020603050405020304" pitchFamily="18" charset="0"/>
                <a:cs typeface="Times New Roman" panose="02020603050405020304" pitchFamily="18" charset="0"/>
              </a:rPr>
              <a:t>Kusemqoka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oSonhlalakahle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babeke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phambili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unzikandaweni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wabantu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baseNingizimu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uma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bengenelela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emphakathini</a:t>
            </a:r>
            <a:r>
              <a:rPr lang="en-ZA"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endParaRPr lang="en-US" dirty="0"/>
          </a:p>
          <a:p>
            <a:endParaRPr lang="en-US" dirty="0"/>
          </a:p>
        </p:txBody>
      </p:sp>
    </p:spTree>
    <p:extLst>
      <p:ext uri="{BB962C8B-B14F-4D97-AF65-F5344CB8AC3E}">
        <p14:creationId xmlns:p14="http://schemas.microsoft.com/office/powerpoint/2010/main" val="16184351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8be6d78-ed63-434b-b952-e8ec28a92f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97B19FC77C6B40AD202D8DD5F4CEBC" ma:contentTypeVersion="14" ma:contentTypeDescription="Create a new document." ma:contentTypeScope="" ma:versionID="42813b67f794d7eacdfe9f2b45ea771f">
  <xsd:schema xmlns:xsd="http://www.w3.org/2001/XMLSchema" xmlns:xs="http://www.w3.org/2001/XMLSchema" xmlns:p="http://schemas.microsoft.com/office/2006/metadata/properties" xmlns:ns3="48be6d78-ed63-434b-b952-e8ec28a92f6c" xmlns:ns4="68642210-d33d-4932-b7fc-08689c13a142" targetNamespace="http://schemas.microsoft.com/office/2006/metadata/properties" ma:root="true" ma:fieldsID="d05bff0951925c46826264b31a55972f" ns3:_="" ns4:_="">
    <xsd:import namespace="48be6d78-ed63-434b-b952-e8ec28a92f6c"/>
    <xsd:import namespace="68642210-d33d-4932-b7fc-08689c13a14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e6d78-ed63-434b-b952-e8ec28a92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642210-d33d-4932-b7fc-08689c13a1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D5EE5-3795-4397-B64C-E38694FEF7C4}">
  <ds:schemaRefs>
    <ds:schemaRef ds:uri="http://schemas.openxmlformats.org/package/2006/metadata/core-properties"/>
    <ds:schemaRef ds:uri="http://schemas.microsoft.com/office/2006/documentManagement/types"/>
    <ds:schemaRef ds:uri="http://www.w3.org/XML/1998/namespace"/>
    <ds:schemaRef ds:uri="68642210-d33d-4932-b7fc-08689c13a142"/>
    <ds:schemaRef ds:uri="http://schemas.microsoft.com/office/2006/metadata/properties"/>
    <ds:schemaRef ds:uri="http://purl.org/dc/elements/1.1/"/>
    <ds:schemaRef ds:uri="http://purl.org/dc/terms/"/>
    <ds:schemaRef ds:uri="http://purl.org/dc/dcmitype/"/>
    <ds:schemaRef ds:uri="http://schemas.microsoft.com/office/infopath/2007/PartnerControls"/>
    <ds:schemaRef ds:uri="48be6d78-ed63-434b-b952-e8ec28a92f6c"/>
  </ds:schemaRefs>
</ds:datastoreItem>
</file>

<file path=customXml/itemProps2.xml><?xml version="1.0" encoding="utf-8"?>
<ds:datastoreItem xmlns:ds="http://schemas.openxmlformats.org/officeDocument/2006/customXml" ds:itemID="{B940357F-3EBE-4D99-AAD7-C88D8F7A363B}">
  <ds:schemaRefs>
    <ds:schemaRef ds:uri="http://schemas.microsoft.com/sharepoint/v3/contenttype/forms"/>
  </ds:schemaRefs>
</ds:datastoreItem>
</file>

<file path=customXml/itemProps3.xml><?xml version="1.0" encoding="utf-8"?>
<ds:datastoreItem xmlns:ds="http://schemas.openxmlformats.org/officeDocument/2006/customXml" ds:itemID="{28A2D439-4EC5-443D-B739-0FAE66744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e6d78-ed63-434b-b952-e8ec28a92f6c"/>
    <ds:schemaRef ds:uri="68642210-d33d-4932-b7fc-08689c13a1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23987</TotalTime>
  <Words>1776</Words>
  <Application>Microsoft Office PowerPoint</Application>
  <PresentationFormat>Widescreen</PresentationFormat>
  <Paragraphs>173</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Times New Roman</vt:lpstr>
      <vt:lpstr>Wingdings</vt:lpstr>
      <vt:lpstr>Default Design</vt:lpstr>
      <vt:lpstr>PowerPoint Presentation</vt:lpstr>
      <vt:lpstr> UHLAKA/OKUQUKETHWE OUTLINE  </vt:lpstr>
      <vt:lpstr>ISINGENISO KANYE NESENDLALELO    INTRODUCTION &amp;BACKGROUND</vt:lpstr>
      <vt:lpstr>UKUBUYEKEZWA KOSEKUBHALIWE LITERATURE REVIEW</vt:lpstr>
      <vt:lpstr>UKUSETSHENZISWA KWEZILIMI THE USE OF LANGUAGE</vt:lpstr>
      <vt:lpstr>USIKOMPILO CULTURE </vt:lpstr>
      <vt:lpstr>  IZIMISO ZIKA MA’AT/UMTHETHOKAZI MA’AT PRINCIPLES </vt:lpstr>
      <vt:lpstr>UKUVUSELELA UBUDLELWANE RELATIONAL CONSCIOUSNESS</vt:lpstr>
      <vt:lpstr>  IZINDLELA ZAKWANTU ZOKUNGENELELALA KWABADINGA USIZO NGOKWE SIMO-MQONDO, SIMO-NHLALO, UMPHEFUMULO NOKUXHUMANA  AFRICAN-BASED PSYCHOSOCIAL INTERVENTION </vt:lpstr>
      <vt:lpstr>KUYAQHUBEKA….</vt:lpstr>
      <vt:lpstr>UHLAKA LOCWANINGO CONCEPTUAL FRAMEWORK</vt:lpstr>
      <vt:lpstr>IZINSIZA KUCWANINGA RESEARCH METHODS</vt:lpstr>
      <vt:lpstr>   UMBUZONGQANGI WOCWANINGO MAIN RESEARCH QUESTION     </vt:lpstr>
      <vt:lpstr> IKHAYA LAKWANTU  AFRICAN HOME  </vt:lpstr>
      <vt:lpstr> ISIHLANGU SABANTU THE SHIELD </vt:lpstr>
      <vt:lpstr> IZIKO LAKWANTU FIREPLACE </vt:lpstr>
      <vt:lpstr> </vt:lpstr>
      <vt:lpstr> ISIKEBHE OLWANDLE THE BOAT IN THE OCEAN </vt:lpstr>
      <vt:lpstr>ISIPHETHO CONCLUSION</vt:lpstr>
      <vt:lpstr>IZIPHAKAMISO RECOMMENDATIONS </vt:lpstr>
      <vt:lpstr>IMITHOMBO YOLWAZI ECASHUNIWE 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Zusiphe Khanyile (216001938)</dc:creator>
  <cp:lastModifiedBy>Nokukhanya Zondi</cp:lastModifiedBy>
  <cp:revision>484</cp:revision>
  <dcterms:created xsi:type="dcterms:W3CDTF">2019-06-22T17:37:38Z</dcterms:created>
  <dcterms:modified xsi:type="dcterms:W3CDTF">2023-09-26T13:09:28Z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0x0101000A97B19FC77C6B40AD202D8DD5F4CEBC</vt:lpwstr>
  </property>
</Properties>
</file>