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5" r:id="rId4"/>
    <p:sldId id="273" r:id="rId5"/>
    <p:sldId id="270" r:id="rId6"/>
    <p:sldId id="271" r:id="rId7"/>
    <p:sldId id="264" r:id="rId8"/>
    <p:sldId id="266" r:id="rId9"/>
    <p:sldId id="272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3B4153-6714-4E34-B11D-A37910E02880}" v="50" dt="2023-09-26T16:32:55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>
      <p:cViewPr>
        <p:scale>
          <a:sx n="72" d="100"/>
          <a:sy n="72" d="100"/>
        </p:scale>
        <p:origin x="388" y="-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ca Nemutandani" userId="212d2e98-55ce-4ae5-8aeb-10e03d0cd506" providerId="ADAL" clId="{383B4153-6714-4E34-B11D-A37910E02880}"/>
    <pc:docChg chg="undo redo custSel addSld delSld modSld sldOrd">
      <pc:chgData name="Veronica Nemutandani" userId="212d2e98-55ce-4ae5-8aeb-10e03d0cd506" providerId="ADAL" clId="{383B4153-6714-4E34-B11D-A37910E02880}" dt="2023-09-26T18:18:14.538" v="7941" actId="6549"/>
      <pc:docMkLst>
        <pc:docMk/>
      </pc:docMkLst>
      <pc:sldChg chg="addSp delSp modSp mod modMedia setBg delAnim">
        <pc:chgData name="Veronica Nemutandani" userId="212d2e98-55ce-4ae5-8aeb-10e03d0cd506" providerId="ADAL" clId="{383B4153-6714-4E34-B11D-A37910E02880}" dt="2023-09-26T18:15:10.340" v="7933" actId="6549"/>
        <pc:sldMkLst>
          <pc:docMk/>
          <pc:sldMk cId="479485497" sldId="256"/>
        </pc:sldMkLst>
        <pc:spChg chg="mod">
          <ac:chgData name="Veronica Nemutandani" userId="212d2e98-55ce-4ae5-8aeb-10e03d0cd506" providerId="ADAL" clId="{383B4153-6714-4E34-B11D-A37910E02880}" dt="2023-09-26T14:48:39.499" v="6757" actId="26606"/>
          <ac:spMkLst>
            <pc:docMk/>
            <pc:sldMk cId="479485497" sldId="256"/>
            <ac:spMk id="2" creationId="{324B7857-209E-3EB0-B607-EF1369D8FDD4}"/>
          </ac:spMkLst>
        </pc:spChg>
        <pc:spChg chg="mod">
          <ac:chgData name="Veronica Nemutandani" userId="212d2e98-55ce-4ae5-8aeb-10e03d0cd506" providerId="ADAL" clId="{383B4153-6714-4E34-B11D-A37910E02880}" dt="2023-09-26T18:15:10.340" v="7933" actId="6549"/>
          <ac:spMkLst>
            <pc:docMk/>
            <pc:sldMk cId="479485497" sldId="256"/>
            <ac:spMk id="3" creationId="{B6A2A568-2797-9FC6-B005-325869A9BE19}"/>
          </ac:spMkLst>
        </pc:spChg>
        <pc:spChg chg="add del">
          <ac:chgData name="Veronica Nemutandani" userId="212d2e98-55ce-4ae5-8aeb-10e03d0cd506" providerId="ADAL" clId="{383B4153-6714-4E34-B11D-A37910E02880}" dt="2023-09-24T04:53:37.103" v="305" actId="26606"/>
          <ac:spMkLst>
            <pc:docMk/>
            <pc:sldMk cId="479485497" sldId="256"/>
            <ac:spMk id="8" creationId="{18873D23-2DCF-4B31-A009-95721C06E8E1}"/>
          </ac:spMkLst>
        </pc:spChg>
        <pc:spChg chg="add del">
          <ac:chgData name="Veronica Nemutandani" userId="212d2e98-55ce-4ae5-8aeb-10e03d0cd506" providerId="ADAL" clId="{383B4153-6714-4E34-B11D-A37910E02880}" dt="2023-09-24T04:54:30.629" v="309" actId="26606"/>
          <ac:spMkLst>
            <pc:docMk/>
            <pc:sldMk cId="479485497" sldId="256"/>
            <ac:spMk id="9" creationId="{4D60F200-5EB0-B223-2439-C96C67F0FEE1}"/>
          </ac:spMkLst>
        </pc:spChg>
        <pc:spChg chg="add del">
          <ac:chgData name="Veronica Nemutandani" userId="212d2e98-55ce-4ae5-8aeb-10e03d0cd506" providerId="ADAL" clId="{383B4153-6714-4E34-B11D-A37910E02880}" dt="2023-09-24T04:53:37.103" v="305" actId="26606"/>
          <ac:spMkLst>
            <pc:docMk/>
            <pc:sldMk cId="479485497" sldId="256"/>
            <ac:spMk id="10" creationId="{C13EF075-D4EF-4929-ADBC-91B27DA19955}"/>
          </ac:spMkLst>
        </pc:spChg>
        <pc:spChg chg="add del">
          <ac:chgData name="Veronica Nemutandani" userId="212d2e98-55ce-4ae5-8aeb-10e03d0cd506" providerId="ADAL" clId="{383B4153-6714-4E34-B11D-A37910E02880}" dt="2023-09-24T04:55:36.165" v="317" actId="26606"/>
          <ac:spMkLst>
            <pc:docMk/>
            <pc:sldMk cId="479485497" sldId="256"/>
            <ac:spMk id="21" creationId="{E10650BA-D090-4A23-98E3-B48BBAEA9201}"/>
          </ac:spMkLst>
        </pc:spChg>
        <pc:spChg chg="add del">
          <ac:chgData name="Veronica Nemutandani" userId="212d2e98-55ce-4ae5-8aeb-10e03d0cd506" providerId="ADAL" clId="{383B4153-6714-4E34-B11D-A37910E02880}" dt="2023-09-24T04:55:33.854" v="314" actId="26606"/>
          <ac:spMkLst>
            <pc:docMk/>
            <pc:sldMk cId="479485497" sldId="256"/>
            <ac:spMk id="29" creationId="{0671A8AE-40A1-4631-A6B8-581AFF065482}"/>
          </ac:spMkLst>
        </pc:spChg>
        <pc:spChg chg="add del">
          <ac:chgData name="Veronica Nemutandani" userId="212d2e98-55ce-4ae5-8aeb-10e03d0cd506" providerId="ADAL" clId="{383B4153-6714-4E34-B11D-A37910E02880}" dt="2023-09-24T04:55:33.854" v="314" actId="26606"/>
          <ac:spMkLst>
            <pc:docMk/>
            <pc:sldMk cId="479485497" sldId="256"/>
            <ac:spMk id="31" creationId="{AB58EF07-17C2-48CF-ABB0-EEF1F17CB8F0}"/>
          </ac:spMkLst>
        </pc:spChg>
        <pc:spChg chg="add del">
          <ac:chgData name="Veronica Nemutandani" userId="212d2e98-55ce-4ae5-8aeb-10e03d0cd506" providerId="ADAL" clId="{383B4153-6714-4E34-B11D-A37910E02880}" dt="2023-09-24T04:55:33.854" v="314" actId="26606"/>
          <ac:spMkLst>
            <pc:docMk/>
            <pc:sldMk cId="479485497" sldId="256"/>
            <ac:spMk id="33" creationId="{AF2F604E-43BE-4DC3-B983-E071523364F8}"/>
          </ac:spMkLst>
        </pc:spChg>
        <pc:spChg chg="add del">
          <ac:chgData name="Veronica Nemutandani" userId="212d2e98-55ce-4ae5-8aeb-10e03d0cd506" providerId="ADAL" clId="{383B4153-6714-4E34-B11D-A37910E02880}" dt="2023-09-24T04:55:33.854" v="314" actId="26606"/>
          <ac:spMkLst>
            <pc:docMk/>
            <pc:sldMk cId="479485497" sldId="256"/>
            <ac:spMk id="35" creationId="{08C9B587-E65E-4B52-B37C-ABEBB6E87928}"/>
          </ac:spMkLst>
        </pc:spChg>
        <pc:spChg chg="add del">
          <ac:chgData name="Veronica Nemutandani" userId="212d2e98-55ce-4ae5-8aeb-10e03d0cd506" providerId="ADAL" clId="{383B4153-6714-4E34-B11D-A37910E02880}" dt="2023-09-24T04:55:36.150" v="316" actId="26606"/>
          <ac:spMkLst>
            <pc:docMk/>
            <pc:sldMk cId="479485497" sldId="256"/>
            <ac:spMk id="37" creationId="{AE3A741D-C19B-960A-5803-1C5887147820}"/>
          </ac:spMkLst>
        </pc:spChg>
        <pc:spChg chg="add del">
          <ac:chgData name="Veronica Nemutandani" userId="212d2e98-55ce-4ae5-8aeb-10e03d0cd506" providerId="ADAL" clId="{383B4153-6714-4E34-B11D-A37910E02880}" dt="2023-09-24T04:55:36.150" v="316" actId="26606"/>
          <ac:spMkLst>
            <pc:docMk/>
            <pc:sldMk cId="479485497" sldId="256"/>
            <ac:spMk id="38" creationId="{DC39DE25-0E4E-0AA7-0932-1D78C2372786}"/>
          </ac:spMkLst>
        </pc:spChg>
        <pc:spChg chg="add del">
          <ac:chgData name="Veronica Nemutandani" userId="212d2e98-55ce-4ae5-8aeb-10e03d0cd506" providerId="ADAL" clId="{383B4153-6714-4E34-B11D-A37910E02880}" dt="2023-09-24T04:55:36.150" v="316" actId="26606"/>
          <ac:spMkLst>
            <pc:docMk/>
            <pc:sldMk cId="479485497" sldId="256"/>
            <ac:spMk id="39" creationId="{8D6EA299-0840-6DEA-E670-C49AEBC87E89}"/>
          </ac:spMkLst>
        </pc:spChg>
        <pc:spChg chg="add del">
          <ac:chgData name="Veronica Nemutandani" userId="212d2e98-55ce-4ae5-8aeb-10e03d0cd506" providerId="ADAL" clId="{383B4153-6714-4E34-B11D-A37910E02880}" dt="2023-09-26T14:48:04.315" v="6754" actId="26606"/>
          <ac:spMkLst>
            <pc:docMk/>
            <pc:sldMk cId="479485497" sldId="256"/>
            <ac:spMk id="41" creationId="{6CCA5F87-1D1E-45CB-8D83-FC7EEFAD9935}"/>
          </ac:spMkLst>
        </pc:spChg>
        <pc:spChg chg="add del">
          <ac:chgData name="Veronica Nemutandani" userId="212d2e98-55ce-4ae5-8aeb-10e03d0cd506" providerId="ADAL" clId="{383B4153-6714-4E34-B11D-A37910E02880}" dt="2023-09-26T14:48:04.315" v="6754" actId="26606"/>
          <ac:spMkLst>
            <pc:docMk/>
            <pc:sldMk cId="479485497" sldId="256"/>
            <ac:spMk id="42" creationId="{7CCFC2C6-6238-4A2F-93DE-2ADF74AF635E}"/>
          </ac:spMkLst>
        </pc:spChg>
        <pc:spChg chg="add del">
          <ac:chgData name="Veronica Nemutandani" userId="212d2e98-55ce-4ae5-8aeb-10e03d0cd506" providerId="ADAL" clId="{383B4153-6714-4E34-B11D-A37910E02880}" dt="2023-09-26T14:48:04.315" v="6754" actId="26606"/>
          <ac:spMkLst>
            <pc:docMk/>
            <pc:sldMk cId="479485497" sldId="256"/>
            <ac:spMk id="43" creationId="{AF2F604E-43BE-4DC3-B983-E071523364F8}"/>
          </ac:spMkLst>
        </pc:spChg>
        <pc:spChg chg="add del">
          <ac:chgData name="Veronica Nemutandani" userId="212d2e98-55ce-4ae5-8aeb-10e03d0cd506" providerId="ADAL" clId="{383B4153-6714-4E34-B11D-A37910E02880}" dt="2023-09-26T14:48:04.315" v="6754" actId="26606"/>
          <ac:spMkLst>
            <pc:docMk/>
            <pc:sldMk cId="479485497" sldId="256"/>
            <ac:spMk id="44" creationId="{08C9B587-E65E-4B52-B37C-ABEBB6E87928}"/>
          </ac:spMkLst>
        </pc:spChg>
        <pc:spChg chg="add del">
          <ac:chgData name="Veronica Nemutandani" userId="212d2e98-55ce-4ae5-8aeb-10e03d0cd506" providerId="ADAL" clId="{383B4153-6714-4E34-B11D-A37910E02880}" dt="2023-09-26T14:48:39.499" v="6757" actId="26606"/>
          <ac:spMkLst>
            <pc:docMk/>
            <pc:sldMk cId="479485497" sldId="256"/>
            <ac:spMk id="46" creationId="{657F69E0-C4B0-4BEC-A689-4F8D877F05D4}"/>
          </ac:spMkLst>
        </pc:spChg>
        <pc:spChg chg="add del">
          <ac:chgData name="Veronica Nemutandani" userId="212d2e98-55ce-4ae5-8aeb-10e03d0cd506" providerId="ADAL" clId="{383B4153-6714-4E34-B11D-A37910E02880}" dt="2023-09-26T14:48:39.499" v="6757" actId="26606"/>
          <ac:spMkLst>
            <pc:docMk/>
            <pc:sldMk cId="479485497" sldId="256"/>
            <ac:spMk id="47" creationId="{9F6380B4-6A1C-481E-8408-B4E6C75B9B81}"/>
          </ac:spMkLst>
        </pc:spChg>
        <pc:spChg chg="add del">
          <ac:chgData name="Veronica Nemutandani" userId="212d2e98-55ce-4ae5-8aeb-10e03d0cd506" providerId="ADAL" clId="{383B4153-6714-4E34-B11D-A37910E02880}" dt="2023-09-26T14:10:28.965" v="6643" actId="26606"/>
          <ac:spMkLst>
            <pc:docMk/>
            <pc:sldMk cId="479485497" sldId="256"/>
            <ac:spMk id="49" creationId="{91DC6ABD-215C-4EA8-A483-CEF5B99AB385}"/>
          </ac:spMkLst>
        </pc:spChg>
        <pc:spChg chg="add del">
          <ac:chgData name="Veronica Nemutandani" userId="212d2e98-55ce-4ae5-8aeb-10e03d0cd506" providerId="ADAL" clId="{383B4153-6714-4E34-B11D-A37910E02880}" dt="2023-09-26T14:48:39.305" v="6756" actId="26606"/>
          <ac:spMkLst>
            <pc:docMk/>
            <pc:sldMk cId="479485497" sldId="256"/>
            <ac:spMk id="52" creationId="{94714483-7072-431F-9DBE-87F44E4D44BC}"/>
          </ac:spMkLst>
        </pc:spChg>
        <pc:spChg chg="add del">
          <ac:chgData name="Veronica Nemutandani" userId="212d2e98-55ce-4ae5-8aeb-10e03d0cd506" providerId="ADAL" clId="{383B4153-6714-4E34-B11D-A37910E02880}" dt="2023-09-26T14:48:39.305" v="6756" actId="26606"/>
          <ac:spMkLst>
            <pc:docMk/>
            <pc:sldMk cId="479485497" sldId="256"/>
            <ac:spMk id="54" creationId="{495892E1-F4A5-4991-AC52-4F417B14A2A2}"/>
          </ac:spMkLst>
        </pc:spChg>
        <pc:spChg chg="add del">
          <ac:chgData name="Veronica Nemutandani" userId="212d2e98-55ce-4ae5-8aeb-10e03d0cd506" providerId="ADAL" clId="{383B4153-6714-4E34-B11D-A37910E02880}" dt="2023-09-26T14:10:28.965" v="6643" actId="26606"/>
          <ac:spMkLst>
            <pc:docMk/>
            <pc:sldMk cId="479485497" sldId="256"/>
            <ac:spMk id="55" creationId="{04357C93-F0CB-4A1C-8F77-4E9063789819}"/>
          </ac:spMkLst>
        </pc:spChg>
        <pc:spChg chg="add del">
          <ac:chgData name="Veronica Nemutandani" userId="212d2e98-55ce-4ae5-8aeb-10e03d0cd506" providerId="ADAL" clId="{383B4153-6714-4E34-B11D-A37910E02880}" dt="2023-09-26T14:11:19.353" v="6645" actId="26606"/>
          <ac:spMkLst>
            <pc:docMk/>
            <pc:sldMk cId="479485497" sldId="256"/>
            <ac:spMk id="57" creationId="{3AFE8227-C443-417B-BA91-520EB1EF4559}"/>
          </ac:spMkLst>
        </pc:spChg>
        <pc:spChg chg="add del">
          <ac:chgData name="Veronica Nemutandani" userId="212d2e98-55ce-4ae5-8aeb-10e03d0cd506" providerId="ADAL" clId="{383B4153-6714-4E34-B11D-A37910E02880}" dt="2023-09-26T14:11:19.353" v="6645" actId="26606"/>
          <ac:spMkLst>
            <pc:docMk/>
            <pc:sldMk cId="479485497" sldId="256"/>
            <ac:spMk id="58" creationId="{907741FC-B544-4A6E-B831-6789D042333D}"/>
          </ac:spMkLst>
        </pc:spChg>
        <pc:spChg chg="add del">
          <ac:chgData name="Veronica Nemutandani" userId="212d2e98-55ce-4ae5-8aeb-10e03d0cd506" providerId="ADAL" clId="{383B4153-6714-4E34-B11D-A37910E02880}" dt="2023-09-26T14:11:19.353" v="6645" actId="26606"/>
          <ac:spMkLst>
            <pc:docMk/>
            <pc:sldMk cId="479485497" sldId="256"/>
            <ac:spMk id="59" creationId="{3F0BE7ED-7814-4273-B18A-F26CC0380380}"/>
          </ac:spMkLst>
        </pc:spChg>
        <pc:spChg chg="add del">
          <ac:chgData name="Veronica Nemutandani" userId="212d2e98-55ce-4ae5-8aeb-10e03d0cd506" providerId="ADAL" clId="{383B4153-6714-4E34-B11D-A37910E02880}" dt="2023-09-26T14:48:39.305" v="6756" actId="26606"/>
          <ac:spMkLst>
            <pc:docMk/>
            <pc:sldMk cId="479485497" sldId="256"/>
            <ac:spMk id="64" creationId="{E2683E3F-F855-4549-84F8-42064EC0F247}"/>
          </ac:spMkLst>
        </pc:spChg>
        <pc:spChg chg="add del">
          <ac:chgData name="Veronica Nemutandani" userId="212d2e98-55ce-4ae5-8aeb-10e03d0cd506" providerId="ADAL" clId="{383B4153-6714-4E34-B11D-A37910E02880}" dt="2023-09-26T14:48:39.305" v="6756" actId="26606"/>
          <ac:spMkLst>
            <pc:docMk/>
            <pc:sldMk cId="479485497" sldId="256"/>
            <ac:spMk id="72" creationId="{832F3179-0CD5-40C8-9939-D8355006F7BA}"/>
          </ac:spMkLst>
        </pc:spChg>
        <pc:spChg chg="add del">
          <ac:chgData name="Veronica Nemutandani" userId="212d2e98-55ce-4ae5-8aeb-10e03d0cd506" providerId="ADAL" clId="{383B4153-6714-4E34-B11D-A37910E02880}" dt="2023-09-26T14:49:41.315" v="6758" actId="26606"/>
          <ac:spMkLst>
            <pc:docMk/>
            <pc:sldMk cId="479485497" sldId="256"/>
            <ac:spMk id="80" creationId="{C7D023E4-8DE1-436E-9847-ED6A4B4B04FD}"/>
          </ac:spMkLst>
        </pc:spChg>
        <pc:spChg chg="add del">
          <ac:chgData name="Veronica Nemutandani" userId="212d2e98-55ce-4ae5-8aeb-10e03d0cd506" providerId="ADAL" clId="{383B4153-6714-4E34-B11D-A37910E02880}" dt="2023-09-26T14:49:41.315" v="6758" actId="26606"/>
          <ac:spMkLst>
            <pc:docMk/>
            <pc:sldMk cId="479485497" sldId="256"/>
            <ac:spMk id="81" creationId="{8B2B1708-8CE4-4A20-94F5-55118AE2CBD7}"/>
          </ac:spMkLst>
        </pc:spChg>
        <pc:spChg chg="add">
          <ac:chgData name="Veronica Nemutandani" userId="212d2e98-55ce-4ae5-8aeb-10e03d0cd506" providerId="ADAL" clId="{383B4153-6714-4E34-B11D-A37910E02880}" dt="2023-09-26T14:49:41.315" v="6758" actId="26606"/>
          <ac:spMkLst>
            <pc:docMk/>
            <pc:sldMk cId="479485497" sldId="256"/>
            <ac:spMk id="95" creationId="{C7D023E4-8DE1-436E-9847-ED6A4B4B04FD}"/>
          </ac:spMkLst>
        </pc:spChg>
        <pc:spChg chg="add">
          <ac:chgData name="Veronica Nemutandani" userId="212d2e98-55ce-4ae5-8aeb-10e03d0cd506" providerId="ADAL" clId="{383B4153-6714-4E34-B11D-A37910E02880}" dt="2023-09-26T14:49:41.315" v="6758" actId="26606"/>
          <ac:spMkLst>
            <pc:docMk/>
            <pc:sldMk cId="479485497" sldId="256"/>
            <ac:spMk id="97" creationId="{8B2B1708-8CE4-4A20-94F5-55118AE2CBD7}"/>
          </ac:spMkLst>
        </pc:spChg>
        <pc:grpChg chg="add del">
          <ac:chgData name="Veronica Nemutandani" userId="212d2e98-55ce-4ae5-8aeb-10e03d0cd506" providerId="ADAL" clId="{383B4153-6714-4E34-B11D-A37910E02880}" dt="2023-09-24T04:54:30.629" v="309" actId="26606"/>
          <ac:grpSpMkLst>
            <pc:docMk/>
            <pc:sldMk cId="479485497" sldId="256"/>
            <ac:grpSpMk id="11" creationId="{04AB702C-9893-C42C-D0C4-EE625AAD0361}"/>
          </ac:grpSpMkLst>
        </pc:grpChg>
        <pc:grpChg chg="add del">
          <ac:chgData name="Veronica Nemutandani" userId="212d2e98-55ce-4ae5-8aeb-10e03d0cd506" providerId="ADAL" clId="{383B4153-6714-4E34-B11D-A37910E02880}" dt="2023-09-24T04:53:37.103" v="305" actId="26606"/>
          <ac:grpSpMkLst>
            <pc:docMk/>
            <pc:sldMk cId="479485497" sldId="256"/>
            <ac:grpSpMk id="12" creationId="{DAA26DFA-AAB2-4973-9C17-16D587C7B198}"/>
          </ac:grpSpMkLst>
        </pc:grpChg>
        <pc:grpChg chg="add del">
          <ac:chgData name="Veronica Nemutandani" userId="212d2e98-55ce-4ae5-8aeb-10e03d0cd506" providerId="ADAL" clId="{383B4153-6714-4E34-B11D-A37910E02880}" dt="2023-09-24T04:55:36.165" v="317" actId="26606"/>
          <ac:grpSpMkLst>
            <pc:docMk/>
            <pc:sldMk cId="479485497" sldId="256"/>
            <ac:grpSpMk id="23" creationId="{FFB939B9-73CE-4644-87BB-72AEBF001142}"/>
          </ac:grpSpMkLst>
        </pc:grpChg>
        <pc:grpChg chg="add del">
          <ac:chgData name="Veronica Nemutandani" userId="212d2e98-55ce-4ae5-8aeb-10e03d0cd506" providerId="ADAL" clId="{383B4153-6714-4E34-B11D-A37910E02880}" dt="2023-09-26T14:10:28.965" v="6643" actId="26606"/>
          <ac:grpSpMkLst>
            <pc:docMk/>
            <pc:sldMk cId="479485497" sldId="256"/>
            <ac:grpSpMk id="51" creationId="{3AF6A671-C637-4547-85F4-51B6D1881399}"/>
          </ac:grpSpMkLst>
        </pc:grpChg>
        <pc:grpChg chg="add del">
          <ac:chgData name="Veronica Nemutandani" userId="212d2e98-55ce-4ae5-8aeb-10e03d0cd506" providerId="ADAL" clId="{383B4153-6714-4E34-B11D-A37910E02880}" dt="2023-09-26T14:48:39.305" v="6756" actId="26606"/>
          <ac:grpSpMkLst>
            <pc:docMk/>
            <pc:sldMk cId="479485497" sldId="256"/>
            <ac:grpSpMk id="56" creationId="{ACF597F8-76AA-44FA-8E6A-06223B66C0DD}"/>
          </ac:grpSpMkLst>
        </pc:grpChg>
        <pc:grpChg chg="add del">
          <ac:chgData name="Veronica Nemutandani" userId="212d2e98-55ce-4ae5-8aeb-10e03d0cd506" providerId="ADAL" clId="{383B4153-6714-4E34-B11D-A37910E02880}" dt="2023-09-26T14:48:39.305" v="6756" actId="26606"/>
          <ac:grpSpMkLst>
            <pc:docMk/>
            <pc:sldMk cId="479485497" sldId="256"/>
            <ac:grpSpMk id="66" creationId="{8FC90B1E-0223-4440-AF22-8F32F6F0C7D2}"/>
          </ac:grpSpMkLst>
        </pc:grpChg>
        <pc:grpChg chg="add del">
          <ac:chgData name="Veronica Nemutandani" userId="212d2e98-55ce-4ae5-8aeb-10e03d0cd506" providerId="ADAL" clId="{383B4153-6714-4E34-B11D-A37910E02880}" dt="2023-09-26T14:48:39.305" v="6756" actId="26606"/>
          <ac:grpSpMkLst>
            <pc:docMk/>
            <pc:sldMk cId="479485497" sldId="256"/>
            <ac:grpSpMk id="74" creationId="{11CE155D-684B-4F5E-B835-C52765E310E7}"/>
          </ac:grpSpMkLst>
        </pc:grpChg>
        <pc:grpChg chg="add del">
          <ac:chgData name="Veronica Nemutandani" userId="212d2e98-55ce-4ae5-8aeb-10e03d0cd506" providerId="ADAL" clId="{383B4153-6714-4E34-B11D-A37910E02880}" dt="2023-09-26T14:49:41.315" v="6758" actId="26606"/>
          <ac:grpSpMkLst>
            <pc:docMk/>
            <pc:sldMk cId="479485497" sldId="256"/>
            <ac:grpSpMk id="82" creationId="{1F9866A9-B167-4D75-8F7F-360025AD6B43}"/>
          </ac:grpSpMkLst>
        </pc:grpChg>
        <pc:grpChg chg="add del">
          <ac:chgData name="Veronica Nemutandani" userId="212d2e98-55ce-4ae5-8aeb-10e03d0cd506" providerId="ADAL" clId="{383B4153-6714-4E34-B11D-A37910E02880}" dt="2023-09-26T14:49:41.315" v="6758" actId="26606"/>
          <ac:grpSpMkLst>
            <pc:docMk/>
            <pc:sldMk cId="479485497" sldId="256"/>
            <ac:grpSpMk id="85" creationId="{E27AF472-EAE3-4572-AB69-B92BD10DBC6D}"/>
          </ac:grpSpMkLst>
        </pc:grpChg>
        <pc:grpChg chg="add">
          <ac:chgData name="Veronica Nemutandani" userId="212d2e98-55ce-4ae5-8aeb-10e03d0cd506" providerId="ADAL" clId="{383B4153-6714-4E34-B11D-A37910E02880}" dt="2023-09-26T14:49:41.315" v="6758" actId="26606"/>
          <ac:grpSpMkLst>
            <pc:docMk/>
            <pc:sldMk cId="479485497" sldId="256"/>
            <ac:grpSpMk id="99" creationId="{1F9866A9-B167-4D75-8F7F-360025AD6B43}"/>
          </ac:grpSpMkLst>
        </pc:grpChg>
        <pc:grpChg chg="add">
          <ac:chgData name="Veronica Nemutandani" userId="212d2e98-55ce-4ae5-8aeb-10e03d0cd506" providerId="ADAL" clId="{383B4153-6714-4E34-B11D-A37910E02880}" dt="2023-09-26T14:49:41.315" v="6758" actId="26606"/>
          <ac:grpSpMkLst>
            <pc:docMk/>
            <pc:sldMk cId="479485497" sldId="256"/>
            <ac:grpSpMk id="103" creationId="{E27AF472-EAE3-4572-AB69-B92BD10DBC6D}"/>
          </ac:grpSpMkLst>
        </pc:grpChg>
        <pc:picChg chg="add mod">
          <ac:chgData name="Veronica Nemutandani" userId="212d2e98-55ce-4ae5-8aeb-10e03d0cd506" providerId="ADAL" clId="{383B4153-6714-4E34-B11D-A37910E02880}" dt="2023-09-26T14:08:54.637" v="6641" actId="1076"/>
          <ac:picMkLst>
            <pc:docMk/>
            <pc:sldMk cId="479485497" sldId="256"/>
            <ac:picMk id="4" creationId="{78F6938F-A64E-8C3E-1F23-E5ADFE02C160}"/>
          </ac:picMkLst>
        </pc:picChg>
        <pc:picChg chg="add del mod">
          <ac:chgData name="Veronica Nemutandani" userId="212d2e98-55ce-4ae5-8aeb-10e03d0cd506" providerId="ADAL" clId="{383B4153-6714-4E34-B11D-A37910E02880}" dt="2023-09-24T04:54:30.629" v="309" actId="26606"/>
          <ac:picMkLst>
            <pc:docMk/>
            <pc:sldMk cId="479485497" sldId="256"/>
            <ac:picMk id="5" creationId="{73C99CEF-334F-2775-107B-9E5DE003D922}"/>
          </ac:picMkLst>
        </pc:picChg>
        <pc:picChg chg="add mod ord">
          <ac:chgData name="Veronica Nemutandani" userId="212d2e98-55ce-4ae5-8aeb-10e03d0cd506" providerId="ADAL" clId="{383B4153-6714-4E34-B11D-A37910E02880}" dt="2023-09-26T14:48:39.499" v="6757" actId="26606"/>
          <ac:picMkLst>
            <pc:docMk/>
            <pc:sldMk cId="479485497" sldId="256"/>
            <ac:picMk id="22" creationId="{CEFC84DB-1661-8A8E-DA00-169DF284EC8D}"/>
          </ac:picMkLst>
        </pc:picChg>
      </pc:sldChg>
      <pc:sldChg chg="del">
        <pc:chgData name="Veronica Nemutandani" userId="212d2e98-55ce-4ae5-8aeb-10e03d0cd506" providerId="ADAL" clId="{383B4153-6714-4E34-B11D-A37910E02880}" dt="2023-09-26T12:32:53.235" v="5602" actId="2696"/>
        <pc:sldMkLst>
          <pc:docMk/>
          <pc:sldMk cId="2732214298" sldId="257"/>
        </pc:sldMkLst>
      </pc:sldChg>
      <pc:sldChg chg="del ord">
        <pc:chgData name="Veronica Nemutandani" userId="212d2e98-55ce-4ae5-8aeb-10e03d0cd506" providerId="ADAL" clId="{383B4153-6714-4E34-B11D-A37910E02880}" dt="2023-09-26T15:07:54.320" v="6846" actId="2696"/>
        <pc:sldMkLst>
          <pc:docMk/>
          <pc:sldMk cId="1690822810" sldId="258"/>
        </pc:sldMkLst>
      </pc:sldChg>
      <pc:sldChg chg="addSp modSp new del">
        <pc:chgData name="Veronica Nemutandani" userId="212d2e98-55ce-4ae5-8aeb-10e03d0cd506" providerId="ADAL" clId="{383B4153-6714-4E34-B11D-A37910E02880}" dt="2023-09-26T12:33:11.015" v="5604" actId="2696"/>
        <pc:sldMkLst>
          <pc:docMk/>
          <pc:sldMk cId="3847131235" sldId="259"/>
        </pc:sldMkLst>
        <pc:picChg chg="add mod">
          <ac:chgData name="Veronica Nemutandani" userId="212d2e98-55ce-4ae5-8aeb-10e03d0cd506" providerId="ADAL" clId="{383B4153-6714-4E34-B11D-A37910E02880}" dt="2023-09-23T00:11:32.047" v="11" actId="1076"/>
          <ac:picMkLst>
            <pc:docMk/>
            <pc:sldMk cId="3847131235" sldId="259"/>
            <ac:picMk id="2050" creationId="{19105CA9-2A35-491B-5B30-1BE3C5C76844}"/>
          </ac:picMkLst>
        </pc:picChg>
      </pc:sldChg>
      <pc:sldChg chg="addSp delSp modSp new mod ord setBg">
        <pc:chgData name="Veronica Nemutandani" userId="212d2e98-55ce-4ae5-8aeb-10e03d0cd506" providerId="ADAL" clId="{383B4153-6714-4E34-B11D-A37910E02880}" dt="2023-09-26T17:26:55.528" v="7899" actId="6549"/>
        <pc:sldMkLst>
          <pc:docMk/>
          <pc:sldMk cId="265609982" sldId="260"/>
        </pc:sldMkLst>
        <pc:spChg chg="mod">
          <ac:chgData name="Veronica Nemutandani" userId="212d2e98-55ce-4ae5-8aeb-10e03d0cd506" providerId="ADAL" clId="{383B4153-6714-4E34-B11D-A37910E02880}" dt="2023-09-26T17:26:55.528" v="7899" actId="6549"/>
          <ac:spMkLst>
            <pc:docMk/>
            <pc:sldMk cId="265609982" sldId="260"/>
            <ac:spMk id="2" creationId="{425F2745-53D1-9E49-9900-0AB4934D7D0F}"/>
          </ac:spMkLst>
        </pc:spChg>
        <pc:spChg chg="del">
          <ac:chgData name="Veronica Nemutandani" userId="212d2e98-55ce-4ae5-8aeb-10e03d0cd506" providerId="ADAL" clId="{383B4153-6714-4E34-B11D-A37910E02880}" dt="2023-09-23T19:41:05.821" v="140"/>
          <ac:spMkLst>
            <pc:docMk/>
            <pc:sldMk cId="265609982" sldId="260"/>
            <ac:spMk id="3" creationId="{0A175CF9-E2E8-CABA-4F38-1EF381005192}"/>
          </ac:spMkLst>
        </pc:spChg>
        <pc:spChg chg="add mod">
          <ac:chgData name="Veronica Nemutandani" userId="212d2e98-55ce-4ae5-8aeb-10e03d0cd506" providerId="ADAL" clId="{383B4153-6714-4E34-B11D-A37910E02880}" dt="2023-09-26T17:17:30.706" v="7823" actId="14100"/>
          <ac:spMkLst>
            <pc:docMk/>
            <pc:sldMk cId="265609982" sldId="260"/>
            <ac:spMk id="3078" creationId="{57C3965F-57A6-5C25-E883-75E0BAE5F71E}"/>
          </ac:spMkLst>
        </pc:spChg>
        <pc:grpChg chg="add del">
          <ac:chgData name="Veronica Nemutandani" userId="212d2e98-55ce-4ae5-8aeb-10e03d0cd506" providerId="ADAL" clId="{383B4153-6714-4E34-B11D-A37910E02880}" dt="2023-09-26T15:05:53.077" v="6822" actId="26606"/>
          <ac:grpSpMkLst>
            <pc:docMk/>
            <pc:sldMk cId="265609982" sldId="260"/>
            <ac:grpSpMk id="3081" creationId="{3AFCAD34-1AFC-BC1A-F6B2-C34C63912EAB}"/>
          </ac:grpSpMkLst>
        </pc:grpChg>
        <pc:grpChg chg="add">
          <ac:chgData name="Veronica Nemutandani" userId="212d2e98-55ce-4ae5-8aeb-10e03d0cd506" providerId="ADAL" clId="{383B4153-6714-4E34-B11D-A37910E02880}" dt="2023-09-26T15:05:53.077" v="6822" actId="26606"/>
          <ac:grpSpMkLst>
            <pc:docMk/>
            <pc:sldMk cId="265609982" sldId="260"/>
            <ac:grpSpMk id="3088" creationId="{114ED94A-C85D-4CD3-4205-438D21CE6B38}"/>
          </ac:grpSpMkLst>
        </pc:grpChg>
        <pc:picChg chg="add mod">
          <ac:chgData name="Veronica Nemutandani" userId="212d2e98-55ce-4ae5-8aeb-10e03d0cd506" providerId="ADAL" clId="{383B4153-6714-4E34-B11D-A37910E02880}" dt="2023-09-26T15:05:53.077" v="6822" actId="26606"/>
          <ac:picMkLst>
            <pc:docMk/>
            <pc:sldMk cId="265609982" sldId="260"/>
            <ac:picMk id="3074" creationId="{8166A24F-7E49-9DEA-64D2-386B536720BB}"/>
          </ac:picMkLst>
        </pc:picChg>
      </pc:sldChg>
      <pc:sldChg chg="new del">
        <pc:chgData name="Veronica Nemutandani" userId="212d2e98-55ce-4ae5-8aeb-10e03d0cd506" providerId="ADAL" clId="{383B4153-6714-4E34-B11D-A37910E02880}" dt="2023-09-24T04:56:39.951" v="319" actId="680"/>
        <pc:sldMkLst>
          <pc:docMk/>
          <pc:sldMk cId="3110729941" sldId="261"/>
        </pc:sldMkLst>
      </pc:sldChg>
      <pc:sldChg chg="addSp modSp new del ord">
        <pc:chgData name="Veronica Nemutandani" userId="212d2e98-55ce-4ae5-8aeb-10e03d0cd506" providerId="ADAL" clId="{383B4153-6714-4E34-B11D-A37910E02880}" dt="2023-09-26T12:32:58.561" v="5603" actId="2696"/>
        <pc:sldMkLst>
          <pc:docMk/>
          <pc:sldMk cId="4196066992" sldId="261"/>
        </pc:sldMkLst>
        <pc:picChg chg="add mod">
          <ac:chgData name="Veronica Nemutandani" userId="212d2e98-55ce-4ae5-8aeb-10e03d0cd506" providerId="ADAL" clId="{383B4153-6714-4E34-B11D-A37910E02880}" dt="2023-09-24T05:42:42.352" v="339" actId="14100"/>
          <ac:picMkLst>
            <pc:docMk/>
            <pc:sldMk cId="4196066992" sldId="261"/>
            <ac:picMk id="4098" creationId="{DC6DF631-DEE4-B455-CC0B-49AE16F40D62}"/>
          </ac:picMkLst>
        </pc:picChg>
      </pc:sldChg>
      <pc:sldChg chg="addSp delSp modSp new del mod ord setBg">
        <pc:chgData name="Veronica Nemutandani" userId="212d2e98-55ce-4ae5-8aeb-10e03d0cd506" providerId="ADAL" clId="{383B4153-6714-4E34-B11D-A37910E02880}" dt="2023-09-24T21:25:28.276" v="3129" actId="2696"/>
        <pc:sldMkLst>
          <pc:docMk/>
          <pc:sldMk cId="676223546" sldId="262"/>
        </pc:sldMkLst>
        <pc:spChg chg="mod">
          <ac:chgData name="Veronica Nemutandani" userId="212d2e98-55ce-4ae5-8aeb-10e03d0cd506" providerId="ADAL" clId="{383B4153-6714-4E34-B11D-A37910E02880}" dt="2023-09-24T06:03:38.371" v="346" actId="26606"/>
          <ac:spMkLst>
            <pc:docMk/>
            <pc:sldMk cId="676223546" sldId="262"/>
            <ac:spMk id="2" creationId="{FAEEF48A-2FFD-2A2B-7BB2-78861CEEB485}"/>
          </ac:spMkLst>
        </pc:spChg>
        <pc:spChg chg="del">
          <ac:chgData name="Veronica Nemutandani" userId="212d2e98-55ce-4ae5-8aeb-10e03d0cd506" providerId="ADAL" clId="{383B4153-6714-4E34-B11D-A37910E02880}" dt="2023-09-24T06:02:08.276" v="341"/>
          <ac:spMkLst>
            <pc:docMk/>
            <pc:sldMk cId="676223546" sldId="262"/>
            <ac:spMk id="3" creationId="{9A3B4006-BB80-067D-25BE-7975D85F3A34}"/>
          </ac:spMkLst>
        </pc:spChg>
        <pc:spChg chg="add del">
          <ac:chgData name="Veronica Nemutandani" userId="212d2e98-55ce-4ae5-8aeb-10e03d0cd506" providerId="ADAL" clId="{383B4153-6714-4E34-B11D-A37910E02880}" dt="2023-09-24T06:03:38.357" v="345" actId="26606"/>
          <ac:spMkLst>
            <pc:docMk/>
            <pc:sldMk cId="676223546" sldId="262"/>
            <ac:spMk id="8" creationId="{A89DD5BB-CAE7-89D0-F57B-128F1CD1F877}"/>
          </ac:spMkLst>
        </pc:spChg>
        <pc:spChg chg="add del">
          <ac:chgData name="Veronica Nemutandani" userId="212d2e98-55ce-4ae5-8aeb-10e03d0cd506" providerId="ADAL" clId="{383B4153-6714-4E34-B11D-A37910E02880}" dt="2023-09-24T06:03:38.357" v="345" actId="26606"/>
          <ac:spMkLst>
            <pc:docMk/>
            <pc:sldMk cId="676223546" sldId="262"/>
            <ac:spMk id="11" creationId="{F13C74B1-5B17-4795-BED0-7140497B445A}"/>
          </ac:spMkLst>
        </pc:spChg>
        <pc:spChg chg="add del">
          <ac:chgData name="Veronica Nemutandani" userId="212d2e98-55ce-4ae5-8aeb-10e03d0cd506" providerId="ADAL" clId="{383B4153-6714-4E34-B11D-A37910E02880}" dt="2023-09-24T06:03:38.357" v="345" actId="26606"/>
          <ac:spMkLst>
            <pc:docMk/>
            <pc:sldMk cId="676223546" sldId="262"/>
            <ac:spMk id="13" creationId="{D4974D33-8DC5-464E-8C6D-BE58F0669C17}"/>
          </ac:spMkLst>
        </pc:spChg>
        <pc:spChg chg="add">
          <ac:chgData name="Veronica Nemutandani" userId="212d2e98-55ce-4ae5-8aeb-10e03d0cd506" providerId="ADAL" clId="{383B4153-6714-4E34-B11D-A37910E02880}" dt="2023-09-24T06:03:38.371" v="346" actId="26606"/>
          <ac:spMkLst>
            <pc:docMk/>
            <pc:sldMk cId="676223546" sldId="262"/>
            <ac:spMk id="15" creationId="{B1595A09-E336-4D1B-9B3A-06A2287A54E2}"/>
          </ac:spMkLst>
        </pc:spChg>
        <pc:spChg chg="add">
          <ac:chgData name="Veronica Nemutandani" userId="212d2e98-55ce-4ae5-8aeb-10e03d0cd506" providerId="ADAL" clId="{383B4153-6714-4E34-B11D-A37910E02880}" dt="2023-09-24T06:03:38.371" v="346" actId="26606"/>
          <ac:spMkLst>
            <pc:docMk/>
            <pc:sldMk cId="676223546" sldId="262"/>
            <ac:spMk id="16" creationId="{3540989C-C7B8-473B-BF87-6F2DA6A90006}"/>
          </ac:spMkLst>
        </pc:spChg>
        <pc:spChg chg="add">
          <ac:chgData name="Veronica Nemutandani" userId="212d2e98-55ce-4ae5-8aeb-10e03d0cd506" providerId="ADAL" clId="{383B4153-6714-4E34-B11D-A37910E02880}" dt="2023-09-24T06:03:38.371" v="346" actId="26606"/>
          <ac:spMkLst>
            <pc:docMk/>
            <pc:sldMk cId="676223546" sldId="262"/>
            <ac:spMk id="17" creationId="{4D76C0F7-35A0-CDBE-6AEF-760AC09A9C29}"/>
          </ac:spMkLst>
        </pc:spChg>
        <pc:picChg chg="add mod">
          <ac:chgData name="Veronica Nemutandani" userId="212d2e98-55ce-4ae5-8aeb-10e03d0cd506" providerId="ADAL" clId="{383B4153-6714-4E34-B11D-A37910E02880}" dt="2023-09-24T06:03:38.371" v="346" actId="26606"/>
          <ac:picMkLst>
            <pc:docMk/>
            <pc:sldMk cId="676223546" sldId="262"/>
            <ac:picMk id="4" creationId="{B70F6FB3-B315-7A15-16E9-079120F48378}"/>
          </ac:picMkLst>
        </pc:picChg>
      </pc:sldChg>
      <pc:sldChg chg="addSp delSp modSp new mod setBg">
        <pc:chgData name="Veronica Nemutandani" userId="212d2e98-55ce-4ae5-8aeb-10e03d0cd506" providerId="ADAL" clId="{383B4153-6714-4E34-B11D-A37910E02880}" dt="2023-09-26T17:22:07.531" v="7842" actId="26606"/>
        <pc:sldMkLst>
          <pc:docMk/>
          <pc:sldMk cId="2821749560" sldId="263"/>
        </pc:sldMkLst>
        <pc:spChg chg="mod">
          <ac:chgData name="Veronica Nemutandani" userId="212d2e98-55ce-4ae5-8aeb-10e03d0cd506" providerId="ADAL" clId="{383B4153-6714-4E34-B11D-A37910E02880}" dt="2023-09-26T17:22:07.531" v="7842" actId="26606"/>
          <ac:spMkLst>
            <pc:docMk/>
            <pc:sldMk cId="2821749560" sldId="263"/>
            <ac:spMk id="2" creationId="{F828680B-2153-2C82-205B-792FA3E078C3}"/>
          </ac:spMkLst>
        </pc:spChg>
        <pc:spChg chg="del mod">
          <ac:chgData name="Veronica Nemutandani" userId="212d2e98-55ce-4ae5-8aeb-10e03d0cd506" providerId="ADAL" clId="{383B4153-6714-4E34-B11D-A37910E02880}" dt="2023-09-26T14:45:13.724" v="6753" actId="26606"/>
          <ac:spMkLst>
            <pc:docMk/>
            <pc:sldMk cId="2821749560" sldId="263"/>
            <ac:spMk id="3" creationId="{322D3D8A-1F88-2E69-48F4-792C93F613E2}"/>
          </ac:spMkLst>
        </pc:spChg>
        <pc:spChg chg="add del">
          <ac:chgData name="Veronica Nemutandani" userId="212d2e98-55ce-4ae5-8aeb-10e03d0cd506" providerId="ADAL" clId="{383B4153-6714-4E34-B11D-A37910E02880}" dt="2023-09-24T13:01:48.132" v="654"/>
          <ac:spMkLst>
            <pc:docMk/>
            <pc:sldMk cId="2821749560" sldId="263"/>
            <ac:spMk id="4" creationId="{BE39024E-6D2C-A81D-C6D7-0EF6E11B6739}"/>
          </ac:spMkLst>
        </pc:spChg>
        <pc:spChg chg="add mod">
          <ac:chgData name="Veronica Nemutandani" userId="212d2e98-55ce-4ae5-8aeb-10e03d0cd506" providerId="ADAL" clId="{383B4153-6714-4E34-B11D-A37910E02880}" dt="2023-09-24T13:02:19.833" v="656" actId="20578"/>
          <ac:spMkLst>
            <pc:docMk/>
            <pc:sldMk cId="2821749560" sldId="263"/>
            <ac:spMk id="5" creationId="{4FE6788D-7D5C-2FA1-6D77-C9C62A6DB3D1}"/>
          </ac:spMkLst>
        </pc:spChg>
        <pc:spChg chg="add del">
          <ac:chgData name="Veronica Nemutandani" userId="212d2e98-55ce-4ae5-8aeb-10e03d0cd506" providerId="ADAL" clId="{383B4153-6714-4E34-B11D-A37910E02880}" dt="2023-09-26T17:22:07.531" v="7842" actId="26606"/>
          <ac:spMkLst>
            <pc:docMk/>
            <pc:sldMk cId="2821749560" sldId="263"/>
            <ac:spMk id="11" creationId="{35DB3719-6FDC-4E5D-891D-FF40B7300F64}"/>
          </ac:spMkLst>
        </pc:spChg>
        <pc:spChg chg="add del">
          <ac:chgData name="Veronica Nemutandani" userId="212d2e98-55ce-4ae5-8aeb-10e03d0cd506" providerId="ADAL" clId="{383B4153-6714-4E34-B11D-A37910E02880}" dt="2023-09-26T17:22:07.531" v="7842" actId="26606"/>
          <ac:spMkLst>
            <pc:docMk/>
            <pc:sldMk cId="2821749560" sldId="263"/>
            <ac:spMk id="13" creationId="{E0CBAC23-2E3F-4A90-BA59-F8299F6A5439}"/>
          </ac:spMkLst>
        </pc:spChg>
        <pc:spChg chg="add del">
          <ac:chgData name="Veronica Nemutandani" userId="212d2e98-55ce-4ae5-8aeb-10e03d0cd506" providerId="ADAL" clId="{383B4153-6714-4E34-B11D-A37910E02880}" dt="2023-09-26T17:22:07.531" v="7842" actId="26606"/>
          <ac:spMkLst>
            <pc:docMk/>
            <pc:sldMk cId="2821749560" sldId="263"/>
            <ac:spMk id="18" creationId="{77C59BEC-C4CC-4741-B975-08C543178D3D}"/>
          </ac:spMkLst>
        </pc:spChg>
        <pc:spChg chg="add del">
          <ac:chgData name="Veronica Nemutandani" userId="212d2e98-55ce-4ae5-8aeb-10e03d0cd506" providerId="ADAL" clId="{383B4153-6714-4E34-B11D-A37910E02880}" dt="2023-09-26T17:22:07.531" v="7842" actId="26606"/>
          <ac:spMkLst>
            <pc:docMk/>
            <pc:sldMk cId="2821749560" sldId="263"/>
            <ac:spMk id="20" creationId="{72DEF309-605D-4117-9340-6D589B6C3A34}"/>
          </ac:spMkLst>
        </pc:spChg>
        <pc:spChg chg="add del">
          <ac:chgData name="Veronica Nemutandani" userId="212d2e98-55ce-4ae5-8aeb-10e03d0cd506" providerId="ADAL" clId="{383B4153-6714-4E34-B11D-A37910E02880}" dt="2023-09-26T17:22:07.531" v="7842" actId="26606"/>
          <ac:spMkLst>
            <pc:docMk/>
            <pc:sldMk cId="2821749560" sldId="263"/>
            <ac:spMk id="22" creationId="{A7B99495-F43F-4D80-A44F-2CB4764EB90B}"/>
          </ac:spMkLst>
        </pc:spChg>
        <pc:graphicFrameChg chg="add mod modGraphic">
          <ac:chgData name="Veronica Nemutandani" userId="212d2e98-55ce-4ae5-8aeb-10e03d0cd506" providerId="ADAL" clId="{383B4153-6714-4E34-B11D-A37910E02880}" dt="2023-09-26T17:22:07.531" v="7842" actId="26606"/>
          <ac:graphicFrameMkLst>
            <pc:docMk/>
            <pc:sldMk cId="2821749560" sldId="263"/>
            <ac:graphicFrameMk id="7" creationId="{484B76F5-E2EB-ED15-1F10-825D0FFC4582}"/>
          </ac:graphicFrameMkLst>
        </pc:graphicFrameChg>
      </pc:sldChg>
      <pc:sldChg chg="addSp delSp modSp new mod ord setBg">
        <pc:chgData name="Veronica Nemutandani" userId="212d2e98-55ce-4ae5-8aeb-10e03d0cd506" providerId="ADAL" clId="{383B4153-6714-4E34-B11D-A37910E02880}" dt="2023-09-26T17:13:42.377" v="7735" actId="26606"/>
        <pc:sldMkLst>
          <pc:docMk/>
          <pc:sldMk cId="944530145" sldId="264"/>
        </pc:sldMkLst>
        <pc:spChg chg="mod">
          <ac:chgData name="Veronica Nemutandani" userId="212d2e98-55ce-4ae5-8aeb-10e03d0cd506" providerId="ADAL" clId="{383B4153-6714-4E34-B11D-A37910E02880}" dt="2023-09-26T17:13:42.377" v="7735" actId="26606"/>
          <ac:spMkLst>
            <pc:docMk/>
            <pc:sldMk cId="944530145" sldId="264"/>
            <ac:spMk id="2" creationId="{19313493-4DF7-23B2-66CD-637817D8907A}"/>
          </ac:spMkLst>
        </pc:spChg>
        <pc:spChg chg="mod">
          <ac:chgData name="Veronica Nemutandani" userId="212d2e98-55ce-4ae5-8aeb-10e03d0cd506" providerId="ADAL" clId="{383B4153-6714-4E34-B11D-A37910E02880}" dt="2023-09-26T17:13:42.377" v="7735" actId="26606"/>
          <ac:spMkLst>
            <pc:docMk/>
            <pc:sldMk cId="944530145" sldId="264"/>
            <ac:spMk id="3" creationId="{F6536081-533F-297C-5080-2B331D2F71E5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16" creationId="{E92FEB64-6EEA-4759-B4A4-BD2C1E660BA8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18" creationId="{B10BB131-AC8E-4A8E-A5D1-36260F720C3B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20" creationId="{14847E93-7DC1-4D4B-8829-B19AA7137C50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22" creationId="{5566D6E1-03A1-4D73-A4E0-35D74D568A04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24" creationId="{9F835A99-04AC-494A-A572-AFE8413CC938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26" creationId="{7B786209-1B0B-4CA9-9BDD-F7327066A84D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28" creationId="{2D2964BB-484D-45AE-AD66-D407D0629652}"/>
          </ac:spMkLst>
        </pc:spChg>
        <pc:spChg chg="add del">
          <ac:chgData name="Veronica Nemutandani" userId="212d2e98-55ce-4ae5-8aeb-10e03d0cd506" providerId="ADAL" clId="{383B4153-6714-4E34-B11D-A37910E02880}" dt="2023-09-26T17:13:42.347" v="7734" actId="26606"/>
          <ac:spMkLst>
            <pc:docMk/>
            <pc:sldMk cId="944530145" sldId="264"/>
            <ac:spMk id="30" creationId="{6691AC69-A76E-4DAB-B565-468B6B87ACF3}"/>
          </ac:spMkLst>
        </pc:spChg>
        <pc:spChg chg="add">
          <ac:chgData name="Veronica Nemutandani" userId="212d2e98-55ce-4ae5-8aeb-10e03d0cd506" providerId="ADAL" clId="{383B4153-6714-4E34-B11D-A37910E02880}" dt="2023-09-26T17:13:42.377" v="7735" actId="26606"/>
          <ac:spMkLst>
            <pc:docMk/>
            <pc:sldMk cId="944530145" sldId="264"/>
            <ac:spMk id="32" creationId="{907EF6B7-1338-4443-8C46-6A318D952DFD}"/>
          </ac:spMkLst>
        </pc:spChg>
        <pc:spChg chg="add">
          <ac:chgData name="Veronica Nemutandani" userId="212d2e98-55ce-4ae5-8aeb-10e03d0cd506" providerId="ADAL" clId="{383B4153-6714-4E34-B11D-A37910E02880}" dt="2023-09-26T17:13:42.377" v="7735" actId="26606"/>
          <ac:spMkLst>
            <pc:docMk/>
            <pc:sldMk cId="944530145" sldId="264"/>
            <ac:spMk id="33" creationId="{DAAE4CDD-124C-4DCF-9584-B6033B545DD5}"/>
          </ac:spMkLst>
        </pc:spChg>
        <pc:spChg chg="add">
          <ac:chgData name="Veronica Nemutandani" userId="212d2e98-55ce-4ae5-8aeb-10e03d0cd506" providerId="ADAL" clId="{383B4153-6714-4E34-B11D-A37910E02880}" dt="2023-09-26T17:13:42.377" v="7735" actId="26606"/>
          <ac:spMkLst>
            <pc:docMk/>
            <pc:sldMk cId="944530145" sldId="264"/>
            <ac:spMk id="34" creationId="{081E4A58-353D-44AE-B2FC-2A74E2E400F7}"/>
          </ac:spMkLst>
        </pc:spChg>
        <pc:grpChg chg="add del">
          <ac:chgData name="Veronica Nemutandani" userId="212d2e98-55ce-4ae5-8aeb-10e03d0cd506" providerId="ADAL" clId="{383B4153-6714-4E34-B11D-A37910E02880}" dt="2023-09-26T17:13:42.377" v="7735" actId="26606"/>
          <ac:grpSpMkLst>
            <pc:docMk/>
            <pc:sldMk cId="944530145" sldId="264"/>
            <ac:grpSpMk id="8" creationId="{0B589F22-3762-444E-9FC9-BE1800ABE3FD}"/>
          </ac:grpSpMkLst>
        </pc:grpChg>
      </pc:sldChg>
      <pc:sldChg chg="addSp delSp modSp new mod ord setBg">
        <pc:chgData name="Veronica Nemutandani" userId="212d2e98-55ce-4ae5-8aeb-10e03d0cd506" providerId="ADAL" clId="{383B4153-6714-4E34-B11D-A37910E02880}" dt="2023-09-26T16:22:40.623" v="6866"/>
        <pc:sldMkLst>
          <pc:docMk/>
          <pc:sldMk cId="2213969322" sldId="265"/>
        </pc:sldMkLst>
        <pc:spChg chg="add del mod">
          <ac:chgData name="Veronica Nemutandani" userId="212d2e98-55ce-4ae5-8aeb-10e03d0cd506" providerId="ADAL" clId="{383B4153-6714-4E34-B11D-A37910E02880}" dt="2023-09-24T14:57:53.067" v="1757" actId="26606"/>
          <ac:spMkLst>
            <pc:docMk/>
            <pc:sldMk cId="2213969322" sldId="265"/>
            <ac:spMk id="2" creationId="{FB25CC25-CD7D-49B0-B744-25EF299AA492}"/>
          </ac:spMkLst>
        </pc:spChg>
        <pc:spChg chg="del">
          <ac:chgData name="Veronica Nemutandani" userId="212d2e98-55ce-4ae5-8aeb-10e03d0cd506" providerId="ADAL" clId="{383B4153-6714-4E34-B11D-A37910E02880}" dt="2023-09-24T14:57:12.018" v="1748"/>
          <ac:spMkLst>
            <pc:docMk/>
            <pc:sldMk cId="2213969322" sldId="265"/>
            <ac:spMk id="3" creationId="{D0404F51-A8BF-F0C0-750E-A3C3B9182412}"/>
          </ac:spMkLst>
        </pc:spChg>
        <pc:spChg chg="add del">
          <ac:chgData name="Veronica Nemutandani" userId="212d2e98-55ce-4ae5-8aeb-10e03d0cd506" providerId="ADAL" clId="{383B4153-6714-4E34-B11D-A37910E02880}" dt="2023-09-24T14:57:38.177" v="1752" actId="26606"/>
          <ac:spMkLst>
            <pc:docMk/>
            <pc:sldMk cId="2213969322" sldId="265"/>
            <ac:spMk id="6150" creationId="{3037BBEE-71CF-DC38-3907-131F235C5F12}"/>
          </ac:spMkLst>
        </pc:spChg>
        <pc:spChg chg="add del">
          <ac:chgData name="Veronica Nemutandani" userId="212d2e98-55ce-4ae5-8aeb-10e03d0cd506" providerId="ADAL" clId="{383B4153-6714-4E34-B11D-A37910E02880}" dt="2023-09-24T14:57:53.058" v="1756" actId="26606"/>
          <ac:spMkLst>
            <pc:docMk/>
            <pc:sldMk cId="2213969322" sldId="265"/>
            <ac:spMk id="6151" creationId="{B649E800-A5C8-49A0-A453-ED537DA3156A}"/>
          </ac:spMkLst>
        </pc:spChg>
        <pc:spChg chg="add del">
          <ac:chgData name="Veronica Nemutandani" userId="212d2e98-55ce-4ae5-8aeb-10e03d0cd506" providerId="ADAL" clId="{383B4153-6714-4E34-B11D-A37910E02880}" dt="2023-09-24T14:57:38.177" v="1752" actId="26606"/>
          <ac:spMkLst>
            <pc:docMk/>
            <pc:sldMk cId="2213969322" sldId="265"/>
            <ac:spMk id="6153" creationId="{1ECAB1E8-8195-4748-BE71-FF806D86892E}"/>
          </ac:spMkLst>
        </pc:spChg>
        <pc:spChg chg="add del">
          <ac:chgData name="Veronica Nemutandani" userId="212d2e98-55ce-4ae5-8aeb-10e03d0cd506" providerId="ADAL" clId="{383B4153-6714-4E34-B11D-A37910E02880}" dt="2023-09-24T14:57:38.177" v="1752" actId="26606"/>
          <ac:spMkLst>
            <pc:docMk/>
            <pc:sldMk cId="2213969322" sldId="265"/>
            <ac:spMk id="6155" creationId="{57F6BDD4-E066-4008-8011-6CC31AEB4556}"/>
          </ac:spMkLst>
        </pc:spChg>
        <pc:spChg chg="add del">
          <ac:chgData name="Veronica Nemutandani" userId="212d2e98-55ce-4ae5-8aeb-10e03d0cd506" providerId="ADAL" clId="{383B4153-6714-4E34-B11D-A37910E02880}" dt="2023-09-24T14:57:38.177" v="1752" actId="26606"/>
          <ac:spMkLst>
            <pc:docMk/>
            <pc:sldMk cId="2213969322" sldId="265"/>
            <ac:spMk id="6157" creationId="{2711A8FB-68FC-45FC-B01E-38F809E2D439}"/>
          </ac:spMkLst>
        </pc:spChg>
        <pc:spChg chg="add del">
          <ac:chgData name="Veronica Nemutandani" userId="212d2e98-55ce-4ae5-8aeb-10e03d0cd506" providerId="ADAL" clId="{383B4153-6714-4E34-B11D-A37910E02880}" dt="2023-09-24T14:57:38.177" v="1752" actId="26606"/>
          <ac:spMkLst>
            <pc:docMk/>
            <pc:sldMk cId="2213969322" sldId="265"/>
            <ac:spMk id="6159" creationId="{2A865FE3-5FC9-4049-87CF-30019C46C0F5}"/>
          </ac:spMkLst>
        </pc:spChg>
        <pc:spChg chg="add del">
          <ac:chgData name="Veronica Nemutandani" userId="212d2e98-55ce-4ae5-8aeb-10e03d0cd506" providerId="ADAL" clId="{383B4153-6714-4E34-B11D-A37910E02880}" dt="2023-09-24T14:57:43.644" v="1754" actId="26606"/>
          <ac:spMkLst>
            <pc:docMk/>
            <pc:sldMk cId="2213969322" sldId="265"/>
            <ac:spMk id="6161" creationId="{E3020543-B24B-4EC4-8FFC-8DD88EEA91A8}"/>
          </ac:spMkLst>
        </pc:spChg>
        <pc:spChg chg="add del">
          <ac:chgData name="Veronica Nemutandani" userId="212d2e98-55ce-4ae5-8aeb-10e03d0cd506" providerId="ADAL" clId="{383B4153-6714-4E34-B11D-A37910E02880}" dt="2023-09-24T14:57:43.644" v="1754" actId="26606"/>
          <ac:spMkLst>
            <pc:docMk/>
            <pc:sldMk cId="2213969322" sldId="265"/>
            <ac:spMk id="6162" creationId="{327D73B4-9F5C-4A64-A179-51B9500CB8B5}"/>
          </ac:spMkLst>
        </pc:spChg>
        <pc:spChg chg="add del">
          <ac:chgData name="Veronica Nemutandani" userId="212d2e98-55ce-4ae5-8aeb-10e03d0cd506" providerId="ADAL" clId="{383B4153-6714-4E34-B11D-A37910E02880}" dt="2023-09-24T14:57:43.644" v="1754" actId="26606"/>
          <ac:spMkLst>
            <pc:docMk/>
            <pc:sldMk cId="2213969322" sldId="265"/>
            <ac:spMk id="6164" creationId="{C1F06963-6374-4B48-844F-071A9BAAAE02}"/>
          </ac:spMkLst>
        </pc:spChg>
        <pc:spChg chg="add del">
          <ac:chgData name="Veronica Nemutandani" userId="212d2e98-55ce-4ae5-8aeb-10e03d0cd506" providerId="ADAL" clId="{383B4153-6714-4E34-B11D-A37910E02880}" dt="2023-09-24T14:57:43.644" v="1754" actId="26606"/>
          <ac:spMkLst>
            <pc:docMk/>
            <pc:sldMk cId="2213969322" sldId="265"/>
            <ac:spMk id="6165" creationId="{6CB927A4-E432-4310-9CD5-E89FF5063179}"/>
          </ac:spMkLst>
        </pc:spChg>
        <pc:spChg chg="add del">
          <ac:chgData name="Veronica Nemutandani" userId="212d2e98-55ce-4ae5-8aeb-10e03d0cd506" providerId="ADAL" clId="{383B4153-6714-4E34-B11D-A37910E02880}" dt="2023-09-24T14:57:43.644" v="1754" actId="26606"/>
          <ac:spMkLst>
            <pc:docMk/>
            <pc:sldMk cId="2213969322" sldId="265"/>
            <ac:spMk id="6166" creationId="{1453BF6C-B012-48B7-B4E8-6D7AC7C27D02}"/>
          </ac:spMkLst>
        </pc:spChg>
        <pc:spChg chg="add del">
          <ac:chgData name="Veronica Nemutandani" userId="212d2e98-55ce-4ae5-8aeb-10e03d0cd506" providerId="ADAL" clId="{383B4153-6714-4E34-B11D-A37910E02880}" dt="2023-09-24T14:57:43.644" v="1754" actId="26606"/>
          <ac:spMkLst>
            <pc:docMk/>
            <pc:sldMk cId="2213969322" sldId="265"/>
            <ac:spMk id="6167" creationId="{3E9007C3-4C7B-F75C-08DA-43549D968820}"/>
          </ac:spMkLst>
        </pc:spChg>
        <pc:spChg chg="add del">
          <ac:chgData name="Veronica Nemutandani" userId="212d2e98-55ce-4ae5-8aeb-10e03d0cd506" providerId="ADAL" clId="{383B4153-6714-4E34-B11D-A37910E02880}" dt="2023-09-24T14:57:53.058" v="1756" actId="26606"/>
          <ac:spMkLst>
            <pc:docMk/>
            <pc:sldMk cId="2213969322" sldId="265"/>
            <ac:spMk id="6169" creationId="{8BA67DD7-B75D-4A30-90A4-EEA9F64AF11B}"/>
          </ac:spMkLst>
        </pc:spChg>
        <pc:spChg chg="add mod">
          <ac:chgData name="Veronica Nemutandani" userId="212d2e98-55ce-4ae5-8aeb-10e03d0cd506" providerId="ADAL" clId="{383B4153-6714-4E34-B11D-A37910E02880}" dt="2023-09-26T14:16:53.045" v="6711" actId="6549"/>
          <ac:spMkLst>
            <pc:docMk/>
            <pc:sldMk cId="2213969322" sldId="265"/>
            <ac:spMk id="6173" creationId="{FB25CC25-CD7D-49B0-B744-25EF299AA492}"/>
          </ac:spMkLst>
        </pc:spChg>
        <pc:spChg chg="add del mod ord">
          <ac:chgData name="Veronica Nemutandani" userId="212d2e98-55ce-4ae5-8aeb-10e03d0cd506" providerId="ADAL" clId="{383B4153-6714-4E34-B11D-A37910E02880}" dt="2023-09-24T18:17:04.764" v="2864" actId="26606"/>
          <ac:spMkLst>
            <pc:docMk/>
            <pc:sldMk cId="2213969322" sldId="265"/>
            <ac:spMk id="6174" creationId="{15A7D073-17D4-A172-05C0-ACC8FF3FBCF5}"/>
          </ac:spMkLst>
        </pc:spChg>
        <pc:spChg chg="add del">
          <ac:chgData name="Veronica Nemutandani" userId="212d2e98-55ce-4ae5-8aeb-10e03d0cd506" providerId="ADAL" clId="{383B4153-6714-4E34-B11D-A37910E02880}" dt="2023-09-24T18:17:04.764" v="2864" actId="26606"/>
          <ac:spMkLst>
            <pc:docMk/>
            <pc:sldMk cId="2213969322" sldId="265"/>
            <ac:spMk id="6181" creationId="{A6D37EE4-EA1B-46EE-A54B-5233C63C9695}"/>
          </ac:spMkLst>
        </pc:spChg>
        <pc:spChg chg="add del">
          <ac:chgData name="Veronica Nemutandani" userId="212d2e98-55ce-4ae5-8aeb-10e03d0cd506" providerId="ADAL" clId="{383B4153-6714-4E34-B11D-A37910E02880}" dt="2023-09-24T18:17:04.764" v="2864" actId="26606"/>
          <ac:spMkLst>
            <pc:docMk/>
            <pc:sldMk cId="2213969322" sldId="265"/>
            <ac:spMk id="6183" creationId="{927D5270-6648-4CC1-8F78-48BE299CAC25}"/>
          </ac:spMkLst>
        </pc:spChg>
        <pc:spChg chg="add del">
          <ac:chgData name="Veronica Nemutandani" userId="212d2e98-55ce-4ae5-8aeb-10e03d0cd506" providerId="ADAL" clId="{383B4153-6714-4E34-B11D-A37910E02880}" dt="2023-09-24T18:16:54.935" v="2861" actId="26606"/>
          <ac:spMkLst>
            <pc:docMk/>
            <pc:sldMk cId="2213969322" sldId="265"/>
            <ac:spMk id="6189" creationId="{2C61293E-6EBE-43EF-A52C-9BEBFD7679D4}"/>
          </ac:spMkLst>
        </pc:spChg>
        <pc:spChg chg="add del">
          <ac:chgData name="Veronica Nemutandani" userId="212d2e98-55ce-4ae5-8aeb-10e03d0cd506" providerId="ADAL" clId="{383B4153-6714-4E34-B11D-A37910E02880}" dt="2023-09-24T18:16:54.935" v="2861" actId="26606"/>
          <ac:spMkLst>
            <pc:docMk/>
            <pc:sldMk cId="2213969322" sldId="265"/>
            <ac:spMk id="6191" creationId="{21540236-BFD5-4A9D-8840-4703E7F76825}"/>
          </ac:spMkLst>
        </pc:spChg>
        <pc:spChg chg="add del">
          <ac:chgData name="Veronica Nemutandani" userId="212d2e98-55ce-4ae5-8aeb-10e03d0cd506" providerId="ADAL" clId="{383B4153-6714-4E34-B11D-A37910E02880}" dt="2023-09-24T18:17:04.686" v="2863" actId="26606"/>
          <ac:spMkLst>
            <pc:docMk/>
            <pc:sldMk cId="2213969322" sldId="265"/>
            <ac:spMk id="6193" creationId="{AAD0DBB9-1A4B-4391-81D4-CB19F9AB918A}"/>
          </ac:spMkLst>
        </pc:spChg>
        <pc:spChg chg="add del">
          <ac:chgData name="Veronica Nemutandani" userId="212d2e98-55ce-4ae5-8aeb-10e03d0cd506" providerId="ADAL" clId="{383B4153-6714-4E34-B11D-A37910E02880}" dt="2023-09-24T18:17:04.686" v="2863" actId="26606"/>
          <ac:spMkLst>
            <pc:docMk/>
            <pc:sldMk cId="2213969322" sldId="265"/>
            <ac:spMk id="6194" creationId="{BACC6370-2D7E-4714-9D71-7542949D7D5D}"/>
          </ac:spMkLst>
        </pc:spChg>
        <pc:spChg chg="add del">
          <ac:chgData name="Veronica Nemutandani" userId="212d2e98-55ce-4ae5-8aeb-10e03d0cd506" providerId="ADAL" clId="{383B4153-6714-4E34-B11D-A37910E02880}" dt="2023-09-24T18:17:04.686" v="2863" actId="26606"/>
          <ac:spMkLst>
            <pc:docMk/>
            <pc:sldMk cId="2213969322" sldId="265"/>
            <ac:spMk id="6195" creationId="{063BBA22-50EA-4C4D-BE05-F1CE4E63AA56}"/>
          </ac:spMkLst>
        </pc:spChg>
        <pc:spChg chg="add del">
          <ac:chgData name="Veronica Nemutandani" userId="212d2e98-55ce-4ae5-8aeb-10e03d0cd506" providerId="ADAL" clId="{383B4153-6714-4E34-B11D-A37910E02880}" dt="2023-09-24T18:17:04.686" v="2863" actId="26606"/>
          <ac:spMkLst>
            <pc:docMk/>
            <pc:sldMk cId="2213969322" sldId="265"/>
            <ac:spMk id="6196" creationId="{F68B3F68-107C-434F-AA38-110D5EA91B85}"/>
          </ac:spMkLst>
        </pc:spChg>
        <pc:spChg chg="add">
          <ac:chgData name="Veronica Nemutandani" userId="212d2e98-55ce-4ae5-8aeb-10e03d0cd506" providerId="ADAL" clId="{383B4153-6714-4E34-B11D-A37910E02880}" dt="2023-09-24T18:17:04.764" v="2864" actId="26606"/>
          <ac:spMkLst>
            <pc:docMk/>
            <pc:sldMk cId="2213969322" sldId="265"/>
            <ac:spMk id="6199" creationId="{2C61293E-6EBE-43EF-A52C-9BEBFD7679D4}"/>
          </ac:spMkLst>
        </pc:spChg>
        <pc:spChg chg="add">
          <ac:chgData name="Veronica Nemutandani" userId="212d2e98-55ce-4ae5-8aeb-10e03d0cd506" providerId="ADAL" clId="{383B4153-6714-4E34-B11D-A37910E02880}" dt="2023-09-24T18:17:04.764" v="2864" actId="26606"/>
          <ac:spMkLst>
            <pc:docMk/>
            <pc:sldMk cId="2213969322" sldId="265"/>
            <ac:spMk id="6201" creationId="{21540236-BFD5-4A9D-8840-4703E7F76825}"/>
          </ac:spMkLst>
        </pc:spChg>
        <pc:spChg chg="add mod">
          <ac:chgData name="Veronica Nemutandani" userId="212d2e98-55ce-4ae5-8aeb-10e03d0cd506" providerId="ADAL" clId="{383B4153-6714-4E34-B11D-A37910E02880}" dt="2023-09-24T21:07:37.265" v="2892" actId="6549"/>
          <ac:spMkLst>
            <pc:docMk/>
            <pc:sldMk cId="2213969322" sldId="265"/>
            <ac:spMk id="6202" creationId="{15A7D073-17D4-A172-05C0-ACC8FF3FBCF5}"/>
          </ac:spMkLst>
        </pc:spChg>
        <pc:grpChg chg="add del">
          <ac:chgData name="Veronica Nemutandani" userId="212d2e98-55ce-4ae5-8aeb-10e03d0cd506" providerId="ADAL" clId="{383B4153-6714-4E34-B11D-A37910E02880}" dt="2023-09-24T14:57:53.058" v="1756" actId="26606"/>
          <ac:grpSpMkLst>
            <pc:docMk/>
            <pc:sldMk cId="2213969322" sldId="265"/>
            <ac:grpSpMk id="6170" creationId="{E8C5FC48-0A3C-4D6D-A0D5-EEE93213DBBE}"/>
          </ac:grpSpMkLst>
        </pc:grpChg>
        <pc:grpChg chg="add del">
          <ac:chgData name="Veronica Nemutandani" userId="212d2e98-55ce-4ae5-8aeb-10e03d0cd506" providerId="ADAL" clId="{383B4153-6714-4E34-B11D-A37910E02880}" dt="2023-09-24T18:11:24.699" v="2856" actId="26606"/>
          <ac:grpSpMkLst>
            <pc:docMk/>
            <pc:sldMk cId="2213969322" sldId="265"/>
            <ac:grpSpMk id="6175" creationId="{1FD67D68-9B83-C338-8342-3348D8F22347}"/>
          </ac:grpSpMkLst>
        </pc:grpChg>
        <pc:graphicFrameChg chg="add del">
          <ac:chgData name="Veronica Nemutandani" userId="212d2e98-55ce-4ae5-8aeb-10e03d0cd506" providerId="ADAL" clId="{383B4153-6714-4E34-B11D-A37910E02880}" dt="2023-09-24T18:17:04.686" v="2863" actId="26606"/>
          <ac:graphicFrameMkLst>
            <pc:docMk/>
            <pc:sldMk cId="2213969322" sldId="265"/>
            <ac:graphicFrameMk id="6197" creationId="{BF8A303A-8A44-C83F-D24A-63DFD752ABDC}"/>
          </ac:graphicFrameMkLst>
        </pc:graphicFrameChg>
        <pc:picChg chg="add del mod">
          <ac:chgData name="Veronica Nemutandani" userId="212d2e98-55ce-4ae5-8aeb-10e03d0cd506" providerId="ADAL" clId="{383B4153-6714-4E34-B11D-A37910E02880}" dt="2023-09-24T18:16:13.177" v="2859" actId="478"/>
          <ac:picMkLst>
            <pc:docMk/>
            <pc:sldMk cId="2213969322" sldId="265"/>
            <ac:picMk id="6146" creationId="{A647C0BF-8729-EE11-735A-9EE07FC34055}"/>
          </ac:picMkLst>
        </pc:picChg>
        <pc:picChg chg="add del">
          <ac:chgData name="Veronica Nemutandani" userId="212d2e98-55ce-4ae5-8aeb-10e03d0cd506" providerId="ADAL" clId="{383B4153-6714-4E34-B11D-A37910E02880}" dt="2023-09-24T18:16:54.935" v="2861" actId="26606"/>
          <ac:picMkLst>
            <pc:docMk/>
            <pc:sldMk cId="2213969322" sldId="265"/>
            <ac:picMk id="6185" creationId="{871B75BF-B971-7BBA-3B14-FE9F38C1D136}"/>
          </ac:picMkLst>
        </pc:picChg>
        <pc:picChg chg="add">
          <ac:chgData name="Veronica Nemutandani" userId="212d2e98-55ce-4ae5-8aeb-10e03d0cd506" providerId="ADAL" clId="{383B4153-6714-4E34-B11D-A37910E02880}" dt="2023-09-24T18:17:04.764" v="2864" actId="26606"/>
          <ac:picMkLst>
            <pc:docMk/>
            <pc:sldMk cId="2213969322" sldId="265"/>
            <ac:picMk id="6200" creationId="{871B75BF-B971-7BBA-3B14-FE9F38C1D136}"/>
          </ac:picMkLst>
        </pc:picChg>
        <pc:cxnChg chg="add del">
          <ac:chgData name="Veronica Nemutandani" userId="212d2e98-55ce-4ae5-8aeb-10e03d0cd506" providerId="ADAL" clId="{383B4153-6714-4E34-B11D-A37910E02880}" dt="2023-09-24T14:57:43.644" v="1754" actId="26606"/>
          <ac:cxnSpMkLst>
            <pc:docMk/>
            <pc:sldMk cId="2213969322" sldId="265"/>
            <ac:cxnSpMk id="6163" creationId="{C49DA8F6-BCC1-4447-B54C-57856834B94B}"/>
          </ac:cxnSpMkLst>
        </pc:cxnChg>
      </pc:sldChg>
      <pc:sldChg chg="addSp modSp new mod setBg">
        <pc:chgData name="Veronica Nemutandani" userId="212d2e98-55ce-4ae5-8aeb-10e03d0cd506" providerId="ADAL" clId="{383B4153-6714-4E34-B11D-A37910E02880}" dt="2023-09-26T18:17:23.715" v="7940" actId="20577"/>
        <pc:sldMkLst>
          <pc:docMk/>
          <pc:sldMk cId="2573582416" sldId="266"/>
        </pc:sldMkLst>
        <pc:spChg chg="mod">
          <ac:chgData name="Veronica Nemutandani" userId="212d2e98-55ce-4ae5-8aeb-10e03d0cd506" providerId="ADAL" clId="{383B4153-6714-4E34-B11D-A37910E02880}" dt="2023-09-26T17:14:07.431" v="7739" actId="20577"/>
          <ac:spMkLst>
            <pc:docMk/>
            <pc:sldMk cId="2573582416" sldId="266"/>
            <ac:spMk id="2" creationId="{C0AB093A-037F-C359-066B-A7D7C58B09DD}"/>
          </ac:spMkLst>
        </pc:spChg>
        <pc:spChg chg="mod">
          <ac:chgData name="Veronica Nemutandani" userId="212d2e98-55ce-4ae5-8aeb-10e03d0cd506" providerId="ADAL" clId="{383B4153-6714-4E34-B11D-A37910E02880}" dt="2023-09-26T18:17:23.715" v="7940" actId="20577"/>
          <ac:spMkLst>
            <pc:docMk/>
            <pc:sldMk cId="2573582416" sldId="266"/>
            <ac:spMk id="3" creationId="{6E6F9296-B219-E3F6-F388-E2D7F29D3DB4}"/>
          </ac:spMkLst>
        </pc:spChg>
        <pc:spChg chg="add">
          <ac:chgData name="Veronica Nemutandani" userId="212d2e98-55ce-4ae5-8aeb-10e03d0cd506" providerId="ADAL" clId="{383B4153-6714-4E34-B11D-A37910E02880}" dt="2023-09-26T17:14:00.608" v="7736" actId="26606"/>
          <ac:spMkLst>
            <pc:docMk/>
            <pc:sldMk cId="2573582416" sldId="266"/>
            <ac:spMk id="8" creationId="{907EF6B7-1338-4443-8C46-6A318D952DFD}"/>
          </ac:spMkLst>
        </pc:spChg>
        <pc:spChg chg="add">
          <ac:chgData name="Veronica Nemutandani" userId="212d2e98-55ce-4ae5-8aeb-10e03d0cd506" providerId="ADAL" clId="{383B4153-6714-4E34-B11D-A37910E02880}" dt="2023-09-26T17:14:00.608" v="7736" actId="26606"/>
          <ac:spMkLst>
            <pc:docMk/>
            <pc:sldMk cId="2573582416" sldId="266"/>
            <ac:spMk id="10" creationId="{DAAE4CDD-124C-4DCF-9584-B6033B545DD5}"/>
          </ac:spMkLst>
        </pc:spChg>
        <pc:spChg chg="add">
          <ac:chgData name="Veronica Nemutandani" userId="212d2e98-55ce-4ae5-8aeb-10e03d0cd506" providerId="ADAL" clId="{383B4153-6714-4E34-B11D-A37910E02880}" dt="2023-09-26T17:14:00.608" v="7736" actId="26606"/>
          <ac:spMkLst>
            <pc:docMk/>
            <pc:sldMk cId="2573582416" sldId="266"/>
            <ac:spMk id="12" creationId="{081E4A58-353D-44AE-B2FC-2A74E2E400F7}"/>
          </ac:spMkLst>
        </pc:spChg>
      </pc:sldChg>
      <pc:sldChg chg="modSp new del mod">
        <pc:chgData name="Veronica Nemutandani" userId="212d2e98-55ce-4ae5-8aeb-10e03d0cd506" providerId="ADAL" clId="{383B4153-6714-4E34-B11D-A37910E02880}" dt="2023-09-24T15:08:09.164" v="1829" actId="2696"/>
        <pc:sldMkLst>
          <pc:docMk/>
          <pc:sldMk cId="2900898607" sldId="266"/>
        </pc:sldMkLst>
        <pc:spChg chg="mod">
          <ac:chgData name="Veronica Nemutandani" userId="212d2e98-55ce-4ae5-8aeb-10e03d0cd506" providerId="ADAL" clId="{383B4153-6714-4E34-B11D-A37910E02880}" dt="2023-09-24T15:05:51.628" v="1825" actId="20577"/>
          <ac:spMkLst>
            <pc:docMk/>
            <pc:sldMk cId="2900898607" sldId="266"/>
            <ac:spMk id="3" creationId="{F9BE7B76-FE0E-1696-49A5-8C91DAA74098}"/>
          </ac:spMkLst>
        </pc:spChg>
      </pc:sldChg>
      <pc:sldChg chg="addSp delSp modSp new del mod ord">
        <pc:chgData name="Veronica Nemutandani" userId="212d2e98-55ce-4ae5-8aeb-10e03d0cd506" providerId="ADAL" clId="{383B4153-6714-4E34-B11D-A37910E02880}" dt="2023-09-26T12:51:25.201" v="5841" actId="2696"/>
        <pc:sldMkLst>
          <pc:docMk/>
          <pc:sldMk cId="4261714109" sldId="267"/>
        </pc:sldMkLst>
        <pc:spChg chg="mod">
          <ac:chgData name="Veronica Nemutandani" userId="212d2e98-55ce-4ae5-8aeb-10e03d0cd506" providerId="ADAL" clId="{383B4153-6714-4E34-B11D-A37910E02880}" dt="2023-09-26T12:43:48.365" v="5711" actId="6549"/>
          <ac:spMkLst>
            <pc:docMk/>
            <pc:sldMk cId="4261714109" sldId="267"/>
            <ac:spMk id="2" creationId="{CE58808D-169A-517B-39AC-0ED1B7404E60}"/>
          </ac:spMkLst>
        </pc:spChg>
        <pc:spChg chg="del mod">
          <ac:chgData name="Veronica Nemutandani" userId="212d2e98-55ce-4ae5-8aeb-10e03d0cd506" providerId="ADAL" clId="{383B4153-6714-4E34-B11D-A37910E02880}" dt="2023-09-24T18:05:16.913" v="2855" actId="26606"/>
          <ac:spMkLst>
            <pc:docMk/>
            <pc:sldMk cId="4261714109" sldId="267"/>
            <ac:spMk id="3" creationId="{A38B82C4-AFFC-6EAE-8A9A-A5FAFD748981}"/>
          </ac:spMkLst>
        </pc:spChg>
        <pc:graphicFrameChg chg="add">
          <ac:chgData name="Veronica Nemutandani" userId="212d2e98-55ce-4ae5-8aeb-10e03d0cd506" providerId="ADAL" clId="{383B4153-6714-4E34-B11D-A37910E02880}" dt="2023-09-24T18:05:16.913" v="2855" actId="26606"/>
          <ac:graphicFrameMkLst>
            <pc:docMk/>
            <pc:sldMk cId="4261714109" sldId="267"/>
            <ac:graphicFrameMk id="5" creationId="{7D7AD244-A44F-8202-EB02-6A06098B9082}"/>
          </ac:graphicFrameMkLst>
        </pc:graphicFrameChg>
      </pc:sldChg>
      <pc:sldChg chg="modSp new del mod ord">
        <pc:chgData name="Veronica Nemutandani" userId="212d2e98-55ce-4ae5-8aeb-10e03d0cd506" providerId="ADAL" clId="{383B4153-6714-4E34-B11D-A37910E02880}" dt="2023-09-26T12:34:01.716" v="5607" actId="2696"/>
        <pc:sldMkLst>
          <pc:docMk/>
          <pc:sldMk cId="1932006402" sldId="268"/>
        </pc:sldMkLst>
        <pc:spChg chg="mod">
          <ac:chgData name="Veronica Nemutandani" userId="212d2e98-55ce-4ae5-8aeb-10e03d0cd506" providerId="ADAL" clId="{383B4153-6714-4E34-B11D-A37910E02880}" dt="2023-09-24T21:12:51.834" v="2940" actId="20577"/>
          <ac:spMkLst>
            <pc:docMk/>
            <pc:sldMk cId="1932006402" sldId="268"/>
            <ac:spMk id="2" creationId="{0E9333E2-1E38-C146-B3F6-7A42C0ED15DE}"/>
          </ac:spMkLst>
        </pc:spChg>
        <pc:spChg chg="mod">
          <ac:chgData name="Veronica Nemutandani" userId="212d2e98-55ce-4ae5-8aeb-10e03d0cd506" providerId="ADAL" clId="{383B4153-6714-4E34-B11D-A37910E02880}" dt="2023-09-24T21:19:33.859" v="3128" actId="20577"/>
          <ac:spMkLst>
            <pc:docMk/>
            <pc:sldMk cId="1932006402" sldId="268"/>
            <ac:spMk id="3" creationId="{5215F63A-B742-9EC2-4BD8-4A8CEF24F0DD}"/>
          </ac:spMkLst>
        </pc:spChg>
      </pc:sldChg>
      <pc:sldChg chg="addSp delSp modSp new del mod ord">
        <pc:chgData name="Veronica Nemutandani" userId="212d2e98-55ce-4ae5-8aeb-10e03d0cd506" providerId="ADAL" clId="{383B4153-6714-4E34-B11D-A37910E02880}" dt="2023-09-26T16:19:57.428" v="6856" actId="2696"/>
        <pc:sldMkLst>
          <pc:docMk/>
          <pc:sldMk cId="865171426" sldId="269"/>
        </pc:sldMkLst>
        <pc:spChg chg="mod">
          <ac:chgData name="Veronica Nemutandani" userId="212d2e98-55ce-4ae5-8aeb-10e03d0cd506" providerId="ADAL" clId="{383B4153-6714-4E34-B11D-A37910E02880}" dt="2023-09-26T14:17:48.820" v="6713" actId="113"/>
          <ac:spMkLst>
            <pc:docMk/>
            <pc:sldMk cId="865171426" sldId="269"/>
            <ac:spMk id="2" creationId="{69CA016F-ED42-1626-8CB4-6D815C7C5B8D}"/>
          </ac:spMkLst>
        </pc:spChg>
        <pc:spChg chg="mod">
          <ac:chgData name="Veronica Nemutandani" userId="212d2e98-55ce-4ae5-8aeb-10e03d0cd506" providerId="ADAL" clId="{383B4153-6714-4E34-B11D-A37910E02880}" dt="2023-09-26T13:12:45.154" v="6160"/>
          <ac:spMkLst>
            <pc:docMk/>
            <pc:sldMk cId="865171426" sldId="269"/>
            <ac:spMk id="3" creationId="{50EAC51D-D368-709B-5B9D-5048ECC584DD}"/>
          </ac:spMkLst>
        </pc:spChg>
        <pc:picChg chg="add del mod">
          <ac:chgData name="Veronica Nemutandani" userId="212d2e98-55ce-4ae5-8aeb-10e03d0cd506" providerId="ADAL" clId="{383B4153-6714-4E34-B11D-A37910E02880}" dt="2023-09-26T12:12:22.056" v="5503"/>
          <ac:picMkLst>
            <pc:docMk/>
            <pc:sldMk cId="865171426" sldId="269"/>
            <ac:picMk id="7170" creationId="{F2FE57EF-93B1-4191-44D5-E2B5F43B374F}"/>
          </ac:picMkLst>
        </pc:picChg>
      </pc:sldChg>
      <pc:sldChg chg="addSp modSp new mod setBg">
        <pc:chgData name="Veronica Nemutandani" userId="212d2e98-55ce-4ae5-8aeb-10e03d0cd506" providerId="ADAL" clId="{383B4153-6714-4E34-B11D-A37910E02880}" dt="2023-09-26T17:12:44.471" v="7722" actId="20577"/>
        <pc:sldMkLst>
          <pc:docMk/>
          <pc:sldMk cId="1393568025" sldId="270"/>
        </pc:sldMkLst>
        <pc:spChg chg="mod">
          <ac:chgData name="Veronica Nemutandani" userId="212d2e98-55ce-4ae5-8aeb-10e03d0cd506" providerId="ADAL" clId="{383B4153-6714-4E34-B11D-A37910E02880}" dt="2023-09-26T17:12:44.471" v="7722" actId="20577"/>
          <ac:spMkLst>
            <pc:docMk/>
            <pc:sldMk cId="1393568025" sldId="270"/>
            <ac:spMk id="2" creationId="{DF681802-3FF4-7E42-B1E6-3DDDF48F134C}"/>
          </ac:spMkLst>
        </pc:spChg>
        <pc:spChg chg="mod">
          <ac:chgData name="Veronica Nemutandani" userId="212d2e98-55ce-4ae5-8aeb-10e03d0cd506" providerId="ADAL" clId="{383B4153-6714-4E34-B11D-A37910E02880}" dt="2023-09-26T17:12:02.631" v="7717" actId="26606"/>
          <ac:spMkLst>
            <pc:docMk/>
            <pc:sldMk cId="1393568025" sldId="270"/>
            <ac:spMk id="3" creationId="{A0BB6304-3C64-E37F-2006-53D7934A29DB}"/>
          </ac:spMkLst>
        </pc:spChg>
        <pc:spChg chg="add">
          <ac:chgData name="Veronica Nemutandani" userId="212d2e98-55ce-4ae5-8aeb-10e03d0cd506" providerId="ADAL" clId="{383B4153-6714-4E34-B11D-A37910E02880}" dt="2023-09-26T17:12:02.631" v="7717" actId="26606"/>
          <ac:spMkLst>
            <pc:docMk/>
            <pc:sldMk cId="1393568025" sldId="270"/>
            <ac:spMk id="8" creationId="{907EF6B7-1338-4443-8C46-6A318D952DFD}"/>
          </ac:spMkLst>
        </pc:spChg>
        <pc:spChg chg="add">
          <ac:chgData name="Veronica Nemutandani" userId="212d2e98-55ce-4ae5-8aeb-10e03d0cd506" providerId="ADAL" clId="{383B4153-6714-4E34-B11D-A37910E02880}" dt="2023-09-26T17:12:02.631" v="7717" actId="26606"/>
          <ac:spMkLst>
            <pc:docMk/>
            <pc:sldMk cId="1393568025" sldId="270"/>
            <ac:spMk id="10" creationId="{DAAE4CDD-124C-4DCF-9584-B6033B545DD5}"/>
          </ac:spMkLst>
        </pc:spChg>
        <pc:spChg chg="add">
          <ac:chgData name="Veronica Nemutandani" userId="212d2e98-55ce-4ae5-8aeb-10e03d0cd506" providerId="ADAL" clId="{383B4153-6714-4E34-B11D-A37910E02880}" dt="2023-09-26T17:12:02.631" v="7717" actId="26606"/>
          <ac:spMkLst>
            <pc:docMk/>
            <pc:sldMk cId="1393568025" sldId="270"/>
            <ac:spMk id="12" creationId="{081E4A58-353D-44AE-B2FC-2A74E2E400F7}"/>
          </ac:spMkLst>
        </pc:spChg>
      </pc:sldChg>
      <pc:sldChg chg="addSp modSp new mod setBg">
        <pc:chgData name="Veronica Nemutandani" userId="212d2e98-55ce-4ae5-8aeb-10e03d0cd506" providerId="ADAL" clId="{383B4153-6714-4E34-B11D-A37910E02880}" dt="2023-09-26T17:24:29.086" v="7855" actId="20577"/>
        <pc:sldMkLst>
          <pc:docMk/>
          <pc:sldMk cId="2009936730" sldId="271"/>
        </pc:sldMkLst>
        <pc:spChg chg="mod">
          <ac:chgData name="Veronica Nemutandani" userId="212d2e98-55ce-4ae5-8aeb-10e03d0cd506" providerId="ADAL" clId="{383B4153-6714-4E34-B11D-A37910E02880}" dt="2023-09-26T17:12:34.025" v="7720" actId="26606"/>
          <ac:spMkLst>
            <pc:docMk/>
            <pc:sldMk cId="2009936730" sldId="271"/>
            <ac:spMk id="2" creationId="{ECFE3A38-99DC-414E-62C8-A682EA1207DA}"/>
          </ac:spMkLst>
        </pc:spChg>
        <pc:spChg chg="mod">
          <ac:chgData name="Veronica Nemutandani" userId="212d2e98-55ce-4ae5-8aeb-10e03d0cd506" providerId="ADAL" clId="{383B4153-6714-4E34-B11D-A37910E02880}" dt="2023-09-26T17:24:29.086" v="7855" actId="20577"/>
          <ac:spMkLst>
            <pc:docMk/>
            <pc:sldMk cId="2009936730" sldId="271"/>
            <ac:spMk id="3" creationId="{CBE622E9-68FF-9072-DB89-DD240FC05F05}"/>
          </ac:spMkLst>
        </pc:spChg>
        <pc:spChg chg="add">
          <ac:chgData name="Veronica Nemutandani" userId="212d2e98-55ce-4ae5-8aeb-10e03d0cd506" providerId="ADAL" clId="{383B4153-6714-4E34-B11D-A37910E02880}" dt="2023-09-26T17:12:34.025" v="7720" actId="26606"/>
          <ac:spMkLst>
            <pc:docMk/>
            <pc:sldMk cId="2009936730" sldId="271"/>
            <ac:spMk id="8" creationId="{907EF6B7-1338-4443-8C46-6A318D952DFD}"/>
          </ac:spMkLst>
        </pc:spChg>
        <pc:spChg chg="add">
          <ac:chgData name="Veronica Nemutandani" userId="212d2e98-55ce-4ae5-8aeb-10e03d0cd506" providerId="ADAL" clId="{383B4153-6714-4E34-B11D-A37910E02880}" dt="2023-09-26T17:12:34.025" v="7720" actId="26606"/>
          <ac:spMkLst>
            <pc:docMk/>
            <pc:sldMk cId="2009936730" sldId="271"/>
            <ac:spMk id="10" creationId="{DAAE4CDD-124C-4DCF-9584-B6033B545DD5}"/>
          </ac:spMkLst>
        </pc:spChg>
        <pc:spChg chg="add">
          <ac:chgData name="Veronica Nemutandani" userId="212d2e98-55ce-4ae5-8aeb-10e03d0cd506" providerId="ADAL" clId="{383B4153-6714-4E34-B11D-A37910E02880}" dt="2023-09-26T17:12:34.025" v="7720" actId="26606"/>
          <ac:spMkLst>
            <pc:docMk/>
            <pc:sldMk cId="2009936730" sldId="271"/>
            <ac:spMk id="12" creationId="{081E4A58-353D-44AE-B2FC-2A74E2E400F7}"/>
          </ac:spMkLst>
        </pc:spChg>
      </pc:sldChg>
      <pc:sldChg chg="addSp modSp new mod ord setBg">
        <pc:chgData name="Veronica Nemutandani" userId="212d2e98-55ce-4ae5-8aeb-10e03d0cd506" providerId="ADAL" clId="{383B4153-6714-4E34-B11D-A37910E02880}" dt="2023-09-26T18:18:14.538" v="7941" actId="6549"/>
        <pc:sldMkLst>
          <pc:docMk/>
          <pc:sldMk cId="1593889039" sldId="272"/>
        </pc:sldMkLst>
        <pc:spChg chg="mod">
          <ac:chgData name="Veronica Nemutandani" userId="212d2e98-55ce-4ae5-8aeb-10e03d0cd506" providerId="ADAL" clId="{383B4153-6714-4E34-B11D-A37910E02880}" dt="2023-09-26T18:13:37.476" v="7922" actId="20577"/>
          <ac:spMkLst>
            <pc:docMk/>
            <pc:sldMk cId="1593889039" sldId="272"/>
            <ac:spMk id="2" creationId="{43D559E6-9532-DD2C-E0F3-54903CA035F1}"/>
          </ac:spMkLst>
        </pc:spChg>
        <pc:spChg chg="mod">
          <ac:chgData name="Veronica Nemutandani" userId="212d2e98-55ce-4ae5-8aeb-10e03d0cd506" providerId="ADAL" clId="{383B4153-6714-4E34-B11D-A37910E02880}" dt="2023-09-26T18:18:14.538" v="7941" actId="6549"/>
          <ac:spMkLst>
            <pc:docMk/>
            <pc:sldMk cId="1593889039" sldId="272"/>
            <ac:spMk id="3" creationId="{5F978ADB-D260-5F45-D2BF-B00F3ECF6470}"/>
          </ac:spMkLst>
        </pc:spChg>
        <pc:spChg chg="add">
          <ac:chgData name="Veronica Nemutandani" userId="212d2e98-55ce-4ae5-8aeb-10e03d0cd506" providerId="ADAL" clId="{383B4153-6714-4E34-B11D-A37910E02880}" dt="2023-09-26T17:14:28.298" v="7740" actId="26606"/>
          <ac:spMkLst>
            <pc:docMk/>
            <pc:sldMk cId="1593889039" sldId="272"/>
            <ac:spMk id="10" creationId="{77C59BEC-C4CC-4741-B975-08C543178D3D}"/>
          </ac:spMkLst>
        </pc:spChg>
        <pc:spChg chg="add">
          <ac:chgData name="Veronica Nemutandani" userId="212d2e98-55ce-4ae5-8aeb-10e03d0cd506" providerId="ADAL" clId="{383B4153-6714-4E34-B11D-A37910E02880}" dt="2023-09-26T17:14:28.298" v="7740" actId="26606"/>
          <ac:spMkLst>
            <pc:docMk/>
            <pc:sldMk cId="1593889039" sldId="272"/>
            <ac:spMk id="12" creationId="{72DEF309-605D-4117-9340-6D589B6C3A34}"/>
          </ac:spMkLst>
        </pc:spChg>
        <pc:spChg chg="add">
          <ac:chgData name="Veronica Nemutandani" userId="212d2e98-55ce-4ae5-8aeb-10e03d0cd506" providerId="ADAL" clId="{383B4153-6714-4E34-B11D-A37910E02880}" dt="2023-09-26T17:14:28.298" v="7740" actId="26606"/>
          <ac:spMkLst>
            <pc:docMk/>
            <pc:sldMk cId="1593889039" sldId="272"/>
            <ac:spMk id="14" creationId="{A7B99495-F43F-4D80-A44F-2CB4764EB90B}"/>
          </ac:spMkLst>
        </pc:spChg>
        <pc:picChg chg="add">
          <ac:chgData name="Veronica Nemutandani" userId="212d2e98-55ce-4ae5-8aeb-10e03d0cd506" providerId="ADAL" clId="{383B4153-6714-4E34-B11D-A37910E02880}" dt="2023-09-26T17:14:28.298" v="7740" actId="26606"/>
          <ac:picMkLst>
            <pc:docMk/>
            <pc:sldMk cId="1593889039" sldId="272"/>
            <ac:picMk id="7" creationId="{606C598D-712D-E6F7-5DAF-4A1A8B74C2B9}"/>
          </ac:picMkLst>
        </pc:picChg>
      </pc:sldChg>
      <pc:sldChg chg="addSp delSp modSp new mod ord setBg">
        <pc:chgData name="Veronica Nemutandani" userId="212d2e98-55ce-4ae5-8aeb-10e03d0cd506" providerId="ADAL" clId="{383B4153-6714-4E34-B11D-A37910E02880}" dt="2023-09-26T16:22:30.677" v="6864" actId="5793"/>
        <pc:sldMkLst>
          <pc:docMk/>
          <pc:sldMk cId="2545194359" sldId="273"/>
        </pc:sldMkLst>
        <pc:spChg chg="mod">
          <ac:chgData name="Veronica Nemutandani" userId="212d2e98-55ce-4ae5-8aeb-10e03d0cd506" providerId="ADAL" clId="{383B4153-6714-4E34-B11D-A37910E02880}" dt="2023-09-26T14:44:09.143" v="6752" actId="20577"/>
          <ac:spMkLst>
            <pc:docMk/>
            <pc:sldMk cId="2545194359" sldId="273"/>
            <ac:spMk id="2" creationId="{A7FA8A63-17F2-A33C-56E6-164940346390}"/>
          </ac:spMkLst>
        </pc:spChg>
        <pc:spChg chg="del">
          <ac:chgData name="Veronica Nemutandani" userId="212d2e98-55ce-4ae5-8aeb-10e03d0cd506" providerId="ADAL" clId="{383B4153-6714-4E34-B11D-A37910E02880}" dt="2023-09-26T14:40:19.052" v="6715"/>
          <ac:spMkLst>
            <pc:docMk/>
            <pc:sldMk cId="2545194359" sldId="273"/>
            <ac:spMk id="3" creationId="{FB48C864-47BB-40D6-3CC7-6B2F12359ADC}"/>
          </ac:spMkLst>
        </pc:spChg>
        <pc:spChg chg="mod">
          <ac:chgData name="Veronica Nemutandani" userId="212d2e98-55ce-4ae5-8aeb-10e03d0cd506" providerId="ADAL" clId="{383B4153-6714-4E34-B11D-A37910E02880}" dt="2023-09-26T16:22:30.677" v="6864" actId="5793"/>
          <ac:spMkLst>
            <pc:docMk/>
            <pc:sldMk cId="2545194359" sldId="273"/>
            <ac:spMk id="4" creationId="{7492E597-0803-FCDA-B6D2-235A3A7A7B68}"/>
          </ac:spMkLst>
        </pc:spChg>
        <pc:spChg chg="add">
          <ac:chgData name="Veronica Nemutandani" userId="212d2e98-55ce-4ae5-8aeb-10e03d0cd506" providerId="ADAL" clId="{383B4153-6714-4E34-B11D-A37910E02880}" dt="2023-09-26T14:43:09.389" v="6724" actId="26606"/>
          <ac:spMkLst>
            <pc:docMk/>
            <pc:sldMk cId="2545194359" sldId="273"/>
            <ac:spMk id="10" creationId="{45D37F4E-DDB4-456B-97E0-9937730A039F}"/>
          </ac:spMkLst>
        </pc:spChg>
        <pc:spChg chg="add">
          <ac:chgData name="Veronica Nemutandani" userId="212d2e98-55ce-4ae5-8aeb-10e03d0cd506" providerId="ADAL" clId="{383B4153-6714-4E34-B11D-A37910E02880}" dt="2023-09-26T14:43:09.389" v="6724" actId="26606"/>
          <ac:spMkLst>
            <pc:docMk/>
            <pc:sldMk cId="2545194359" sldId="273"/>
            <ac:spMk id="12" creationId="{B2DD41CD-8F47-4F56-AD12-4E2FF7696987}"/>
          </ac:spMkLst>
        </pc:spChg>
        <pc:picChg chg="add mod ord">
          <ac:chgData name="Veronica Nemutandani" userId="212d2e98-55ce-4ae5-8aeb-10e03d0cd506" providerId="ADAL" clId="{383B4153-6714-4E34-B11D-A37910E02880}" dt="2023-09-26T14:43:09.389" v="6724" actId="26606"/>
          <ac:picMkLst>
            <pc:docMk/>
            <pc:sldMk cId="2545194359" sldId="273"/>
            <ac:picMk id="5" creationId="{5B97B286-FE30-30BC-E679-8EC904FE4F19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9D278-34AE-4F8F-ADDF-AF7AE07C143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6D64267-5519-4DA7-A6FD-29F5BAB89E61}">
      <dgm:prSet/>
      <dgm:spPr/>
      <dgm:t>
        <a:bodyPr/>
        <a:lstStyle/>
        <a:p>
          <a:r>
            <a:rPr lang="en-US" b="0" i="0"/>
            <a:t>Social work primarily involves working with marginalized populations impacted by socio-economic and health-related circumstances.</a:t>
          </a:r>
          <a:endParaRPr lang="en-US"/>
        </a:p>
      </dgm:t>
    </dgm:pt>
    <dgm:pt modelId="{C15D0B6C-5249-47BA-95E2-95C9BC950D17}" type="parTrans" cxnId="{DE68771F-CE6B-4229-BD15-AE23FEE88666}">
      <dgm:prSet/>
      <dgm:spPr/>
      <dgm:t>
        <a:bodyPr/>
        <a:lstStyle/>
        <a:p>
          <a:endParaRPr lang="en-US"/>
        </a:p>
      </dgm:t>
    </dgm:pt>
    <dgm:pt modelId="{242458CE-7C30-4B76-AC45-D512CB6812D5}" type="sibTrans" cxnId="{DE68771F-CE6B-4229-BD15-AE23FEE88666}">
      <dgm:prSet/>
      <dgm:spPr/>
      <dgm:t>
        <a:bodyPr/>
        <a:lstStyle/>
        <a:p>
          <a:endParaRPr lang="en-US"/>
        </a:p>
      </dgm:t>
    </dgm:pt>
    <dgm:pt modelId="{1CF02FDD-70FA-4ABD-A5CC-903BB436A03A}">
      <dgm:prSet/>
      <dgm:spPr/>
      <dgm:t>
        <a:bodyPr/>
        <a:lstStyle/>
        <a:p>
          <a:r>
            <a:rPr lang="en-US" b="0" i="0"/>
            <a:t>Achieved through supportive and empowering environments, wherein individuals are aided in overcoming diverse challenges.</a:t>
          </a:r>
          <a:endParaRPr lang="en-US"/>
        </a:p>
      </dgm:t>
    </dgm:pt>
    <dgm:pt modelId="{42C646A1-6CF1-495B-923F-F675D228E3B9}" type="parTrans" cxnId="{36A5B198-13DB-4DE7-BFBD-C41D2D45FBDE}">
      <dgm:prSet/>
      <dgm:spPr/>
      <dgm:t>
        <a:bodyPr/>
        <a:lstStyle/>
        <a:p>
          <a:endParaRPr lang="en-US"/>
        </a:p>
      </dgm:t>
    </dgm:pt>
    <dgm:pt modelId="{F71B1AF7-3804-48EF-BF25-CEEFA1018156}" type="sibTrans" cxnId="{36A5B198-13DB-4DE7-BFBD-C41D2D45FBDE}">
      <dgm:prSet/>
      <dgm:spPr/>
      <dgm:t>
        <a:bodyPr/>
        <a:lstStyle/>
        <a:p>
          <a:endParaRPr lang="en-US"/>
        </a:p>
      </dgm:t>
    </dgm:pt>
    <dgm:pt modelId="{1587DD6C-CE54-4F3C-9C8B-0A3043A1D26B}">
      <dgm:prSet/>
      <dgm:spPr/>
      <dgm:t>
        <a:bodyPr/>
        <a:lstStyle/>
        <a:p>
          <a:r>
            <a:rPr lang="en-US" b="0" i="0"/>
            <a:t>Despite the intervention of social workers in the alarming incidences encountered by communities and society, social work remains the least understood and undervalued profession.</a:t>
          </a:r>
          <a:endParaRPr lang="en-US"/>
        </a:p>
      </dgm:t>
    </dgm:pt>
    <dgm:pt modelId="{FC4F5B75-0E90-406C-A288-BEE823016608}" type="parTrans" cxnId="{A55CD029-DD9E-444C-8207-B94471648793}">
      <dgm:prSet/>
      <dgm:spPr/>
      <dgm:t>
        <a:bodyPr/>
        <a:lstStyle/>
        <a:p>
          <a:endParaRPr lang="en-US"/>
        </a:p>
      </dgm:t>
    </dgm:pt>
    <dgm:pt modelId="{8D4C07B2-FDB3-41B4-8381-D322D071AB78}" type="sibTrans" cxnId="{A55CD029-DD9E-444C-8207-B94471648793}">
      <dgm:prSet/>
      <dgm:spPr/>
      <dgm:t>
        <a:bodyPr/>
        <a:lstStyle/>
        <a:p>
          <a:endParaRPr lang="en-US"/>
        </a:p>
      </dgm:t>
    </dgm:pt>
    <dgm:pt modelId="{7CE9871D-412A-4F60-9A9E-BAD357AC7CD5}">
      <dgm:prSet/>
      <dgm:spPr/>
      <dgm:t>
        <a:bodyPr/>
        <a:lstStyle/>
        <a:p>
          <a:r>
            <a:rPr lang="en-US" b="0" i="0"/>
            <a:t>Although recognized as a scarce skill and critical profession by the government in 2021, it is evident that insufficient attention has been given to it. </a:t>
          </a:r>
          <a:endParaRPr lang="en-US"/>
        </a:p>
      </dgm:t>
    </dgm:pt>
    <dgm:pt modelId="{0AE3C48C-56FD-4803-9733-630658E66440}" type="parTrans" cxnId="{84882F1E-3DEA-4B67-A377-1C31A3A8B915}">
      <dgm:prSet/>
      <dgm:spPr/>
      <dgm:t>
        <a:bodyPr/>
        <a:lstStyle/>
        <a:p>
          <a:endParaRPr lang="en-US"/>
        </a:p>
      </dgm:t>
    </dgm:pt>
    <dgm:pt modelId="{29D16843-680B-41D1-B6A8-4F6E0989BCF3}" type="sibTrans" cxnId="{84882F1E-3DEA-4B67-A377-1C31A3A8B915}">
      <dgm:prSet/>
      <dgm:spPr/>
      <dgm:t>
        <a:bodyPr/>
        <a:lstStyle/>
        <a:p>
          <a:endParaRPr lang="en-US"/>
        </a:p>
      </dgm:t>
    </dgm:pt>
    <dgm:pt modelId="{FBC2E5E9-20F2-4EE0-8A3B-502A7ADCA264}">
      <dgm:prSet/>
      <dgm:spPr/>
      <dgm:t>
        <a:bodyPr/>
        <a:lstStyle/>
        <a:p>
          <a:r>
            <a:rPr lang="en-US"/>
            <a:t>Resources, working conditions, and capacity building of social workers are challenging.  </a:t>
          </a:r>
        </a:p>
      </dgm:t>
    </dgm:pt>
    <dgm:pt modelId="{A35F3DE9-9008-44FF-9436-E93A590BCE37}" type="parTrans" cxnId="{EC3F036C-663F-4364-826E-2B548D12512C}">
      <dgm:prSet/>
      <dgm:spPr/>
      <dgm:t>
        <a:bodyPr/>
        <a:lstStyle/>
        <a:p>
          <a:endParaRPr lang="en-US"/>
        </a:p>
      </dgm:t>
    </dgm:pt>
    <dgm:pt modelId="{A4AE56D4-643F-4CE7-BE2D-CA64253794F8}" type="sibTrans" cxnId="{EC3F036C-663F-4364-826E-2B548D12512C}">
      <dgm:prSet/>
      <dgm:spPr/>
      <dgm:t>
        <a:bodyPr/>
        <a:lstStyle/>
        <a:p>
          <a:endParaRPr lang="en-US"/>
        </a:p>
      </dgm:t>
    </dgm:pt>
    <dgm:pt modelId="{3C5AD603-2070-4C21-98BF-A8D1F135F2BB}">
      <dgm:prSet/>
      <dgm:spPr/>
      <dgm:t>
        <a:bodyPr/>
        <a:lstStyle/>
        <a:p>
          <a:r>
            <a:rPr lang="en-US"/>
            <a:t>A profession undermined on all fronts affects collaborative intervention.  </a:t>
          </a:r>
        </a:p>
      </dgm:t>
    </dgm:pt>
    <dgm:pt modelId="{C50FEF3A-ACAB-4607-B410-2FE358A4A556}" type="parTrans" cxnId="{B661AD91-F99C-42E5-93EE-57477C4D1A85}">
      <dgm:prSet/>
      <dgm:spPr/>
      <dgm:t>
        <a:bodyPr/>
        <a:lstStyle/>
        <a:p>
          <a:endParaRPr lang="en-US"/>
        </a:p>
      </dgm:t>
    </dgm:pt>
    <dgm:pt modelId="{F461CEAA-E1D4-457D-8813-3A7071F8103B}" type="sibTrans" cxnId="{B661AD91-F99C-42E5-93EE-57477C4D1A85}">
      <dgm:prSet/>
      <dgm:spPr/>
      <dgm:t>
        <a:bodyPr/>
        <a:lstStyle/>
        <a:p>
          <a:endParaRPr lang="en-US"/>
        </a:p>
      </dgm:t>
    </dgm:pt>
    <dgm:pt modelId="{9AB902C1-57A7-44CB-890D-D9F31392B095}">
      <dgm:prSet/>
      <dgm:spPr/>
      <dgm:t>
        <a:bodyPr/>
        <a:lstStyle/>
        <a:p>
          <a:r>
            <a:rPr lang="en-US" b="0" i="0"/>
            <a:t>Social work, by nature, creates vulnerability to mental health challenges</a:t>
          </a:r>
          <a:endParaRPr lang="en-US"/>
        </a:p>
      </dgm:t>
    </dgm:pt>
    <dgm:pt modelId="{5424DB64-9EC2-44C4-AC31-5EAE0F3D1F91}" type="parTrans" cxnId="{16D5E483-8E7F-48AA-AAA7-F4BEC706803F}">
      <dgm:prSet/>
      <dgm:spPr/>
      <dgm:t>
        <a:bodyPr/>
        <a:lstStyle/>
        <a:p>
          <a:endParaRPr lang="en-US"/>
        </a:p>
      </dgm:t>
    </dgm:pt>
    <dgm:pt modelId="{22746925-CB73-4D50-B3FE-4BD897AE99CC}" type="sibTrans" cxnId="{16D5E483-8E7F-48AA-AAA7-F4BEC706803F}">
      <dgm:prSet/>
      <dgm:spPr/>
      <dgm:t>
        <a:bodyPr/>
        <a:lstStyle/>
        <a:p>
          <a:endParaRPr lang="en-US"/>
        </a:p>
      </dgm:t>
    </dgm:pt>
    <dgm:pt modelId="{098454A6-F57C-4BFC-A1C4-54ACF37A602E}" type="pres">
      <dgm:prSet presAssocID="{C6B9D278-34AE-4F8F-ADDF-AF7AE07C1437}" presName="vert0" presStyleCnt="0">
        <dgm:presLayoutVars>
          <dgm:dir/>
          <dgm:animOne val="branch"/>
          <dgm:animLvl val="lvl"/>
        </dgm:presLayoutVars>
      </dgm:prSet>
      <dgm:spPr/>
    </dgm:pt>
    <dgm:pt modelId="{185017DD-C956-4939-AE24-4E7E3FC80D01}" type="pres">
      <dgm:prSet presAssocID="{96D64267-5519-4DA7-A6FD-29F5BAB89E61}" presName="thickLine" presStyleLbl="alignNode1" presStyleIdx="0" presStyleCnt="7"/>
      <dgm:spPr/>
    </dgm:pt>
    <dgm:pt modelId="{6517674A-2F75-47AC-B4CA-3948D1A35FBA}" type="pres">
      <dgm:prSet presAssocID="{96D64267-5519-4DA7-A6FD-29F5BAB89E61}" presName="horz1" presStyleCnt="0"/>
      <dgm:spPr/>
    </dgm:pt>
    <dgm:pt modelId="{C33111AC-3CD5-408C-BFCB-D04A9E7C2C68}" type="pres">
      <dgm:prSet presAssocID="{96D64267-5519-4DA7-A6FD-29F5BAB89E61}" presName="tx1" presStyleLbl="revTx" presStyleIdx="0" presStyleCnt="7"/>
      <dgm:spPr/>
    </dgm:pt>
    <dgm:pt modelId="{D06A4F44-1A53-46AC-9D4D-DEFEA74BBF01}" type="pres">
      <dgm:prSet presAssocID="{96D64267-5519-4DA7-A6FD-29F5BAB89E61}" presName="vert1" presStyleCnt="0"/>
      <dgm:spPr/>
    </dgm:pt>
    <dgm:pt modelId="{52D30204-91BD-43A5-8845-3D47FFF3D5F4}" type="pres">
      <dgm:prSet presAssocID="{1CF02FDD-70FA-4ABD-A5CC-903BB436A03A}" presName="thickLine" presStyleLbl="alignNode1" presStyleIdx="1" presStyleCnt="7"/>
      <dgm:spPr/>
    </dgm:pt>
    <dgm:pt modelId="{16D4D83C-F9C1-49D3-BF46-4EBAF84522E6}" type="pres">
      <dgm:prSet presAssocID="{1CF02FDD-70FA-4ABD-A5CC-903BB436A03A}" presName="horz1" presStyleCnt="0"/>
      <dgm:spPr/>
    </dgm:pt>
    <dgm:pt modelId="{6394B3E2-F38C-4B33-BFDB-C51402BF5E17}" type="pres">
      <dgm:prSet presAssocID="{1CF02FDD-70FA-4ABD-A5CC-903BB436A03A}" presName="tx1" presStyleLbl="revTx" presStyleIdx="1" presStyleCnt="7"/>
      <dgm:spPr/>
    </dgm:pt>
    <dgm:pt modelId="{B7025575-90AB-496B-AC46-B290B91504BD}" type="pres">
      <dgm:prSet presAssocID="{1CF02FDD-70FA-4ABD-A5CC-903BB436A03A}" presName="vert1" presStyleCnt="0"/>
      <dgm:spPr/>
    </dgm:pt>
    <dgm:pt modelId="{F9D5A793-5C76-4F0E-B6C8-79C084B0BAB7}" type="pres">
      <dgm:prSet presAssocID="{1587DD6C-CE54-4F3C-9C8B-0A3043A1D26B}" presName="thickLine" presStyleLbl="alignNode1" presStyleIdx="2" presStyleCnt="7"/>
      <dgm:spPr/>
    </dgm:pt>
    <dgm:pt modelId="{90406A5F-2F27-4083-ADBB-B650793C8CB1}" type="pres">
      <dgm:prSet presAssocID="{1587DD6C-CE54-4F3C-9C8B-0A3043A1D26B}" presName="horz1" presStyleCnt="0"/>
      <dgm:spPr/>
    </dgm:pt>
    <dgm:pt modelId="{D2CAE8B3-364C-478B-9F7E-5BC0AA77AD5E}" type="pres">
      <dgm:prSet presAssocID="{1587DD6C-CE54-4F3C-9C8B-0A3043A1D26B}" presName="tx1" presStyleLbl="revTx" presStyleIdx="2" presStyleCnt="7"/>
      <dgm:spPr/>
    </dgm:pt>
    <dgm:pt modelId="{78D4C97B-D5DD-4760-B156-C81D24CE9EAF}" type="pres">
      <dgm:prSet presAssocID="{1587DD6C-CE54-4F3C-9C8B-0A3043A1D26B}" presName="vert1" presStyleCnt="0"/>
      <dgm:spPr/>
    </dgm:pt>
    <dgm:pt modelId="{434C58A1-0BC0-4977-B63D-AE7E0DDE099A}" type="pres">
      <dgm:prSet presAssocID="{7CE9871D-412A-4F60-9A9E-BAD357AC7CD5}" presName="thickLine" presStyleLbl="alignNode1" presStyleIdx="3" presStyleCnt="7"/>
      <dgm:spPr/>
    </dgm:pt>
    <dgm:pt modelId="{B2EFF8BE-0735-4554-A9A7-A6ACBCC243C2}" type="pres">
      <dgm:prSet presAssocID="{7CE9871D-412A-4F60-9A9E-BAD357AC7CD5}" presName="horz1" presStyleCnt="0"/>
      <dgm:spPr/>
    </dgm:pt>
    <dgm:pt modelId="{3E4AA498-C305-43AB-8C69-B68EABDDABBE}" type="pres">
      <dgm:prSet presAssocID="{7CE9871D-412A-4F60-9A9E-BAD357AC7CD5}" presName="tx1" presStyleLbl="revTx" presStyleIdx="3" presStyleCnt="7"/>
      <dgm:spPr/>
    </dgm:pt>
    <dgm:pt modelId="{9AB5A219-23E1-46F2-BB57-B09A82F6CA4F}" type="pres">
      <dgm:prSet presAssocID="{7CE9871D-412A-4F60-9A9E-BAD357AC7CD5}" presName="vert1" presStyleCnt="0"/>
      <dgm:spPr/>
    </dgm:pt>
    <dgm:pt modelId="{EFC5D60B-5E92-44B5-A8E7-B2B3457BBB3C}" type="pres">
      <dgm:prSet presAssocID="{FBC2E5E9-20F2-4EE0-8A3B-502A7ADCA264}" presName="thickLine" presStyleLbl="alignNode1" presStyleIdx="4" presStyleCnt="7"/>
      <dgm:spPr/>
    </dgm:pt>
    <dgm:pt modelId="{9502852B-D2E9-438F-9F84-F4F9971E3FDA}" type="pres">
      <dgm:prSet presAssocID="{FBC2E5E9-20F2-4EE0-8A3B-502A7ADCA264}" presName="horz1" presStyleCnt="0"/>
      <dgm:spPr/>
    </dgm:pt>
    <dgm:pt modelId="{D8D342AB-5ED4-4534-9C43-68A90D896268}" type="pres">
      <dgm:prSet presAssocID="{FBC2E5E9-20F2-4EE0-8A3B-502A7ADCA264}" presName="tx1" presStyleLbl="revTx" presStyleIdx="4" presStyleCnt="7"/>
      <dgm:spPr/>
    </dgm:pt>
    <dgm:pt modelId="{9F306CF9-3787-43B0-A184-8A7DF9CB2F45}" type="pres">
      <dgm:prSet presAssocID="{FBC2E5E9-20F2-4EE0-8A3B-502A7ADCA264}" presName="vert1" presStyleCnt="0"/>
      <dgm:spPr/>
    </dgm:pt>
    <dgm:pt modelId="{125D00C1-52BB-4E28-9DF0-7A78ECEA0909}" type="pres">
      <dgm:prSet presAssocID="{3C5AD603-2070-4C21-98BF-A8D1F135F2BB}" presName="thickLine" presStyleLbl="alignNode1" presStyleIdx="5" presStyleCnt="7"/>
      <dgm:spPr/>
    </dgm:pt>
    <dgm:pt modelId="{955D573A-F23C-48CA-89AF-658FDF7662DF}" type="pres">
      <dgm:prSet presAssocID="{3C5AD603-2070-4C21-98BF-A8D1F135F2BB}" presName="horz1" presStyleCnt="0"/>
      <dgm:spPr/>
    </dgm:pt>
    <dgm:pt modelId="{15112BBA-E0D8-4745-8925-528FF7B8B305}" type="pres">
      <dgm:prSet presAssocID="{3C5AD603-2070-4C21-98BF-A8D1F135F2BB}" presName="tx1" presStyleLbl="revTx" presStyleIdx="5" presStyleCnt="7"/>
      <dgm:spPr/>
    </dgm:pt>
    <dgm:pt modelId="{89484CAD-FB37-4714-A82E-DA8AB0F35A05}" type="pres">
      <dgm:prSet presAssocID="{3C5AD603-2070-4C21-98BF-A8D1F135F2BB}" presName="vert1" presStyleCnt="0"/>
      <dgm:spPr/>
    </dgm:pt>
    <dgm:pt modelId="{2F77F015-2E82-4881-890C-E77473A583E2}" type="pres">
      <dgm:prSet presAssocID="{9AB902C1-57A7-44CB-890D-D9F31392B095}" presName="thickLine" presStyleLbl="alignNode1" presStyleIdx="6" presStyleCnt="7"/>
      <dgm:spPr/>
    </dgm:pt>
    <dgm:pt modelId="{DBEFEB47-BB21-4F08-A558-FDF9AFDDCE19}" type="pres">
      <dgm:prSet presAssocID="{9AB902C1-57A7-44CB-890D-D9F31392B095}" presName="horz1" presStyleCnt="0"/>
      <dgm:spPr/>
    </dgm:pt>
    <dgm:pt modelId="{1316F8F2-2998-409B-B443-1906FA17E871}" type="pres">
      <dgm:prSet presAssocID="{9AB902C1-57A7-44CB-890D-D9F31392B095}" presName="tx1" presStyleLbl="revTx" presStyleIdx="6" presStyleCnt="7"/>
      <dgm:spPr/>
    </dgm:pt>
    <dgm:pt modelId="{1326C33B-1B38-4E2D-974A-88658B9076C8}" type="pres">
      <dgm:prSet presAssocID="{9AB902C1-57A7-44CB-890D-D9F31392B095}" presName="vert1" presStyleCnt="0"/>
      <dgm:spPr/>
    </dgm:pt>
  </dgm:ptLst>
  <dgm:cxnLst>
    <dgm:cxn modelId="{9115830C-C84B-4D4F-8ABE-D3A7E070DDAE}" type="presOf" srcId="{3C5AD603-2070-4C21-98BF-A8D1F135F2BB}" destId="{15112BBA-E0D8-4745-8925-528FF7B8B305}" srcOrd="0" destOrd="0" presId="urn:microsoft.com/office/officeart/2008/layout/LinedList"/>
    <dgm:cxn modelId="{84882F1E-3DEA-4B67-A377-1C31A3A8B915}" srcId="{C6B9D278-34AE-4F8F-ADDF-AF7AE07C1437}" destId="{7CE9871D-412A-4F60-9A9E-BAD357AC7CD5}" srcOrd="3" destOrd="0" parTransId="{0AE3C48C-56FD-4803-9733-630658E66440}" sibTransId="{29D16843-680B-41D1-B6A8-4F6E0989BCF3}"/>
    <dgm:cxn modelId="{DE68771F-CE6B-4229-BD15-AE23FEE88666}" srcId="{C6B9D278-34AE-4F8F-ADDF-AF7AE07C1437}" destId="{96D64267-5519-4DA7-A6FD-29F5BAB89E61}" srcOrd="0" destOrd="0" parTransId="{C15D0B6C-5249-47BA-95E2-95C9BC950D17}" sibTransId="{242458CE-7C30-4B76-AC45-D512CB6812D5}"/>
    <dgm:cxn modelId="{A55CD029-DD9E-444C-8207-B94471648793}" srcId="{C6B9D278-34AE-4F8F-ADDF-AF7AE07C1437}" destId="{1587DD6C-CE54-4F3C-9C8B-0A3043A1D26B}" srcOrd="2" destOrd="0" parTransId="{FC4F5B75-0E90-406C-A288-BEE823016608}" sibTransId="{8D4C07B2-FDB3-41B4-8381-D322D071AB78}"/>
    <dgm:cxn modelId="{F021EE5C-01FE-4FBC-825F-9C069BB1C22B}" type="presOf" srcId="{1587DD6C-CE54-4F3C-9C8B-0A3043A1D26B}" destId="{D2CAE8B3-364C-478B-9F7E-5BC0AA77AD5E}" srcOrd="0" destOrd="0" presId="urn:microsoft.com/office/officeart/2008/layout/LinedList"/>
    <dgm:cxn modelId="{FB067D63-240E-4875-9409-EDE08517DF63}" type="presOf" srcId="{7CE9871D-412A-4F60-9A9E-BAD357AC7CD5}" destId="{3E4AA498-C305-43AB-8C69-B68EABDDABBE}" srcOrd="0" destOrd="0" presId="urn:microsoft.com/office/officeart/2008/layout/LinedList"/>
    <dgm:cxn modelId="{EC3F036C-663F-4364-826E-2B548D12512C}" srcId="{C6B9D278-34AE-4F8F-ADDF-AF7AE07C1437}" destId="{FBC2E5E9-20F2-4EE0-8A3B-502A7ADCA264}" srcOrd="4" destOrd="0" parTransId="{A35F3DE9-9008-44FF-9436-E93A590BCE37}" sibTransId="{A4AE56D4-643F-4CE7-BE2D-CA64253794F8}"/>
    <dgm:cxn modelId="{DA48B858-FA39-460E-8907-A840DEE911BC}" type="presOf" srcId="{9AB902C1-57A7-44CB-890D-D9F31392B095}" destId="{1316F8F2-2998-409B-B443-1906FA17E871}" srcOrd="0" destOrd="0" presId="urn:microsoft.com/office/officeart/2008/layout/LinedList"/>
    <dgm:cxn modelId="{B65AC37F-29D5-4CE4-917C-AE43EF478C16}" type="presOf" srcId="{C6B9D278-34AE-4F8F-ADDF-AF7AE07C1437}" destId="{098454A6-F57C-4BFC-A1C4-54ACF37A602E}" srcOrd="0" destOrd="0" presId="urn:microsoft.com/office/officeart/2008/layout/LinedList"/>
    <dgm:cxn modelId="{16D5E483-8E7F-48AA-AAA7-F4BEC706803F}" srcId="{C6B9D278-34AE-4F8F-ADDF-AF7AE07C1437}" destId="{9AB902C1-57A7-44CB-890D-D9F31392B095}" srcOrd="6" destOrd="0" parTransId="{5424DB64-9EC2-44C4-AC31-5EAE0F3D1F91}" sibTransId="{22746925-CB73-4D50-B3FE-4BD897AE99CC}"/>
    <dgm:cxn modelId="{B661AD91-F99C-42E5-93EE-57477C4D1A85}" srcId="{C6B9D278-34AE-4F8F-ADDF-AF7AE07C1437}" destId="{3C5AD603-2070-4C21-98BF-A8D1F135F2BB}" srcOrd="5" destOrd="0" parTransId="{C50FEF3A-ACAB-4607-B410-2FE358A4A556}" sibTransId="{F461CEAA-E1D4-457D-8813-3A7071F8103B}"/>
    <dgm:cxn modelId="{37A6F891-3C56-4EDA-95F4-2824A693E45C}" type="presOf" srcId="{1CF02FDD-70FA-4ABD-A5CC-903BB436A03A}" destId="{6394B3E2-F38C-4B33-BFDB-C51402BF5E17}" srcOrd="0" destOrd="0" presId="urn:microsoft.com/office/officeart/2008/layout/LinedList"/>
    <dgm:cxn modelId="{36A5B198-13DB-4DE7-BFBD-C41D2D45FBDE}" srcId="{C6B9D278-34AE-4F8F-ADDF-AF7AE07C1437}" destId="{1CF02FDD-70FA-4ABD-A5CC-903BB436A03A}" srcOrd="1" destOrd="0" parTransId="{42C646A1-6CF1-495B-923F-F675D228E3B9}" sibTransId="{F71B1AF7-3804-48EF-BF25-CEEFA1018156}"/>
    <dgm:cxn modelId="{2A79C9AF-2E44-42D8-9E01-E38715A119A4}" type="presOf" srcId="{FBC2E5E9-20F2-4EE0-8A3B-502A7ADCA264}" destId="{D8D342AB-5ED4-4534-9C43-68A90D896268}" srcOrd="0" destOrd="0" presId="urn:microsoft.com/office/officeart/2008/layout/LinedList"/>
    <dgm:cxn modelId="{06AA48F4-0A65-4DDF-8951-69FFB5B8B15B}" type="presOf" srcId="{96D64267-5519-4DA7-A6FD-29F5BAB89E61}" destId="{C33111AC-3CD5-408C-BFCB-D04A9E7C2C68}" srcOrd="0" destOrd="0" presId="urn:microsoft.com/office/officeart/2008/layout/LinedList"/>
    <dgm:cxn modelId="{7F76656A-0388-458B-A933-11A196D16690}" type="presParOf" srcId="{098454A6-F57C-4BFC-A1C4-54ACF37A602E}" destId="{185017DD-C956-4939-AE24-4E7E3FC80D01}" srcOrd="0" destOrd="0" presId="urn:microsoft.com/office/officeart/2008/layout/LinedList"/>
    <dgm:cxn modelId="{7F747C49-30C6-496C-9CA9-D3A7F0C32FEF}" type="presParOf" srcId="{098454A6-F57C-4BFC-A1C4-54ACF37A602E}" destId="{6517674A-2F75-47AC-B4CA-3948D1A35FBA}" srcOrd="1" destOrd="0" presId="urn:microsoft.com/office/officeart/2008/layout/LinedList"/>
    <dgm:cxn modelId="{3AA1ED2D-165C-438E-B3C8-21B4E20D7A2A}" type="presParOf" srcId="{6517674A-2F75-47AC-B4CA-3948D1A35FBA}" destId="{C33111AC-3CD5-408C-BFCB-D04A9E7C2C68}" srcOrd="0" destOrd="0" presId="urn:microsoft.com/office/officeart/2008/layout/LinedList"/>
    <dgm:cxn modelId="{C0B6F20A-FD6B-4838-8F58-F270DECA6762}" type="presParOf" srcId="{6517674A-2F75-47AC-B4CA-3948D1A35FBA}" destId="{D06A4F44-1A53-46AC-9D4D-DEFEA74BBF01}" srcOrd="1" destOrd="0" presId="urn:microsoft.com/office/officeart/2008/layout/LinedList"/>
    <dgm:cxn modelId="{3EE57F6D-CF13-4E33-889F-7B7D4FEF46F9}" type="presParOf" srcId="{098454A6-F57C-4BFC-A1C4-54ACF37A602E}" destId="{52D30204-91BD-43A5-8845-3D47FFF3D5F4}" srcOrd="2" destOrd="0" presId="urn:microsoft.com/office/officeart/2008/layout/LinedList"/>
    <dgm:cxn modelId="{EA09A48C-0512-4E80-B144-DC5FA2BE12C2}" type="presParOf" srcId="{098454A6-F57C-4BFC-A1C4-54ACF37A602E}" destId="{16D4D83C-F9C1-49D3-BF46-4EBAF84522E6}" srcOrd="3" destOrd="0" presId="urn:microsoft.com/office/officeart/2008/layout/LinedList"/>
    <dgm:cxn modelId="{A1629723-C08E-4AF2-B4C9-4410E2506DBA}" type="presParOf" srcId="{16D4D83C-F9C1-49D3-BF46-4EBAF84522E6}" destId="{6394B3E2-F38C-4B33-BFDB-C51402BF5E17}" srcOrd="0" destOrd="0" presId="urn:microsoft.com/office/officeart/2008/layout/LinedList"/>
    <dgm:cxn modelId="{B7025E9E-A54C-4405-85B3-3C5F93747BAB}" type="presParOf" srcId="{16D4D83C-F9C1-49D3-BF46-4EBAF84522E6}" destId="{B7025575-90AB-496B-AC46-B290B91504BD}" srcOrd="1" destOrd="0" presId="urn:microsoft.com/office/officeart/2008/layout/LinedList"/>
    <dgm:cxn modelId="{D53B3F10-8FE5-421C-A8D1-D9A43C676621}" type="presParOf" srcId="{098454A6-F57C-4BFC-A1C4-54ACF37A602E}" destId="{F9D5A793-5C76-4F0E-B6C8-79C084B0BAB7}" srcOrd="4" destOrd="0" presId="urn:microsoft.com/office/officeart/2008/layout/LinedList"/>
    <dgm:cxn modelId="{91D6D304-81BB-4415-B778-4AAA9947D407}" type="presParOf" srcId="{098454A6-F57C-4BFC-A1C4-54ACF37A602E}" destId="{90406A5F-2F27-4083-ADBB-B650793C8CB1}" srcOrd="5" destOrd="0" presId="urn:microsoft.com/office/officeart/2008/layout/LinedList"/>
    <dgm:cxn modelId="{E129FBE9-CCA3-458A-A576-943E0429F50B}" type="presParOf" srcId="{90406A5F-2F27-4083-ADBB-B650793C8CB1}" destId="{D2CAE8B3-364C-478B-9F7E-5BC0AA77AD5E}" srcOrd="0" destOrd="0" presId="urn:microsoft.com/office/officeart/2008/layout/LinedList"/>
    <dgm:cxn modelId="{DB47FA62-89BB-407D-BDC0-4BB1E2938048}" type="presParOf" srcId="{90406A5F-2F27-4083-ADBB-B650793C8CB1}" destId="{78D4C97B-D5DD-4760-B156-C81D24CE9EAF}" srcOrd="1" destOrd="0" presId="urn:microsoft.com/office/officeart/2008/layout/LinedList"/>
    <dgm:cxn modelId="{EC224FE2-5D20-4B87-911A-619CA9B92967}" type="presParOf" srcId="{098454A6-F57C-4BFC-A1C4-54ACF37A602E}" destId="{434C58A1-0BC0-4977-B63D-AE7E0DDE099A}" srcOrd="6" destOrd="0" presId="urn:microsoft.com/office/officeart/2008/layout/LinedList"/>
    <dgm:cxn modelId="{86548671-3FD6-4060-B482-96B9554D20E5}" type="presParOf" srcId="{098454A6-F57C-4BFC-A1C4-54ACF37A602E}" destId="{B2EFF8BE-0735-4554-A9A7-A6ACBCC243C2}" srcOrd="7" destOrd="0" presId="urn:microsoft.com/office/officeart/2008/layout/LinedList"/>
    <dgm:cxn modelId="{D94168B2-71CC-4A7D-8053-AC5153FB50F5}" type="presParOf" srcId="{B2EFF8BE-0735-4554-A9A7-A6ACBCC243C2}" destId="{3E4AA498-C305-43AB-8C69-B68EABDDABBE}" srcOrd="0" destOrd="0" presId="urn:microsoft.com/office/officeart/2008/layout/LinedList"/>
    <dgm:cxn modelId="{A4598925-B1A5-4CA4-B1D5-DA41C99F9F52}" type="presParOf" srcId="{B2EFF8BE-0735-4554-A9A7-A6ACBCC243C2}" destId="{9AB5A219-23E1-46F2-BB57-B09A82F6CA4F}" srcOrd="1" destOrd="0" presId="urn:microsoft.com/office/officeart/2008/layout/LinedList"/>
    <dgm:cxn modelId="{1CBCE825-5F63-4B40-BC87-BAFC3B71F9AB}" type="presParOf" srcId="{098454A6-F57C-4BFC-A1C4-54ACF37A602E}" destId="{EFC5D60B-5E92-44B5-A8E7-B2B3457BBB3C}" srcOrd="8" destOrd="0" presId="urn:microsoft.com/office/officeart/2008/layout/LinedList"/>
    <dgm:cxn modelId="{74696033-E365-43DE-B91E-857F134503C7}" type="presParOf" srcId="{098454A6-F57C-4BFC-A1C4-54ACF37A602E}" destId="{9502852B-D2E9-438F-9F84-F4F9971E3FDA}" srcOrd="9" destOrd="0" presId="urn:microsoft.com/office/officeart/2008/layout/LinedList"/>
    <dgm:cxn modelId="{0F28A626-9C9E-4393-9DA9-CFCB0021C5EE}" type="presParOf" srcId="{9502852B-D2E9-438F-9F84-F4F9971E3FDA}" destId="{D8D342AB-5ED4-4534-9C43-68A90D896268}" srcOrd="0" destOrd="0" presId="urn:microsoft.com/office/officeart/2008/layout/LinedList"/>
    <dgm:cxn modelId="{795C2125-43A4-4104-A89D-39378F3DD348}" type="presParOf" srcId="{9502852B-D2E9-438F-9F84-F4F9971E3FDA}" destId="{9F306CF9-3787-43B0-A184-8A7DF9CB2F45}" srcOrd="1" destOrd="0" presId="urn:microsoft.com/office/officeart/2008/layout/LinedList"/>
    <dgm:cxn modelId="{38B71103-637F-445A-B022-BA14FBBBCBF9}" type="presParOf" srcId="{098454A6-F57C-4BFC-A1C4-54ACF37A602E}" destId="{125D00C1-52BB-4E28-9DF0-7A78ECEA0909}" srcOrd="10" destOrd="0" presId="urn:microsoft.com/office/officeart/2008/layout/LinedList"/>
    <dgm:cxn modelId="{169A4BB1-A16D-455B-A939-2778A3FA8D51}" type="presParOf" srcId="{098454A6-F57C-4BFC-A1C4-54ACF37A602E}" destId="{955D573A-F23C-48CA-89AF-658FDF7662DF}" srcOrd="11" destOrd="0" presId="urn:microsoft.com/office/officeart/2008/layout/LinedList"/>
    <dgm:cxn modelId="{09133E15-CD33-45A2-8342-A3BD2F083096}" type="presParOf" srcId="{955D573A-F23C-48CA-89AF-658FDF7662DF}" destId="{15112BBA-E0D8-4745-8925-528FF7B8B305}" srcOrd="0" destOrd="0" presId="urn:microsoft.com/office/officeart/2008/layout/LinedList"/>
    <dgm:cxn modelId="{1F552CFD-2D69-48EC-A838-233B8B1AB455}" type="presParOf" srcId="{955D573A-F23C-48CA-89AF-658FDF7662DF}" destId="{89484CAD-FB37-4714-A82E-DA8AB0F35A05}" srcOrd="1" destOrd="0" presId="urn:microsoft.com/office/officeart/2008/layout/LinedList"/>
    <dgm:cxn modelId="{93E63AE4-20F2-48B9-A1B2-BDE6E79147D4}" type="presParOf" srcId="{098454A6-F57C-4BFC-A1C4-54ACF37A602E}" destId="{2F77F015-2E82-4881-890C-E77473A583E2}" srcOrd="12" destOrd="0" presId="urn:microsoft.com/office/officeart/2008/layout/LinedList"/>
    <dgm:cxn modelId="{7DEA428A-B338-496F-AA2B-D2A8D3DCA962}" type="presParOf" srcId="{098454A6-F57C-4BFC-A1C4-54ACF37A602E}" destId="{DBEFEB47-BB21-4F08-A558-FDF9AFDDCE19}" srcOrd="13" destOrd="0" presId="urn:microsoft.com/office/officeart/2008/layout/LinedList"/>
    <dgm:cxn modelId="{FCCB3AEF-2CC9-4934-B854-1B651BC22EB5}" type="presParOf" srcId="{DBEFEB47-BB21-4F08-A558-FDF9AFDDCE19}" destId="{1316F8F2-2998-409B-B443-1906FA17E871}" srcOrd="0" destOrd="0" presId="urn:microsoft.com/office/officeart/2008/layout/LinedList"/>
    <dgm:cxn modelId="{C76DFC8F-DD85-480B-8FF0-60E7DC4C994A}" type="presParOf" srcId="{DBEFEB47-BB21-4F08-A558-FDF9AFDDCE19}" destId="{1326C33B-1B38-4E2D-974A-88658B9076C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017DD-C956-4939-AE24-4E7E3FC80D01}">
      <dsp:nvSpPr>
        <dsp:cNvPr id="0" name=""/>
        <dsp:cNvSpPr/>
      </dsp:nvSpPr>
      <dsp:spPr>
        <a:xfrm>
          <a:off x="0" y="482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111AC-3CD5-408C-BFCB-D04A9E7C2C68}">
      <dsp:nvSpPr>
        <dsp:cNvPr id="0" name=""/>
        <dsp:cNvSpPr/>
      </dsp:nvSpPr>
      <dsp:spPr>
        <a:xfrm>
          <a:off x="0" y="482"/>
          <a:ext cx="10515600" cy="563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Social work primarily involves working with marginalized populations impacted by socio-economic and health-related circumstances.</a:t>
          </a:r>
          <a:endParaRPr lang="en-US" sz="1500" kern="1200"/>
        </a:p>
      </dsp:txBody>
      <dsp:txXfrm>
        <a:off x="0" y="482"/>
        <a:ext cx="10515600" cy="563987"/>
      </dsp:txXfrm>
    </dsp:sp>
    <dsp:sp modelId="{52D30204-91BD-43A5-8845-3D47FFF3D5F4}">
      <dsp:nvSpPr>
        <dsp:cNvPr id="0" name=""/>
        <dsp:cNvSpPr/>
      </dsp:nvSpPr>
      <dsp:spPr>
        <a:xfrm>
          <a:off x="0" y="564469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4B3E2-F38C-4B33-BFDB-C51402BF5E17}">
      <dsp:nvSpPr>
        <dsp:cNvPr id="0" name=""/>
        <dsp:cNvSpPr/>
      </dsp:nvSpPr>
      <dsp:spPr>
        <a:xfrm>
          <a:off x="0" y="564469"/>
          <a:ext cx="10515600" cy="563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Achieved through supportive and empowering environments, wherein individuals are aided in overcoming diverse challenges.</a:t>
          </a:r>
          <a:endParaRPr lang="en-US" sz="1500" kern="1200"/>
        </a:p>
      </dsp:txBody>
      <dsp:txXfrm>
        <a:off x="0" y="564469"/>
        <a:ext cx="10515600" cy="563987"/>
      </dsp:txXfrm>
    </dsp:sp>
    <dsp:sp modelId="{F9D5A793-5C76-4F0E-B6C8-79C084B0BAB7}">
      <dsp:nvSpPr>
        <dsp:cNvPr id="0" name=""/>
        <dsp:cNvSpPr/>
      </dsp:nvSpPr>
      <dsp:spPr>
        <a:xfrm>
          <a:off x="0" y="1128456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AE8B3-364C-478B-9F7E-5BC0AA77AD5E}">
      <dsp:nvSpPr>
        <dsp:cNvPr id="0" name=""/>
        <dsp:cNvSpPr/>
      </dsp:nvSpPr>
      <dsp:spPr>
        <a:xfrm>
          <a:off x="0" y="1128456"/>
          <a:ext cx="10515600" cy="563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Despite the intervention of social workers in the alarming incidences encountered by communities and society, social work remains the least understood and undervalued profession.</a:t>
          </a:r>
          <a:endParaRPr lang="en-US" sz="1500" kern="1200"/>
        </a:p>
      </dsp:txBody>
      <dsp:txXfrm>
        <a:off x="0" y="1128456"/>
        <a:ext cx="10515600" cy="563987"/>
      </dsp:txXfrm>
    </dsp:sp>
    <dsp:sp modelId="{434C58A1-0BC0-4977-B63D-AE7E0DDE099A}">
      <dsp:nvSpPr>
        <dsp:cNvPr id="0" name=""/>
        <dsp:cNvSpPr/>
      </dsp:nvSpPr>
      <dsp:spPr>
        <a:xfrm>
          <a:off x="0" y="1692444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AA498-C305-43AB-8C69-B68EABDDABBE}">
      <dsp:nvSpPr>
        <dsp:cNvPr id="0" name=""/>
        <dsp:cNvSpPr/>
      </dsp:nvSpPr>
      <dsp:spPr>
        <a:xfrm>
          <a:off x="0" y="1692444"/>
          <a:ext cx="10515600" cy="563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Although recognized as a scarce skill and critical profession by the government in 2021, it is evident that insufficient attention has been given to it. </a:t>
          </a:r>
          <a:endParaRPr lang="en-US" sz="1500" kern="1200"/>
        </a:p>
      </dsp:txBody>
      <dsp:txXfrm>
        <a:off x="0" y="1692444"/>
        <a:ext cx="10515600" cy="563987"/>
      </dsp:txXfrm>
    </dsp:sp>
    <dsp:sp modelId="{EFC5D60B-5E92-44B5-A8E7-B2B3457BBB3C}">
      <dsp:nvSpPr>
        <dsp:cNvPr id="0" name=""/>
        <dsp:cNvSpPr/>
      </dsp:nvSpPr>
      <dsp:spPr>
        <a:xfrm>
          <a:off x="0" y="2256431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342AB-5ED4-4534-9C43-68A90D896268}">
      <dsp:nvSpPr>
        <dsp:cNvPr id="0" name=""/>
        <dsp:cNvSpPr/>
      </dsp:nvSpPr>
      <dsp:spPr>
        <a:xfrm>
          <a:off x="0" y="2256431"/>
          <a:ext cx="10515600" cy="563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Resources, working conditions, and capacity building of social workers are challenging.  </a:t>
          </a:r>
        </a:p>
      </dsp:txBody>
      <dsp:txXfrm>
        <a:off x="0" y="2256431"/>
        <a:ext cx="10515600" cy="563987"/>
      </dsp:txXfrm>
    </dsp:sp>
    <dsp:sp modelId="{125D00C1-52BB-4E28-9DF0-7A78ECEA0909}">
      <dsp:nvSpPr>
        <dsp:cNvPr id="0" name=""/>
        <dsp:cNvSpPr/>
      </dsp:nvSpPr>
      <dsp:spPr>
        <a:xfrm>
          <a:off x="0" y="2820419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12BBA-E0D8-4745-8925-528FF7B8B305}">
      <dsp:nvSpPr>
        <dsp:cNvPr id="0" name=""/>
        <dsp:cNvSpPr/>
      </dsp:nvSpPr>
      <dsp:spPr>
        <a:xfrm>
          <a:off x="0" y="2820419"/>
          <a:ext cx="10515600" cy="563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 profession undermined on all fronts affects collaborative intervention.  </a:t>
          </a:r>
        </a:p>
      </dsp:txBody>
      <dsp:txXfrm>
        <a:off x="0" y="2820419"/>
        <a:ext cx="10515600" cy="563987"/>
      </dsp:txXfrm>
    </dsp:sp>
    <dsp:sp modelId="{2F77F015-2E82-4881-890C-E77473A583E2}">
      <dsp:nvSpPr>
        <dsp:cNvPr id="0" name=""/>
        <dsp:cNvSpPr/>
      </dsp:nvSpPr>
      <dsp:spPr>
        <a:xfrm>
          <a:off x="0" y="3384406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6F8F2-2998-409B-B443-1906FA17E871}">
      <dsp:nvSpPr>
        <dsp:cNvPr id="0" name=""/>
        <dsp:cNvSpPr/>
      </dsp:nvSpPr>
      <dsp:spPr>
        <a:xfrm>
          <a:off x="0" y="3384406"/>
          <a:ext cx="10515600" cy="563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Social work, by nature, creates vulnerability to mental health challenges</a:t>
          </a:r>
          <a:endParaRPr lang="en-US" sz="1500" kern="1200"/>
        </a:p>
      </dsp:txBody>
      <dsp:txXfrm>
        <a:off x="0" y="3384406"/>
        <a:ext cx="10515600" cy="563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FB455-3F3D-4A60-9519-FFBEA252C73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8CA1B-F42F-4926-A9F6-F7CC12A8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54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8CA1B-F42F-4926-A9F6-F7CC12A830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17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8CA1B-F42F-4926-A9F6-F7CC12A830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4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CDA21-F077-C53C-C995-E8806D576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0D4D4-1C4E-C9C4-F292-BAD2E2745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9452-F4C5-7FB0-4D60-72B7EA4B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F42C5-7F29-1040-9CCF-FA42ECAC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51B80-8645-2BA9-49FC-4367E888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3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51284-FBDA-1390-18FE-344D8A96F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C2EA8C-77B7-D38A-16F0-093080614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426BF-D421-A544-7B04-DD657B440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97EC4-6524-5D5B-22E0-B83D4715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92AD8-51F5-F162-2E5D-DA94688D9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3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8DBA93-DB06-278B-59AF-63A578D76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E62D0-8AF7-3D2B-121C-53C344774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B968E-1824-4D49-AD29-83499702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AD174-0FC2-14B2-A13B-6E6543E47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CDAEC-7854-692C-0CEA-2C645B7B2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0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B578B-4246-B27B-F2B3-30E78096C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E4E8A-522F-D60B-2B91-22300AADB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3EF49-8A97-DE63-4231-EDF7521E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A6AF2-18CD-BD90-4EC0-203321F5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F53B9-3556-E2C3-CF49-F5263193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34AAA-4423-24BF-E243-3FC61869A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494BA-9E34-2BDC-2492-47DCEE51B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52405-D96C-A53E-F695-CB47C1A2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BA360-0137-1A59-5086-AEBCF626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0A521-A64C-DC0E-FA26-24362EE9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5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197F9-4B9C-DF38-8D55-AD9F78F7F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DDF96-C74A-3C2F-243A-238D88012F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B7942F-462D-4F02-E703-08458B4FB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6EA67-D350-337E-073E-2895B05D7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7F7CD-8220-6A00-393E-E2F5EA4C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DDC83-32AB-78B7-34F3-EFF24B6CD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0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5873-1E55-D264-B368-081D78398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32107-9531-2754-F3DE-D456C3E6C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77E4A-3C80-C901-FB32-C15FA6AAB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8D1C19-B49E-9503-E55B-673B0008C9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EC2C8C-296B-FA9E-8A4F-F83001E310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30F658-E921-7D68-7C04-DC96C33A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C82E62-385C-15F3-5525-DA5A6D4A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9328E-177C-EE98-6AA9-A77D40D4E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C456B-0AA7-B899-9FD2-7FB1EB534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C6CCC-D146-56AC-BE1F-F0DF2D1A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270D3E-D24E-50CA-2EE3-EDB9B44B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30092-3DE1-50FD-9DFE-7C2E6A65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9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64A64B-920C-5500-F756-0D308212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094A8-8E9F-C080-941B-54078800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7CCFC-107F-68F4-A49E-672C5393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6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DF3E7-7631-A96B-0AA6-1D1023831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AED59-42A7-3100-9FE2-DB1EBF195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C02CA-BAF6-18F9-E1C2-8272F44AA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311A2-7F9C-DE24-FAC7-5C5FF70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02050-83EC-22C9-BBCA-78D41B5A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5449B-3251-A360-41B5-C8ACC91B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0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A94E-8063-4573-0B7B-6D1AEF45F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F87D27-6841-17DD-64CD-DD4118635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A96DD-C37C-1495-C9B1-5A504D693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4DFB5-7C4A-5A3F-5D60-6883136DB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F870C-3F54-C637-D3A8-F824DFC44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22846-AC2C-FB86-6BA6-CDDFBF937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8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B27198-F555-72F2-5042-B5CA1C71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A1403-10D5-933D-817D-E1F6A760C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1B254-15C0-64E9-A9EF-1550CD77F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96809-3B87-4F97-859C-5FD8B4F34445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7D64B-8FAD-7EDC-CD32-42FC6A0DA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08C3A-8D3E-5773-811F-9D7F929AE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79EB-1A5C-4769-A660-D19D83265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4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Color Cover">
            <a:extLst>
              <a:ext uri="{FF2B5EF4-FFF2-40B4-BE49-F238E27FC236}">
                <a16:creationId xmlns:a16="http://schemas.microsoft.com/office/drawing/2014/main" id="{8B2B1708-8CE4-4A20-94F5-55118AE2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F9866A9-B167-4D75-8F7F-360025AD6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167"/>
            <a:ext cx="12188952" cy="3490956"/>
            <a:chOff x="651279" y="598259"/>
            <a:chExt cx="10889442" cy="5680742"/>
          </a:xfrm>
        </p:grpSpPr>
        <p:sp>
          <p:nvSpPr>
            <p:cNvPr id="100" name="Color">
              <a:extLst>
                <a:ext uri="{FF2B5EF4-FFF2-40B4-BE49-F238E27FC236}">
                  <a16:creationId xmlns:a16="http://schemas.microsoft.com/office/drawing/2014/main" id="{C2DD07C1-6CFB-48E5-AD0E-AC091042B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Color">
              <a:extLst>
                <a:ext uri="{FF2B5EF4-FFF2-40B4-BE49-F238E27FC236}">
                  <a16:creationId xmlns:a16="http://schemas.microsoft.com/office/drawing/2014/main" id="{F9A8FC0F-BD29-4D9A-ABF1-D75E3A269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2" name="Picture 4" descr="A group of colorful circles&#10;&#10;Description automatically generated">
            <a:extLst>
              <a:ext uri="{FF2B5EF4-FFF2-40B4-BE49-F238E27FC236}">
                <a16:creationId xmlns:a16="http://schemas.microsoft.com/office/drawing/2014/main" id="{CEFC84DB-1661-8A8E-DA00-169DF284EC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572" r="-1" b="16163"/>
          <a:stretch/>
        </p:blipFill>
        <p:spPr>
          <a:xfrm>
            <a:off x="6803647" y="2098286"/>
            <a:ext cx="4730214" cy="2661427"/>
          </a:xfrm>
          <a:prstGeom prst="rect">
            <a:avLst/>
          </a:prstGeom>
        </p:spPr>
      </p:pic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24B7857-209E-3EB0-B607-EF1369D8F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8" y="1014574"/>
            <a:ext cx="5633531" cy="22267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</a:rPr>
              <a:t>The well-being of social workers in remote areas, who cares?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A2A568-2797-9FC6-B005-325869A9B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08" y="3640633"/>
            <a:ext cx="5631417" cy="24872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Presenter:</a:t>
            </a:r>
            <a:r>
              <a:rPr lang="en-US" dirty="0">
                <a:solidFill>
                  <a:schemeClr val="tx2"/>
                </a:solidFill>
              </a:rPr>
              <a:t> Veronica Nemutandani</a:t>
            </a:r>
          </a:p>
          <a:p>
            <a:r>
              <a:rPr lang="en-US" b="1" dirty="0">
                <a:solidFill>
                  <a:schemeClr val="tx2"/>
                </a:solidFill>
              </a:rPr>
              <a:t>Institution: </a:t>
            </a:r>
            <a:r>
              <a:rPr lang="en-US" dirty="0">
                <a:solidFill>
                  <a:schemeClr val="tx2"/>
                </a:solidFill>
              </a:rPr>
              <a:t>University of Venda, Limpopo</a:t>
            </a:r>
          </a:p>
          <a:p>
            <a:r>
              <a:rPr lang="en-US" b="1" dirty="0">
                <a:solidFill>
                  <a:schemeClr val="tx2"/>
                </a:solidFill>
              </a:rPr>
              <a:t>ASASWEI Conference</a:t>
            </a:r>
          </a:p>
          <a:p>
            <a:r>
              <a:rPr lang="en-US" b="1" dirty="0">
                <a:solidFill>
                  <a:schemeClr val="tx2"/>
                </a:solidFill>
              </a:rPr>
              <a:t>Durban </a:t>
            </a:r>
          </a:p>
          <a:p>
            <a:r>
              <a:rPr lang="en-US" b="1" dirty="0">
                <a:solidFill>
                  <a:schemeClr val="tx2"/>
                </a:solidFill>
              </a:rPr>
              <a:t>28/09/2023 </a:t>
            </a:r>
          </a:p>
        </p:txBody>
      </p:sp>
      <p:pic>
        <p:nvPicPr>
          <p:cNvPr id="4" name="Picture 3" descr="A logo of a university of vendas&#10;&#10;Description automatically generated">
            <a:extLst>
              <a:ext uri="{FF2B5EF4-FFF2-40B4-BE49-F238E27FC236}">
                <a16:creationId xmlns:a16="http://schemas.microsoft.com/office/drawing/2014/main" id="{78F6938F-A64E-8C3E-1F23-E5ADFE02C1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0141" y="5587081"/>
            <a:ext cx="1216241" cy="109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485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8" name="Group 3087">
            <a:extLst>
              <a:ext uri="{FF2B5EF4-FFF2-40B4-BE49-F238E27FC236}">
                <a16:creationId xmlns:a16="http://schemas.microsoft.com/office/drawing/2014/main" id="{114ED94A-C85D-4CD3-4205-438D21CE6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9217" y="-1"/>
            <a:ext cx="5213267" cy="6883030"/>
            <a:chOff x="-19217" y="-1"/>
            <a:chExt cx="5213267" cy="6883030"/>
          </a:xfrm>
        </p:grpSpPr>
        <p:sp>
          <p:nvSpPr>
            <p:cNvPr id="3089" name="Rectangle 3088">
              <a:extLst>
                <a:ext uri="{FF2B5EF4-FFF2-40B4-BE49-F238E27FC236}">
                  <a16:creationId xmlns:a16="http://schemas.microsoft.com/office/drawing/2014/main" id="{E642BDB2-BF67-1D53-1C70-0B41D709E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06" y="0"/>
              <a:ext cx="5204956" cy="6883029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0" name="Rectangle 3089">
              <a:extLst>
                <a:ext uri="{FF2B5EF4-FFF2-40B4-BE49-F238E27FC236}">
                  <a16:creationId xmlns:a16="http://schemas.microsoft.com/office/drawing/2014/main" id="{58E0D8CE-5DBF-B664-EB48-C29BF8AB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-19217" y="1731909"/>
              <a:ext cx="5204963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3091" name="Rectangle 3090">
              <a:extLst>
                <a:ext uri="{FF2B5EF4-FFF2-40B4-BE49-F238E27FC236}">
                  <a16:creationId xmlns:a16="http://schemas.microsoft.com/office/drawing/2014/main" id="{DFD140CE-7DE2-C88F-5EAE-F45EB69E6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10" y="6723"/>
              <a:ext cx="3834567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2" name="Rectangle 3091">
              <a:extLst>
                <a:ext uri="{FF2B5EF4-FFF2-40B4-BE49-F238E27FC236}">
                  <a16:creationId xmlns:a16="http://schemas.microsoft.com/office/drawing/2014/main" id="{557E87E3-413F-10EF-63D8-6016E986C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44601" y="833689"/>
              <a:ext cx="6872341" cy="5204961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5F2745-53D1-9E49-9900-0AB4934D7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484" y="739835"/>
            <a:ext cx="3702580" cy="2811233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latin typeface="Amasis MT Pro Black" panose="02040A04050005020304" pitchFamily="18" charset="0"/>
              </a:rPr>
              <a:t>Addressing social workers needs breeds a resilient and accountable society.</a:t>
            </a:r>
          </a:p>
        </p:txBody>
      </p: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57C3965F-57A6-5C25-E883-75E0BAE5F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484" y="3429000"/>
            <a:ext cx="3702579" cy="2554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   </a:t>
            </a: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FFFFFF"/>
                </a:solidFill>
                <a:latin typeface="Amasis MT Pro Black" panose="02040A04050005020304" pitchFamily="18" charset="0"/>
              </a:rPr>
              <a:t>Thank you for Listening</a:t>
            </a:r>
          </a:p>
        </p:txBody>
      </p:sp>
      <p:pic>
        <p:nvPicPr>
          <p:cNvPr id="3074" name="Picture 2" descr="Puzzled and clueless young African woman with arms out, shrugging her shoulders, saying: who cares, so what, I don't know. Negative human emotions, facial expressions, life perception and attitude.&#10;">
            <a:extLst>
              <a:ext uri="{FF2B5EF4-FFF2-40B4-BE49-F238E27FC236}">
                <a16:creationId xmlns:a16="http://schemas.microsoft.com/office/drawing/2014/main" id="{8166A24F-7E49-9DEA-64D2-386B536720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8" r="10388" b="-1"/>
          <a:stretch/>
        </p:blipFill>
        <p:spPr bwMode="auto">
          <a:xfrm>
            <a:off x="6005304" y="1237943"/>
            <a:ext cx="5407002" cy="438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0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28680B-2153-2C82-205B-792FA3E07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R="0" lvl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US" sz="2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Brief Overview of the Social Work Profession</a:t>
            </a:r>
            <a:br>
              <a:rPr kumimoji="0" lang="en-US" sz="2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US" sz="2600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FE6788D-7D5C-2FA1-6D77-C9C62A6DB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4F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84B76F5-E2EB-ED15-1F10-825D0FFC45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20999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174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99" name="Rectangle 618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3" name="Title 1">
            <a:extLst>
              <a:ext uri="{FF2B5EF4-FFF2-40B4-BE49-F238E27FC236}">
                <a16:creationId xmlns:a16="http://schemas.microsoft.com/office/drawing/2014/main" id="{FB25CC25-CD7D-49B0-B744-25EF299A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527048"/>
          </a:xfrm>
        </p:spPr>
        <p:txBody>
          <a:bodyPr anchor="b">
            <a:normAutofit/>
          </a:bodyPr>
          <a:lstStyle/>
          <a:p>
            <a:pPr algn="ctr"/>
            <a:r>
              <a:rPr lang="en-US" sz="5000" b="1" dirty="0"/>
              <a:t>Social work </a:t>
            </a:r>
            <a:br>
              <a:rPr lang="en-US" sz="5000" b="1" dirty="0"/>
            </a:br>
            <a:r>
              <a:rPr lang="en-US" sz="5000" b="1" dirty="0"/>
              <a:t>in Reverse</a:t>
            </a:r>
          </a:p>
        </p:txBody>
      </p:sp>
      <p:pic>
        <p:nvPicPr>
          <p:cNvPr id="6200" name="Picture 6184" descr="One in a crowd">
            <a:extLst>
              <a:ext uri="{FF2B5EF4-FFF2-40B4-BE49-F238E27FC236}">
                <a16:creationId xmlns:a16="http://schemas.microsoft.com/office/drawing/2014/main" id="{871B75BF-B971-7BBA-3B14-FE9F38C1D1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628" r="20438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20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2" name="Content Placeholder 6149">
            <a:extLst>
              <a:ext uri="{FF2B5EF4-FFF2-40B4-BE49-F238E27FC236}">
                <a16:creationId xmlns:a16="http://schemas.microsoft.com/office/drawing/2014/main" id="{15A7D073-17D4-A172-05C0-ACC8FF3FB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The following factors adversely affect the current state of social workers' well-being:</a:t>
            </a:r>
          </a:p>
          <a:p>
            <a:r>
              <a:rPr lang="en-US" sz="1900" dirty="0"/>
              <a:t>17,500 social workers who provide services versus 70,000 needed to implement the Children’s Act Bill alone.</a:t>
            </a:r>
          </a:p>
          <a:p>
            <a:r>
              <a:rPr lang="en-US" sz="1900" dirty="0"/>
              <a:t>9000 trained social workers are unemployment </a:t>
            </a:r>
          </a:p>
          <a:p>
            <a:r>
              <a:rPr lang="en-US" sz="1900" dirty="0"/>
              <a:t>Peace meal employment opportunities for Social Workers (6-month contracts) are increasing, especially in rural areas. </a:t>
            </a:r>
          </a:p>
          <a:p>
            <a:r>
              <a:rPr lang="en-US" sz="1900" dirty="0"/>
              <a:t>Lack of capacity-building opportunities for social workers.</a:t>
            </a:r>
          </a:p>
        </p:txBody>
      </p:sp>
    </p:spTree>
    <p:extLst>
      <p:ext uri="{BB962C8B-B14F-4D97-AF65-F5344CB8AC3E}">
        <p14:creationId xmlns:p14="http://schemas.microsoft.com/office/powerpoint/2010/main" val="221396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FA8A63-17F2-A33C-56E6-164940346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Questions to Ponder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2E597-0803-FCDA-B6D2-235A3A7A7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Is social work regarded as a scarce skill and critical profession?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What is the perception of social workers by the government, society, and communities?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Do they even understand the role of social workers?  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Are social workers valued by the government and communities?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Do social workers' working conditions, resources, and compensation align with the anticipated results?</a:t>
            </a:r>
          </a:p>
          <a:p>
            <a:r>
              <a:rPr lang="en-US" sz="2200" dirty="0"/>
              <a:t>This is a significant indication of concern for the well-being of the social worker.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5" name="Picture Placeholder 4" descr="A magnifying glass with words on a piece of paper&#10;&#10;Description automatically generated">
            <a:extLst>
              <a:ext uri="{FF2B5EF4-FFF2-40B4-BE49-F238E27FC236}">
                <a16:creationId xmlns:a16="http://schemas.microsoft.com/office/drawing/2014/main" id="{5B97B286-FE30-30BC-E679-8EC904FE4F1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2254" r="13470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9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681802-3FF4-7E42-B1E6-3DDDF48F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Social workers- banks of crisis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B6304-3C64-E37F-2006-53D7934A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 dirty="0"/>
              <a:t>Lately, the social worker’s attention has largely been drawn to the growing social ills adversely affecting families and communities. </a:t>
            </a:r>
          </a:p>
          <a:p>
            <a:r>
              <a:rPr lang="en-US" sz="2400" dirty="0"/>
              <a:t>Two recent cases in the Eastern Cape and one in Gauteng are illustrative examples. </a:t>
            </a:r>
          </a:p>
          <a:p>
            <a:r>
              <a:rPr lang="en-US" sz="2400" dirty="0"/>
              <a:t>These instances involve parents who have tragically ended the lives of their own children in a profoundly distressing manner. </a:t>
            </a:r>
          </a:p>
          <a:p>
            <a:r>
              <a:rPr lang="en-US" sz="2400" dirty="0"/>
              <a:t>Could such atrocities have been averted had the parents in question been provided with accessible resources and services?</a:t>
            </a:r>
          </a:p>
          <a:p>
            <a:pPr marL="0" indent="0">
              <a:buNone/>
            </a:pPr>
            <a:r>
              <a:rPr lang="en-US" sz="2400" dirty="0"/>
              <a:t>Despite the attention garnered by these incidents, minimal efforts have been made to implement preventative measures against similar occurrences.</a:t>
            </a:r>
          </a:p>
        </p:txBody>
      </p:sp>
    </p:spTree>
    <p:extLst>
      <p:ext uri="{BB962C8B-B14F-4D97-AF65-F5344CB8AC3E}">
        <p14:creationId xmlns:p14="http://schemas.microsoft.com/office/powerpoint/2010/main" val="139356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FE3A38-99DC-414E-62C8-A682EA1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Social workers- Banks of Crisis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622E9-68FF-9072-DB89-DD240FC05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600" dirty="0"/>
              <a:t>The role of a social worker often goes unnoticed until a catastrophic event occurs, as exemplified by the recent fire in Johannesburg.</a:t>
            </a:r>
          </a:p>
          <a:p>
            <a:r>
              <a:rPr lang="en-US" sz="2600" dirty="0"/>
              <a:t>Social workers are often highly regarded solely due to reactive emotions and superficial political influence. </a:t>
            </a:r>
          </a:p>
          <a:p>
            <a:r>
              <a:rPr lang="en-US" sz="2600" dirty="0"/>
              <a:t>Their pivotal role within government structures is frequently overlooked or undervalued.</a:t>
            </a:r>
          </a:p>
          <a:p>
            <a:r>
              <a:rPr lang="en-US" sz="2600" dirty="0"/>
              <a:t>Very few municipalities have good working relations with social workers. </a:t>
            </a:r>
          </a:p>
          <a:p>
            <a:pPr marL="0" indent="0">
              <a:buNone/>
            </a:pPr>
            <a:r>
              <a:rPr lang="en-US" sz="2600" dirty="0"/>
              <a:t>What happens to social work reports and recommendations should they not serve as measures to mitigate future occurrences?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0993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1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313493-4DF7-23B2-66CD-637817D89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becomes the Results </a:t>
            </a:r>
            <a:b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such circumstances?</a:t>
            </a:r>
          </a:p>
        </p:txBody>
      </p:sp>
      <p:sp>
        <p:nvSpPr>
          <p:cNvPr id="34" name="Arc 1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36081-533F-297C-5080-2B331D2F7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 overwhelming work caseloads become unmanageable, increasing socio-economic challenges.</a:t>
            </a: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 breakdown of every system within the community is observed, with the absence of social workers exacerbating the situation. </a:t>
            </a: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 community’s social fabric is deteriorating, threatening its overall functioning.</a:t>
            </a: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Distressing and disheartening testimonies social workers encounter, perceive, and witness.</a:t>
            </a:r>
          </a:p>
          <a:p>
            <a:pPr marL="0" indent="0">
              <a:buNone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Regrettably, the well-being of social workers is completely disregarded.</a:t>
            </a:r>
          </a:p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30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B093A-037F-C359-066B-A7D7C58B0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The mirror of society is best reflected by social worker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F9296-B219-E3F6-F388-E2D7F29D3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How can we initiate a discussion regarding the well-being of social workers amidst such highly divided and contaminated circumstances?</a:t>
            </a:r>
          </a:p>
          <a:p>
            <a:r>
              <a:rPr lang="en-US" dirty="0"/>
              <a:t>Are these conditions favourable to the social workers’ well-being?</a:t>
            </a:r>
          </a:p>
          <a:p>
            <a:r>
              <a:rPr lang="en-US" dirty="0"/>
              <a:t>The conditions on the ground should be favourable to the well-being of the social worker. </a:t>
            </a:r>
          </a:p>
          <a:p>
            <a:pPr marL="0" indent="0">
              <a:buNone/>
            </a:pPr>
            <a:r>
              <a:rPr lang="en-US" dirty="0"/>
              <a:t>Various studies confirm that lack of well-being affects social workers’ ability to contribute towards sustainable, social, economic,  and human development.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582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3930947" y="651615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D559E6-9532-DD2C-E0F3-54903CA03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en-US" dirty="0"/>
              <a:t>What could be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78ADB-D260-5F45-D2BF-B00F3ECF6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Unless the well-being of social workers is measured by the following:</a:t>
            </a:r>
          </a:p>
          <a:p>
            <a:r>
              <a:rPr lang="en-US" sz="1800" dirty="0"/>
              <a:t>Being supportive towards social workers’ professional growth and development. </a:t>
            </a:r>
          </a:p>
          <a:p>
            <a:r>
              <a:rPr lang="en-US" sz="1800" dirty="0"/>
              <a:t>Allowing social connections and collaboration networks.</a:t>
            </a:r>
          </a:p>
          <a:p>
            <a:r>
              <a:rPr lang="en-US" sz="1800" dirty="0"/>
              <a:t>Providing mental health care and supportive support.</a:t>
            </a:r>
          </a:p>
          <a:p>
            <a:r>
              <a:rPr lang="en-US" sz="1800"/>
              <a:t>Employing social </a:t>
            </a:r>
            <a:r>
              <a:rPr lang="en-US" sz="1800" dirty="0"/>
              <a:t>workers.</a:t>
            </a:r>
          </a:p>
          <a:p>
            <a:r>
              <a:rPr lang="en-US" sz="1800" dirty="0"/>
              <a:t>Social work is understood, recognised, and valued as a profession.</a:t>
            </a:r>
          </a:p>
          <a:p>
            <a:pPr marL="0" indent="0">
              <a:buNone/>
            </a:pPr>
            <a:r>
              <a:rPr lang="en-US" sz="1800" dirty="0"/>
              <a:t>The trend will continue and pose a persistent challenge to the productivity of delivering efficient and effective services to the vulnerable communities which they serve.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77008" y="5228027"/>
            <a:ext cx="1107241" cy="10772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606C598D-712D-E6F7-5DAF-4A1A8B74C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9962" y="1929820"/>
            <a:ext cx="4221597" cy="4221597"/>
          </a:xfrm>
          <a:custGeom>
            <a:avLst/>
            <a:gdLst/>
            <a:ahLst/>
            <a:cxnLst/>
            <a:rect l="l" t="t" r="r" b="b"/>
            <a:pathLst>
              <a:path w="4221597" h="4303912">
                <a:moveTo>
                  <a:pt x="126986" y="0"/>
                </a:moveTo>
                <a:lnTo>
                  <a:pt x="4094611" y="0"/>
                </a:lnTo>
                <a:cubicBezTo>
                  <a:pt x="4164743" y="0"/>
                  <a:pt x="4221597" y="56854"/>
                  <a:pt x="4221597" y="126986"/>
                </a:cubicBezTo>
                <a:lnTo>
                  <a:pt x="4221597" y="4176926"/>
                </a:lnTo>
                <a:cubicBezTo>
                  <a:pt x="4221597" y="4247058"/>
                  <a:pt x="4164743" y="4303912"/>
                  <a:pt x="4094611" y="4303912"/>
                </a:cubicBezTo>
                <a:lnTo>
                  <a:pt x="126986" y="4303912"/>
                </a:lnTo>
                <a:cubicBezTo>
                  <a:pt x="56854" y="4303912"/>
                  <a:pt x="0" y="4247058"/>
                  <a:pt x="0" y="4176926"/>
                </a:cubicBezTo>
                <a:lnTo>
                  <a:pt x="0" y="126986"/>
                </a:lnTo>
                <a:cubicBezTo>
                  <a:pt x="0" y="56854"/>
                  <a:pt x="56854" y="0"/>
                  <a:pt x="12698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9388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5436</TotalTime>
  <Words>759</Words>
  <Application>Microsoft Office PowerPoint</Application>
  <PresentationFormat>Widescreen</PresentationFormat>
  <Paragraphs>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Amasis MT Pro Black</vt:lpstr>
      <vt:lpstr>Arial</vt:lpstr>
      <vt:lpstr>Calibri</vt:lpstr>
      <vt:lpstr>Calibri Light</vt:lpstr>
      <vt:lpstr>Office Theme</vt:lpstr>
      <vt:lpstr>The well-being of social workers in remote areas, who cares?</vt:lpstr>
      <vt:lpstr> Brief Overview of the Social Work Profession </vt:lpstr>
      <vt:lpstr>Social work  in Reverse</vt:lpstr>
      <vt:lpstr>Questions to Ponder</vt:lpstr>
      <vt:lpstr>Social workers- banks of crisis</vt:lpstr>
      <vt:lpstr>Social workers- Banks of Crisis</vt:lpstr>
      <vt:lpstr>What becomes the Results  of such circumstances?</vt:lpstr>
      <vt:lpstr>The mirror of society is best reflected by social worker</vt:lpstr>
      <vt:lpstr>What could be done?</vt:lpstr>
      <vt:lpstr>Addressing social workers needs breeds a resilient and accountable society.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Veronica Nemutandani</dc:creator>
  <cp:lastModifiedBy>Veronica Nemutandani</cp:lastModifiedBy>
  <cp:revision>1</cp:revision>
  <dcterms:created xsi:type="dcterms:W3CDTF">2023-09-22T23:42:05Z</dcterms:created>
  <dcterms:modified xsi:type="dcterms:W3CDTF">2023-09-26T18:18:23Z</dcterms:modified>
</cp:coreProperties>
</file>