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1" r:id="rId2"/>
  </p:sldMasterIdLst>
  <p:notesMasterIdLst>
    <p:notesMasterId r:id="rId17"/>
  </p:notesMasterIdLst>
  <p:sldIdLst>
    <p:sldId id="257" r:id="rId3"/>
    <p:sldId id="359" r:id="rId4"/>
    <p:sldId id="411" r:id="rId5"/>
    <p:sldId id="403" r:id="rId6"/>
    <p:sldId id="413" r:id="rId7"/>
    <p:sldId id="404" r:id="rId8"/>
    <p:sldId id="407" r:id="rId9"/>
    <p:sldId id="405" r:id="rId10"/>
    <p:sldId id="406" r:id="rId11"/>
    <p:sldId id="408" r:id="rId12"/>
    <p:sldId id="409" r:id="rId13"/>
    <p:sldId id="410" r:id="rId14"/>
    <p:sldId id="412" r:id="rId15"/>
    <p:sldId id="3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5735B5-8F0F-4655-9D5F-CD0CEFE989F4}">
          <p14:sldIdLst>
            <p14:sldId id="257"/>
            <p14:sldId id="359"/>
            <p14:sldId id="411"/>
            <p14:sldId id="403"/>
            <p14:sldId id="413"/>
            <p14:sldId id="404"/>
            <p14:sldId id="407"/>
            <p14:sldId id="405"/>
            <p14:sldId id="406"/>
            <p14:sldId id="408"/>
            <p14:sldId id="409"/>
            <p14:sldId id="410"/>
            <p14:sldId id="412"/>
            <p14:sldId id="37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ile Gumbi (219073275)" initials="SG(" lastIdx="1" clrIdx="0">
    <p:extLst>
      <p:ext uri="{19B8F6BF-5375-455C-9EA6-DF929625EA0E}">
        <p15:presenceInfo xmlns:p15="http://schemas.microsoft.com/office/powerpoint/2012/main" userId="S-1-5-21-2192172037-3510142257-2222540262-336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p:scale>
          <a:sx n="95" d="100"/>
          <a:sy n="95" d="100"/>
        </p:scale>
        <p:origin x="67"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FE95C-33FC-4A6F-BEBA-89E71D0D75BA}" type="doc">
      <dgm:prSet loTypeId="urn:microsoft.com/office/officeart/2008/layout/SquareAccentList" loCatId="list" qsTypeId="urn:microsoft.com/office/officeart/2005/8/quickstyle/simple5" qsCatId="simple" csTypeId="urn:microsoft.com/office/officeart/2005/8/colors/accent2_5" csCatId="accent2" phldr="1"/>
      <dgm:spPr/>
      <dgm:t>
        <a:bodyPr/>
        <a:lstStyle/>
        <a:p>
          <a:endParaRPr lang="en-ZA"/>
        </a:p>
      </dgm:t>
    </dgm:pt>
    <dgm:pt modelId="{A8F7E777-1C70-4B0B-A225-AA30BE68BFF2}">
      <dgm:prSet phldrT="[Text]" custT="1"/>
      <dgm:spPr/>
      <dgm:t>
        <a:bodyPr/>
        <a:lstStyle/>
        <a:p>
          <a:pPr algn="ctr"/>
          <a:r>
            <a:rPr lang="en-ZA" sz="1400" b="1" dirty="0">
              <a:latin typeface="Arial" panose="020B0604020202020204" pitchFamily="34" charset="0"/>
              <a:cs typeface="Arial" panose="020B0604020202020204" pitchFamily="34" charset="0"/>
            </a:rPr>
            <a:t>Research Approach, Design and Paradigm</a:t>
          </a:r>
          <a:endParaRPr lang="en-ZA" sz="1400" dirty="0">
            <a:latin typeface="Arial" panose="020B0604020202020204" pitchFamily="34" charset="0"/>
            <a:cs typeface="Arial" panose="020B0604020202020204" pitchFamily="34" charset="0"/>
          </a:endParaRPr>
        </a:p>
      </dgm:t>
    </dgm:pt>
    <dgm:pt modelId="{80AB1246-5CE7-4040-A8E1-62D1D32BF8A6}" type="parTrans" cxnId="{A215E1CF-0658-4DA9-B6DC-8B001135141D}">
      <dgm:prSet/>
      <dgm:spPr/>
      <dgm:t>
        <a:bodyPr/>
        <a:lstStyle/>
        <a:p>
          <a:endParaRPr lang="en-ZA"/>
        </a:p>
      </dgm:t>
    </dgm:pt>
    <dgm:pt modelId="{BFEA9742-F69B-47C3-84BB-DC707BB6AC00}" type="sibTrans" cxnId="{A215E1CF-0658-4DA9-B6DC-8B001135141D}">
      <dgm:prSet/>
      <dgm:spPr/>
      <dgm:t>
        <a:bodyPr/>
        <a:lstStyle/>
        <a:p>
          <a:endParaRPr lang="en-ZA"/>
        </a:p>
      </dgm:t>
    </dgm:pt>
    <dgm:pt modelId="{A616B7C6-0A11-4B61-A847-0A800D33B5C5}">
      <dgm:prSet phldrT="[Text]" custT="1"/>
      <dgm:spPr/>
      <dgm:t>
        <a:bodyPr/>
        <a:lstStyle/>
        <a:p>
          <a:pPr>
            <a:buFont typeface="Wingdings" panose="05000000000000000000" pitchFamily="2" charset="2"/>
            <a:buChar char="v"/>
          </a:pPr>
          <a:r>
            <a:rPr lang="en-US" sz="1400" dirty="0">
              <a:latin typeface="Arial" panose="020B0604020202020204" pitchFamily="34" charset="0"/>
              <a:cs typeface="Arial" panose="020B0604020202020204" pitchFamily="34" charset="0"/>
            </a:rPr>
            <a:t>Qualitative approach</a:t>
          </a:r>
          <a:endParaRPr lang="en-ZA" sz="1400" dirty="0">
            <a:latin typeface="Arial" panose="020B0604020202020204" pitchFamily="34" charset="0"/>
            <a:cs typeface="Arial" panose="020B0604020202020204" pitchFamily="34" charset="0"/>
          </a:endParaRPr>
        </a:p>
      </dgm:t>
    </dgm:pt>
    <dgm:pt modelId="{D0D139D4-6F05-4526-AB1F-7916420C226D}" type="parTrans" cxnId="{525DC61F-2538-4A96-9116-5A7CC3F13566}">
      <dgm:prSet/>
      <dgm:spPr/>
      <dgm:t>
        <a:bodyPr/>
        <a:lstStyle/>
        <a:p>
          <a:endParaRPr lang="en-ZA"/>
        </a:p>
      </dgm:t>
    </dgm:pt>
    <dgm:pt modelId="{0613D819-CC2C-4C33-8EB7-DBAAE4F97A8E}" type="sibTrans" cxnId="{525DC61F-2538-4A96-9116-5A7CC3F13566}">
      <dgm:prSet/>
      <dgm:spPr/>
      <dgm:t>
        <a:bodyPr/>
        <a:lstStyle/>
        <a:p>
          <a:endParaRPr lang="en-ZA"/>
        </a:p>
      </dgm:t>
    </dgm:pt>
    <dgm:pt modelId="{4F515A76-E9F1-4192-BE7E-9CD9A8849395}">
      <dgm:prSet phldrT="[Text]" custT="1"/>
      <dgm:spPr/>
      <dgm:t>
        <a:bodyPr/>
        <a:lstStyle/>
        <a:p>
          <a:pPr>
            <a:buFont typeface="Wingdings" panose="05000000000000000000" pitchFamily="2" charset="2"/>
            <a:buChar char="v"/>
          </a:pPr>
          <a:r>
            <a:rPr lang="en-US" sz="1400" dirty="0">
              <a:latin typeface="Arial" panose="020B0604020202020204" pitchFamily="34" charset="0"/>
              <a:cs typeface="Arial" panose="020B0604020202020204" pitchFamily="34" charset="0"/>
            </a:rPr>
            <a:t>Exploratory-descriptive design </a:t>
          </a:r>
          <a:endParaRPr lang="en-ZA" sz="1400" dirty="0">
            <a:latin typeface="Arial" panose="020B0604020202020204" pitchFamily="34" charset="0"/>
            <a:cs typeface="Arial" panose="020B0604020202020204" pitchFamily="34" charset="0"/>
          </a:endParaRPr>
        </a:p>
      </dgm:t>
    </dgm:pt>
    <dgm:pt modelId="{CF344205-3B92-44D5-AB5C-B77D0F2F4C98}" type="parTrans" cxnId="{1CCD080C-A686-4F69-8455-6BEF298F96E5}">
      <dgm:prSet/>
      <dgm:spPr/>
      <dgm:t>
        <a:bodyPr/>
        <a:lstStyle/>
        <a:p>
          <a:endParaRPr lang="en-ZA"/>
        </a:p>
      </dgm:t>
    </dgm:pt>
    <dgm:pt modelId="{2D610F89-428A-475A-862C-8226E5DC2440}" type="sibTrans" cxnId="{1CCD080C-A686-4F69-8455-6BEF298F96E5}">
      <dgm:prSet/>
      <dgm:spPr/>
      <dgm:t>
        <a:bodyPr/>
        <a:lstStyle/>
        <a:p>
          <a:endParaRPr lang="en-ZA"/>
        </a:p>
      </dgm:t>
    </dgm:pt>
    <dgm:pt modelId="{E0863C49-40C3-40A0-9009-26327DB2FF65}">
      <dgm:prSet phldrT="[Text]" custT="1"/>
      <dgm:spPr/>
      <dgm:t>
        <a:bodyPr/>
        <a:lstStyle/>
        <a:p>
          <a:pPr algn="ctr"/>
          <a:r>
            <a:rPr lang="en-ZA" sz="1400" b="1" dirty="0">
              <a:latin typeface="Arial" panose="020B0604020202020204" pitchFamily="34" charset="0"/>
              <a:cs typeface="Arial" panose="020B0604020202020204" pitchFamily="34" charset="0"/>
            </a:rPr>
            <a:t>Sampling</a:t>
          </a:r>
          <a:r>
            <a:rPr lang="en-ZA" sz="2000" b="1" dirty="0"/>
            <a:t> </a:t>
          </a:r>
          <a:endParaRPr lang="en-ZA" sz="2000" dirty="0"/>
        </a:p>
      </dgm:t>
    </dgm:pt>
    <dgm:pt modelId="{7600FAE0-4B76-482D-A8F2-82D4B1F0429A}" type="parTrans" cxnId="{176EC61C-493C-4004-8A76-2EAB7FD48F1C}">
      <dgm:prSet/>
      <dgm:spPr/>
      <dgm:t>
        <a:bodyPr/>
        <a:lstStyle/>
        <a:p>
          <a:endParaRPr lang="en-ZA"/>
        </a:p>
      </dgm:t>
    </dgm:pt>
    <dgm:pt modelId="{57CF5CB1-6E63-4107-9C28-ABE9C7A42FBC}" type="sibTrans" cxnId="{176EC61C-493C-4004-8A76-2EAB7FD48F1C}">
      <dgm:prSet/>
      <dgm:spPr/>
      <dgm:t>
        <a:bodyPr/>
        <a:lstStyle/>
        <a:p>
          <a:endParaRPr lang="en-ZA"/>
        </a:p>
      </dgm:t>
    </dgm:pt>
    <dgm:pt modelId="{CE1B299B-14AB-43DF-B542-E67A9ECA6CBE}">
      <dgm:prSet phldrT="[Text]" custT="1"/>
      <dgm:spPr/>
      <dgm:t>
        <a:bodyPr/>
        <a:lstStyle/>
        <a:p>
          <a:r>
            <a:rPr lang="en-US" sz="1400" dirty="0"/>
            <a:t>Purposive sampling </a:t>
          </a:r>
          <a:endParaRPr lang="en-ZA" sz="1400" dirty="0"/>
        </a:p>
      </dgm:t>
    </dgm:pt>
    <dgm:pt modelId="{4A2EB932-800A-47BF-9F8D-77BCD064BE04}" type="parTrans" cxnId="{F3D02A4C-B987-459C-AD68-046AE5D5228F}">
      <dgm:prSet/>
      <dgm:spPr/>
      <dgm:t>
        <a:bodyPr/>
        <a:lstStyle/>
        <a:p>
          <a:endParaRPr lang="en-ZA"/>
        </a:p>
      </dgm:t>
    </dgm:pt>
    <dgm:pt modelId="{CE25B608-D7B2-4AFB-B878-8F3B34DE1034}" type="sibTrans" cxnId="{F3D02A4C-B987-459C-AD68-046AE5D5228F}">
      <dgm:prSet/>
      <dgm:spPr/>
      <dgm:t>
        <a:bodyPr/>
        <a:lstStyle/>
        <a:p>
          <a:endParaRPr lang="en-ZA"/>
        </a:p>
      </dgm:t>
    </dgm:pt>
    <dgm:pt modelId="{8ACF2C5F-D02B-44E4-87A0-C5BDE35896F3}">
      <dgm:prSet phldrT="[Text]" custT="1"/>
      <dgm:spPr/>
      <dgm:t>
        <a:bodyPr/>
        <a:lstStyle/>
        <a:p>
          <a:pPr>
            <a:lnSpc>
              <a:spcPct val="150000"/>
            </a:lnSpc>
          </a:pPr>
          <a:r>
            <a:rPr lang="en-ZA" sz="1400" dirty="0" err="1"/>
            <a:t>oNgoye</a:t>
          </a:r>
          <a:r>
            <a:rPr lang="en-ZA" sz="1400" dirty="0"/>
            <a:t>, Richards Bay, and Lower </a:t>
          </a:r>
          <a:r>
            <a:rPr lang="en-ZA" sz="1400" dirty="0" err="1"/>
            <a:t>Mfolozi</a:t>
          </a:r>
          <a:r>
            <a:rPr lang="en-ZA" sz="1400" dirty="0"/>
            <a:t> service offices</a:t>
          </a:r>
        </a:p>
      </dgm:t>
    </dgm:pt>
    <dgm:pt modelId="{42F3B2A6-BEA4-4427-92AF-C9560DC4895F}" type="parTrans" cxnId="{36501CF1-B760-4A33-A463-4A0571412C48}">
      <dgm:prSet/>
      <dgm:spPr/>
      <dgm:t>
        <a:bodyPr/>
        <a:lstStyle/>
        <a:p>
          <a:endParaRPr lang="en-ZA"/>
        </a:p>
      </dgm:t>
    </dgm:pt>
    <dgm:pt modelId="{066E7046-5CD9-4C73-B5D7-541A46B6904D}" type="sibTrans" cxnId="{36501CF1-B760-4A33-A463-4A0571412C48}">
      <dgm:prSet/>
      <dgm:spPr/>
      <dgm:t>
        <a:bodyPr/>
        <a:lstStyle/>
        <a:p>
          <a:endParaRPr lang="en-ZA"/>
        </a:p>
      </dgm:t>
    </dgm:pt>
    <dgm:pt modelId="{019335B7-D836-489F-98BB-720EBEEA14B9}">
      <dgm:prSet phldrT="[Text]" custT="1"/>
      <dgm:spPr/>
      <dgm:t>
        <a:bodyPr/>
        <a:lstStyle/>
        <a:p>
          <a:pPr algn="ctr"/>
          <a:r>
            <a:rPr lang="en-US" sz="1400" b="1" dirty="0">
              <a:latin typeface="Arial" panose="020B0604020202020204" pitchFamily="34" charset="0"/>
              <a:cs typeface="Arial" panose="020B0604020202020204" pitchFamily="34" charset="0"/>
            </a:rPr>
            <a:t>Data Collection and Analysis </a:t>
          </a:r>
          <a:endParaRPr lang="en-ZA" sz="1400" b="1" dirty="0">
            <a:latin typeface="Arial" panose="020B0604020202020204" pitchFamily="34" charset="0"/>
            <a:cs typeface="Arial" panose="020B0604020202020204" pitchFamily="34" charset="0"/>
          </a:endParaRPr>
        </a:p>
      </dgm:t>
    </dgm:pt>
    <dgm:pt modelId="{D2D72049-D7A3-4D1E-8C88-8EF30168BE1B}" type="parTrans" cxnId="{B12C4F4F-CC4D-4C52-B86C-235997B2A724}">
      <dgm:prSet/>
      <dgm:spPr/>
      <dgm:t>
        <a:bodyPr/>
        <a:lstStyle/>
        <a:p>
          <a:endParaRPr lang="en-ZA"/>
        </a:p>
      </dgm:t>
    </dgm:pt>
    <dgm:pt modelId="{8EA387B5-EF27-46ED-BD75-8D6A4306ECED}" type="sibTrans" cxnId="{B12C4F4F-CC4D-4C52-B86C-235997B2A724}">
      <dgm:prSet/>
      <dgm:spPr/>
      <dgm:t>
        <a:bodyPr/>
        <a:lstStyle/>
        <a:p>
          <a:endParaRPr lang="en-ZA"/>
        </a:p>
      </dgm:t>
    </dgm:pt>
    <dgm:pt modelId="{F580E9D4-80AE-4A30-A1D0-D8822A97FDBF}">
      <dgm:prSet phldrT="[Text]" custT="1"/>
      <dgm:spPr/>
      <dgm:t>
        <a:bodyPr/>
        <a:lstStyle/>
        <a:p>
          <a:r>
            <a:rPr lang="en-ZA" sz="1400" dirty="0">
              <a:latin typeface="Arial" panose="020B0604020202020204" pitchFamily="34" charset="0"/>
              <a:cs typeface="Arial" panose="020B0604020202020204" pitchFamily="34" charset="0"/>
            </a:rPr>
            <a:t>In-depth semi-structured interviews</a:t>
          </a:r>
        </a:p>
      </dgm:t>
    </dgm:pt>
    <dgm:pt modelId="{F1C4D2A8-0DC3-45C5-B2F1-034D9AE9A993}" type="parTrans" cxnId="{1EE4F45E-C828-481F-AD46-19D8010E5D68}">
      <dgm:prSet/>
      <dgm:spPr/>
      <dgm:t>
        <a:bodyPr/>
        <a:lstStyle/>
        <a:p>
          <a:endParaRPr lang="en-ZA"/>
        </a:p>
      </dgm:t>
    </dgm:pt>
    <dgm:pt modelId="{4E10D98B-7DEA-4BCD-B33A-F3F1D26FD750}" type="sibTrans" cxnId="{1EE4F45E-C828-481F-AD46-19D8010E5D68}">
      <dgm:prSet/>
      <dgm:spPr/>
      <dgm:t>
        <a:bodyPr/>
        <a:lstStyle/>
        <a:p>
          <a:endParaRPr lang="en-ZA"/>
        </a:p>
      </dgm:t>
    </dgm:pt>
    <dgm:pt modelId="{B3ECC4E4-C306-42B2-A87F-B53DFDA37EF5}">
      <dgm:prSet phldrT="[Text]" custT="1"/>
      <dgm:spPr/>
      <dgm:t>
        <a:bodyPr/>
        <a:lstStyle/>
        <a:p>
          <a:r>
            <a:rPr lang="en-ZA" sz="1400" dirty="0">
              <a:latin typeface="Arial" panose="020B0604020202020204" pitchFamily="34" charset="0"/>
              <a:cs typeface="Arial" panose="020B0604020202020204" pitchFamily="34" charset="0"/>
            </a:rPr>
            <a:t>Telephonic and face-to-face interviews</a:t>
          </a:r>
        </a:p>
      </dgm:t>
    </dgm:pt>
    <dgm:pt modelId="{0B70078C-3ADA-43D8-AA46-6602CB659D32}" type="parTrans" cxnId="{2751BDCC-2479-4781-A226-77E36D4DF61E}">
      <dgm:prSet/>
      <dgm:spPr/>
      <dgm:t>
        <a:bodyPr/>
        <a:lstStyle/>
        <a:p>
          <a:endParaRPr lang="en-ZA"/>
        </a:p>
      </dgm:t>
    </dgm:pt>
    <dgm:pt modelId="{B4511894-5033-4154-B596-0908B64EB6D0}" type="sibTrans" cxnId="{2751BDCC-2479-4781-A226-77E36D4DF61E}">
      <dgm:prSet/>
      <dgm:spPr/>
      <dgm:t>
        <a:bodyPr/>
        <a:lstStyle/>
        <a:p>
          <a:endParaRPr lang="en-ZA"/>
        </a:p>
      </dgm:t>
    </dgm:pt>
    <dgm:pt modelId="{C14DD244-E54A-4150-9364-E62148D3692F}">
      <dgm:prSet phldrT="[Text]" custT="1"/>
      <dgm:spPr/>
      <dgm:t>
        <a:bodyPr/>
        <a:lstStyle/>
        <a:p>
          <a:pPr>
            <a:buFont typeface="Wingdings" panose="05000000000000000000" pitchFamily="2" charset="2"/>
            <a:buChar char="v"/>
          </a:pPr>
          <a:r>
            <a:rPr lang="en-US" sz="1400" dirty="0">
              <a:latin typeface="Arial" panose="020B0604020202020204" pitchFamily="34" charset="0"/>
              <a:cs typeface="Arial" panose="020B0604020202020204" pitchFamily="34" charset="0"/>
            </a:rPr>
            <a:t>Interpretivist paradigm </a:t>
          </a:r>
          <a:endParaRPr lang="en-ZA" sz="1400" dirty="0">
            <a:latin typeface="Arial" panose="020B0604020202020204" pitchFamily="34" charset="0"/>
            <a:cs typeface="Arial" panose="020B0604020202020204" pitchFamily="34" charset="0"/>
          </a:endParaRPr>
        </a:p>
      </dgm:t>
    </dgm:pt>
    <dgm:pt modelId="{11D7649B-61E5-4E85-929D-0A15346899A1}" type="parTrans" cxnId="{001E1512-A071-4172-83AF-D023A11441A8}">
      <dgm:prSet/>
      <dgm:spPr/>
      <dgm:t>
        <a:bodyPr/>
        <a:lstStyle/>
        <a:p>
          <a:endParaRPr lang="en-ZA"/>
        </a:p>
      </dgm:t>
    </dgm:pt>
    <dgm:pt modelId="{8DF642B2-7460-49CD-B3AD-93604196ACCE}" type="sibTrans" cxnId="{001E1512-A071-4172-83AF-D023A11441A8}">
      <dgm:prSet/>
      <dgm:spPr/>
      <dgm:t>
        <a:bodyPr/>
        <a:lstStyle/>
        <a:p>
          <a:endParaRPr lang="en-ZA"/>
        </a:p>
      </dgm:t>
    </dgm:pt>
    <dgm:pt modelId="{825059A1-2B4E-4875-A9F5-A715F1B62113}">
      <dgm:prSet phldrT="[Text]" custT="1"/>
      <dgm:spPr/>
      <dgm:t>
        <a:bodyPr/>
        <a:lstStyle/>
        <a:p>
          <a:r>
            <a:rPr lang="en-US" sz="1400" dirty="0"/>
            <a:t> 17 Social workers and Supervisors </a:t>
          </a:r>
          <a:endParaRPr lang="en-ZA" sz="1400" dirty="0"/>
        </a:p>
      </dgm:t>
    </dgm:pt>
    <dgm:pt modelId="{CBF31E11-21F9-4AF3-A19F-B6164DF5E37E}" type="parTrans" cxnId="{2C9ED6FD-5E78-4C0E-AE87-0887C2D5FC23}">
      <dgm:prSet/>
      <dgm:spPr/>
      <dgm:t>
        <a:bodyPr/>
        <a:lstStyle/>
        <a:p>
          <a:endParaRPr lang="en-ZA"/>
        </a:p>
      </dgm:t>
    </dgm:pt>
    <dgm:pt modelId="{9E2AF32A-6298-4DC6-B36B-1B88C2CB9BB2}" type="sibTrans" cxnId="{2C9ED6FD-5E78-4C0E-AE87-0887C2D5FC23}">
      <dgm:prSet/>
      <dgm:spPr/>
      <dgm:t>
        <a:bodyPr/>
        <a:lstStyle/>
        <a:p>
          <a:endParaRPr lang="en-ZA"/>
        </a:p>
      </dgm:t>
    </dgm:pt>
    <dgm:pt modelId="{3EB74837-E0DE-4358-B011-7C4A935DA376}">
      <dgm:prSet phldrT="[Text]" custT="1"/>
      <dgm:spPr/>
      <dgm:t>
        <a:bodyPr/>
        <a:lstStyle/>
        <a:p>
          <a:r>
            <a:rPr lang="en-ZA" sz="1400" dirty="0">
              <a:latin typeface="Arial" panose="020B0604020202020204" pitchFamily="34" charset="0"/>
              <a:cs typeface="Arial" panose="020B0604020202020204" pitchFamily="34" charset="0"/>
            </a:rPr>
            <a:t>Thematic analysis as proposed by Braun and Clarke (2006</a:t>
          </a:r>
          <a:r>
            <a:rPr lang="en-ZA" sz="1100" dirty="0"/>
            <a:t>)</a:t>
          </a:r>
        </a:p>
      </dgm:t>
    </dgm:pt>
    <dgm:pt modelId="{D37C9027-13B6-44EB-B964-D1ADABC48CC6}" type="parTrans" cxnId="{96D5271B-17CD-449A-9AA1-A12F9ABE287F}">
      <dgm:prSet/>
      <dgm:spPr/>
      <dgm:t>
        <a:bodyPr/>
        <a:lstStyle/>
        <a:p>
          <a:endParaRPr lang="en-ZA"/>
        </a:p>
      </dgm:t>
    </dgm:pt>
    <dgm:pt modelId="{2763CAA4-8C11-4D95-9D23-D3FA067083DE}" type="sibTrans" cxnId="{96D5271B-17CD-449A-9AA1-A12F9ABE287F}">
      <dgm:prSet/>
      <dgm:spPr/>
      <dgm:t>
        <a:bodyPr/>
        <a:lstStyle/>
        <a:p>
          <a:endParaRPr lang="en-ZA"/>
        </a:p>
      </dgm:t>
    </dgm:pt>
    <dgm:pt modelId="{60EEC4E8-B3F9-4473-8603-CD9252DF4964}">
      <dgm:prSet phldrT="[Text]" custT="1"/>
      <dgm:spPr/>
      <dgm:t>
        <a:bodyPr/>
        <a:lstStyle/>
        <a:p>
          <a:r>
            <a:rPr lang="en-US" sz="1600" b="1" dirty="0">
              <a:latin typeface="Arial" panose="020B0604020202020204" pitchFamily="34" charset="0"/>
              <a:cs typeface="Arial" panose="020B0604020202020204" pitchFamily="34" charset="0"/>
            </a:rPr>
            <a:t>Ethical Considerations </a:t>
          </a:r>
          <a:endParaRPr lang="en-ZA" sz="1600" b="1" dirty="0">
            <a:latin typeface="Arial" panose="020B0604020202020204" pitchFamily="34" charset="0"/>
            <a:cs typeface="Arial" panose="020B0604020202020204" pitchFamily="34" charset="0"/>
          </a:endParaRPr>
        </a:p>
      </dgm:t>
    </dgm:pt>
    <dgm:pt modelId="{398424B9-6B65-4E4A-A0E8-A9AE11FABF4C}" type="parTrans" cxnId="{0200271C-7F5F-45F0-9628-53F58EF56C3F}">
      <dgm:prSet/>
      <dgm:spPr/>
      <dgm:t>
        <a:bodyPr/>
        <a:lstStyle/>
        <a:p>
          <a:endParaRPr lang="en-ZA"/>
        </a:p>
      </dgm:t>
    </dgm:pt>
    <dgm:pt modelId="{FE8C54B6-1115-4F63-999C-84C19110F305}" type="sibTrans" cxnId="{0200271C-7F5F-45F0-9628-53F58EF56C3F}">
      <dgm:prSet/>
      <dgm:spPr/>
      <dgm:t>
        <a:bodyPr/>
        <a:lstStyle/>
        <a:p>
          <a:endParaRPr lang="en-ZA"/>
        </a:p>
      </dgm:t>
    </dgm:pt>
    <dgm:pt modelId="{05607D59-A441-4581-BF9D-FF45EB9CA59D}">
      <dgm:prSet phldrT="[Text]" custT="1"/>
      <dgm:spPr/>
      <dgm:t>
        <a:bodyPr/>
        <a:lstStyle/>
        <a:p>
          <a:r>
            <a:rPr lang="en-ZA" sz="1400" b="0" dirty="0"/>
            <a:t>Ethical and gatekeeper permission</a:t>
          </a:r>
          <a:endParaRPr lang="en-ZA" sz="1400" b="0" dirty="0">
            <a:latin typeface="Arial" panose="020B0604020202020204" pitchFamily="34" charset="0"/>
            <a:cs typeface="Arial" panose="020B0604020202020204" pitchFamily="34" charset="0"/>
          </a:endParaRPr>
        </a:p>
      </dgm:t>
    </dgm:pt>
    <dgm:pt modelId="{0160E7F9-CA62-463E-A840-363675F641E3}" type="parTrans" cxnId="{EFEFB4E6-7090-462A-B0B9-3725FA79C783}">
      <dgm:prSet/>
      <dgm:spPr/>
      <dgm:t>
        <a:bodyPr/>
        <a:lstStyle/>
        <a:p>
          <a:endParaRPr lang="en-ZA"/>
        </a:p>
      </dgm:t>
    </dgm:pt>
    <dgm:pt modelId="{1602FCB6-A2BF-42FD-B691-75FF43E51195}" type="sibTrans" cxnId="{EFEFB4E6-7090-462A-B0B9-3725FA79C783}">
      <dgm:prSet/>
      <dgm:spPr/>
      <dgm:t>
        <a:bodyPr/>
        <a:lstStyle/>
        <a:p>
          <a:endParaRPr lang="en-ZA"/>
        </a:p>
      </dgm:t>
    </dgm:pt>
    <dgm:pt modelId="{64ED1765-10A7-41B3-8CB6-0A62F8A2C126}">
      <dgm:prSet custT="1"/>
      <dgm:spPr/>
      <dgm:t>
        <a:bodyPr/>
        <a:lstStyle/>
        <a:p>
          <a:r>
            <a:rPr lang="en-ZA" sz="1400" b="0" dirty="0"/>
            <a:t>Voluntary participation and informed consent </a:t>
          </a:r>
        </a:p>
      </dgm:t>
    </dgm:pt>
    <dgm:pt modelId="{77463B8E-0FDD-4DEA-93AE-2E5370FCCEBB}" type="parTrans" cxnId="{BFCCADE8-BC59-4A65-8A10-C721976A63E5}">
      <dgm:prSet/>
      <dgm:spPr/>
      <dgm:t>
        <a:bodyPr/>
        <a:lstStyle/>
        <a:p>
          <a:endParaRPr lang="en-ZA"/>
        </a:p>
      </dgm:t>
    </dgm:pt>
    <dgm:pt modelId="{9DEC66FC-3DB7-4C76-B7C3-96C81FD83F31}" type="sibTrans" cxnId="{BFCCADE8-BC59-4A65-8A10-C721976A63E5}">
      <dgm:prSet/>
      <dgm:spPr/>
      <dgm:t>
        <a:bodyPr/>
        <a:lstStyle/>
        <a:p>
          <a:endParaRPr lang="en-ZA"/>
        </a:p>
      </dgm:t>
    </dgm:pt>
    <dgm:pt modelId="{04419B6E-11D7-48D5-AC1C-F3ACB47D814D}">
      <dgm:prSet custT="1"/>
      <dgm:spPr/>
      <dgm:t>
        <a:bodyPr/>
        <a:lstStyle/>
        <a:p>
          <a:r>
            <a:rPr lang="en-ZA" sz="1400" b="0" dirty="0"/>
            <a:t>Confidentiality </a:t>
          </a:r>
          <a:endParaRPr lang="en-ZA" sz="1200" b="0" dirty="0"/>
        </a:p>
      </dgm:t>
    </dgm:pt>
    <dgm:pt modelId="{BAFCD87B-D08B-4452-BA44-A9D79D6C399B}" type="parTrans" cxnId="{45188426-F72A-437F-9466-E851B9D1C92E}">
      <dgm:prSet/>
      <dgm:spPr/>
      <dgm:t>
        <a:bodyPr/>
        <a:lstStyle/>
        <a:p>
          <a:endParaRPr lang="en-ZA"/>
        </a:p>
      </dgm:t>
    </dgm:pt>
    <dgm:pt modelId="{B7C8C0F6-AA0E-4424-8EF7-D0AB59F18A5C}" type="sibTrans" cxnId="{45188426-F72A-437F-9466-E851B9D1C92E}">
      <dgm:prSet/>
      <dgm:spPr/>
      <dgm:t>
        <a:bodyPr/>
        <a:lstStyle/>
        <a:p>
          <a:endParaRPr lang="en-ZA"/>
        </a:p>
      </dgm:t>
    </dgm:pt>
    <dgm:pt modelId="{B06B0DE8-7332-4073-8B1C-6C659F4C15CA}" type="pres">
      <dgm:prSet presAssocID="{FCEFE95C-33FC-4A6F-BEBA-89E71D0D75BA}" presName="layout" presStyleCnt="0">
        <dgm:presLayoutVars>
          <dgm:chMax/>
          <dgm:chPref/>
          <dgm:dir/>
          <dgm:resizeHandles/>
        </dgm:presLayoutVars>
      </dgm:prSet>
      <dgm:spPr/>
    </dgm:pt>
    <dgm:pt modelId="{E1A7CB99-CDA2-41DB-9142-7B427D3272DD}" type="pres">
      <dgm:prSet presAssocID="{A8F7E777-1C70-4B0B-A225-AA30BE68BFF2}" presName="root" presStyleCnt="0">
        <dgm:presLayoutVars>
          <dgm:chMax/>
          <dgm:chPref/>
        </dgm:presLayoutVars>
      </dgm:prSet>
      <dgm:spPr/>
    </dgm:pt>
    <dgm:pt modelId="{9672CE5C-0677-421A-B5C4-15952E2AE0FE}" type="pres">
      <dgm:prSet presAssocID="{A8F7E777-1C70-4B0B-A225-AA30BE68BFF2}" presName="rootComposite" presStyleCnt="0">
        <dgm:presLayoutVars/>
      </dgm:prSet>
      <dgm:spPr/>
    </dgm:pt>
    <dgm:pt modelId="{C486A299-7471-4B74-80F1-3A507DA107FD}" type="pres">
      <dgm:prSet presAssocID="{A8F7E777-1C70-4B0B-A225-AA30BE68BFF2}" presName="ParentAccent" presStyleLbl="alignNode1" presStyleIdx="0" presStyleCnt="4" custLinFactNeighborX="-1549" custLinFactNeighborY="22082"/>
      <dgm:spPr/>
    </dgm:pt>
    <dgm:pt modelId="{0850B36E-A5D5-4004-BB65-D1FE95F62F21}" type="pres">
      <dgm:prSet presAssocID="{A8F7E777-1C70-4B0B-A225-AA30BE68BFF2}" presName="ParentSmallAccent" presStyleLbl="fgAcc1" presStyleIdx="0" presStyleCnt="4" custLinFactNeighborX="10897" custLinFactNeighborY="10898"/>
      <dgm:spPr/>
    </dgm:pt>
    <dgm:pt modelId="{1EAA498B-B346-48AC-AB1B-01D3AC0CBD23}" type="pres">
      <dgm:prSet presAssocID="{A8F7E777-1C70-4B0B-A225-AA30BE68BFF2}" presName="Parent" presStyleLbl="revTx" presStyleIdx="0" presStyleCnt="16">
        <dgm:presLayoutVars>
          <dgm:chMax/>
          <dgm:chPref val="4"/>
          <dgm:bulletEnabled val="1"/>
        </dgm:presLayoutVars>
      </dgm:prSet>
      <dgm:spPr/>
    </dgm:pt>
    <dgm:pt modelId="{EE769783-CEFC-453D-944E-794506ADD085}" type="pres">
      <dgm:prSet presAssocID="{A8F7E777-1C70-4B0B-A225-AA30BE68BFF2}" presName="childShape" presStyleCnt="0">
        <dgm:presLayoutVars>
          <dgm:chMax val="0"/>
          <dgm:chPref val="0"/>
        </dgm:presLayoutVars>
      </dgm:prSet>
      <dgm:spPr/>
    </dgm:pt>
    <dgm:pt modelId="{0ECD532B-2AC9-4004-A7AD-D39CBDB9D704}" type="pres">
      <dgm:prSet presAssocID="{A616B7C6-0A11-4B61-A847-0A800D33B5C5}" presName="childComposite" presStyleCnt="0">
        <dgm:presLayoutVars>
          <dgm:chMax val="0"/>
          <dgm:chPref val="0"/>
        </dgm:presLayoutVars>
      </dgm:prSet>
      <dgm:spPr/>
    </dgm:pt>
    <dgm:pt modelId="{0A78B426-5EC4-4266-BAEA-8CC369DE4E8E}" type="pres">
      <dgm:prSet presAssocID="{A616B7C6-0A11-4B61-A847-0A800D33B5C5}" presName="ChildAccent" presStyleLbl="solidFgAcc1" presStyleIdx="0" presStyleCnt="12"/>
      <dgm:spPr/>
    </dgm:pt>
    <dgm:pt modelId="{D29E6858-6812-4AC2-8B28-E30A10CB5B57}" type="pres">
      <dgm:prSet presAssocID="{A616B7C6-0A11-4B61-A847-0A800D33B5C5}" presName="Child" presStyleLbl="revTx" presStyleIdx="1" presStyleCnt="16">
        <dgm:presLayoutVars>
          <dgm:chMax val="0"/>
          <dgm:chPref val="0"/>
          <dgm:bulletEnabled val="1"/>
        </dgm:presLayoutVars>
      </dgm:prSet>
      <dgm:spPr/>
    </dgm:pt>
    <dgm:pt modelId="{B3BD334A-3739-44E0-9CF4-60C00BBF002F}" type="pres">
      <dgm:prSet presAssocID="{4F515A76-E9F1-4192-BE7E-9CD9A8849395}" presName="childComposite" presStyleCnt="0">
        <dgm:presLayoutVars>
          <dgm:chMax val="0"/>
          <dgm:chPref val="0"/>
        </dgm:presLayoutVars>
      </dgm:prSet>
      <dgm:spPr/>
    </dgm:pt>
    <dgm:pt modelId="{592E41A7-8EE5-4C25-A14A-DD1FEE84BB53}" type="pres">
      <dgm:prSet presAssocID="{4F515A76-E9F1-4192-BE7E-9CD9A8849395}" presName="ChildAccent" presStyleLbl="solidFgAcc1" presStyleIdx="1" presStyleCnt="12"/>
      <dgm:spPr/>
    </dgm:pt>
    <dgm:pt modelId="{0C5CB8E3-4706-4EC9-93C8-9171E7F9F38F}" type="pres">
      <dgm:prSet presAssocID="{4F515A76-E9F1-4192-BE7E-9CD9A8849395}" presName="Child" presStyleLbl="revTx" presStyleIdx="2" presStyleCnt="16">
        <dgm:presLayoutVars>
          <dgm:chMax val="0"/>
          <dgm:chPref val="0"/>
          <dgm:bulletEnabled val="1"/>
        </dgm:presLayoutVars>
      </dgm:prSet>
      <dgm:spPr/>
    </dgm:pt>
    <dgm:pt modelId="{FBADC18E-D53C-4203-A335-D49595B6199A}" type="pres">
      <dgm:prSet presAssocID="{C14DD244-E54A-4150-9364-E62148D3692F}" presName="childComposite" presStyleCnt="0">
        <dgm:presLayoutVars>
          <dgm:chMax val="0"/>
          <dgm:chPref val="0"/>
        </dgm:presLayoutVars>
      </dgm:prSet>
      <dgm:spPr/>
    </dgm:pt>
    <dgm:pt modelId="{4B4DF715-C2D0-4A1D-8B93-06F08CD6E364}" type="pres">
      <dgm:prSet presAssocID="{C14DD244-E54A-4150-9364-E62148D3692F}" presName="ChildAccent" presStyleLbl="solidFgAcc1" presStyleIdx="2" presStyleCnt="12"/>
      <dgm:spPr/>
    </dgm:pt>
    <dgm:pt modelId="{BFF46298-5BB8-4EE3-AA90-BB07D6D25012}" type="pres">
      <dgm:prSet presAssocID="{C14DD244-E54A-4150-9364-E62148D3692F}" presName="Child" presStyleLbl="revTx" presStyleIdx="3" presStyleCnt="16">
        <dgm:presLayoutVars>
          <dgm:chMax val="0"/>
          <dgm:chPref val="0"/>
          <dgm:bulletEnabled val="1"/>
        </dgm:presLayoutVars>
      </dgm:prSet>
      <dgm:spPr/>
    </dgm:pt>
    <dgm:pt modelId="{33DB1B00-25E1-4A99-8AE7-E409E35A593F}" type="pres">
      <dgm:prSet presAssocID="{E0863C49-40C3-40A0-9009-26327DB2FF65}" presName="root" presStyleCnt="0">
        <dgm:presLayoutVars>
          <dgm:chMax/>
          <dgm:chPref/>
        </dgm:presLayoutVars>
      </dgm:prSet>
      <dgm:spPr/>
    </dgm:pt>
    <dgm:pt modelId="{4D75CA93-DE41-4B3B-9E34-C8A4FE94E826}" type="pres">
      <dgm:prSet presAssocID="{E0863C49-40C3-40A0-9009-26327DB2FF65}" presName="rootComposite" presStyleCnt="0">
        <dgm:presLayoutVars/>
      </dgm:prSet>
      <dgm:spPr/>
    </dgm:pt>
    <dgm:pt modelId="{7F6961CF-3343-481E-8362-2C170436860E}" type="pres">
      <dgm:prSet presAssocID="{E0863C49-40C3-40A0-9009-26327DB2FF65}" presName="ParentAccent" presStyleLbl="alignNode1" presStyleIdx="1" presStyleCnt="4" custLinFactNeighborX="67" custLinFactNeighborY="7756"/>
      <dgm:spPr/>
    </dgm:pt>
    <dgm:pt modelId="{0E4B0C5E-2BCF-4CDF-8287-5E7418D849CF}" type="pres">
      <dgm:prSet presAssocID="{E0863C49-40C3-40A0-9009-26327DB2FF65}" presName="ParentSmallAccent" presStyleLbl="fgAcc1" presStyleIdx="1" presStyleCnt="4"/>
      <dgm:spPr/>
    </dgm:pt>
    <dgm:pt modelId="{61819F48-2383-4FDC-A269-2E5BAAFF148B}" type="pres">
      <dgm:prSet presAssocID="{E0863C49-40C3-40A0-9009-26327DB2FF65}" presName="Parent" presStyleLbl="revTx" presStyleIdx="4" presStyleCnt="16">
        <dgm:presLayoutVars>
          <dgm:chMax/>
          <dgm:chPref val="4"/>
          <dgm:bulletEnabled val="1"/>
        </dgm:presLayoutVars>
      </dgm:prSet>
      <dgm:spPr/>
    </dgm:pt>
    <dgm:pt modelId="{790575F1-5DAC-422A-9C09-45DE30AFE88F}" type="pres">
      <dgm:prSet presAssocID="{E0863C49-40C3-40A0-9009-26327DB2FF65}" presName="childShape" presStyleCnt="0">
        <dgm:presLayoutVars>
          <dgm:chMax val="0"/>
          <dgm:chPref val="0"/>
        </dgm:presLayoutVars>
      </dgm:prSet>
      <dgm:spPr/>
    </dgm:pt>
    <dgm:pt modelId="{04BB6E61-FB2C-4832-ACEE-1AA877467E3F}" type="pres">
      <dgm:prSet presAssocID="{CE1B299B-14AB-43DF-B542-E67A9ECA6CBE}" presName="childComposite" presStyleCnt="0">
        <dgm:presLayoutVars>
          <dgm:chMax val="0"/>
          <dgm:chPref val="0"/>
        </dgm:presLayoutVars>
      </dgm:prSet>
      <dgm:spPr/>
    </dgm:pt>
    <dgm:pt modelId="{67276A68-7CDB-49ED-BA7F-ECE03D9E05CB}" type="pres">
      <dgm:prSet presAssocID="{CE1B299B-14AB-43DF-B542-E67A9ECA6CBE}" presName="ChildAccent" presStyleLbl="solidFgAcc1" presStyleIdx="3" presStyleCnt="12"/>
      <dgm:spPr/>
    </dgm:pt>
    <dgm:pt modelId="{6184D773-C4AC-456A-B79D-C5FA78820604}" type="pres">
      <dgm:prSet presAssocID="{CE1B299B-14AB-43DF-B542-E67A9ECA6CBE}" presName="Child" presStyleLbl="revTx" presStyleIdx="5" presStyleCnt="16">
        <dgm:presLayoutVars>
          <dgm:chMax val="0"/>
          <dgm:chPref val="0"/>
          <dgm:bulletEnabled val="1"/>
        </dgm:presLayoutVars>
      </dgm:prSet>
      <dgm:spPr/>
    </dgm:pt>
    <dgm:pt modelId="{F055AFA1-DFB0-45A3-B93A-E9458F6C0B0F}" type="pres">
      <dgm:prSet presAssocID="{825059A1-2B4E-4875-A9F5-A715F1B62113}" presName="childComposite" presStyleCnt="0">
        <dgm:presLayoutVars>
          <dgm:chMax val="0"/>
          <dgm:chPref val="0"/>
        </dgm:presLayoutVars>
      </dgm:prSet>
      <dgm:spPr/>
    </dgm:pt>
    <dgm:pt modelId="{43A414A5-204E-4A23-A759-85744EA0FEA2}" type="pres">
      <dgm:prSet presAssocID="{825059A1-2B4E-4875-A9F5-A715F1B62113}" presName="ChildAccent" presStyleLbl="solidFgAcc1" presStyleIdx="4" presStyleCnt="12"/>
      <dgm:spPr/>
    </dgm:pt>
    <dgm:pt modelId="{8FBE3D63-ED86-4BEB-BF08-D7D935E61DF0}" type="pres">
      <dgm:prSet presAssocID="{825059A1-2B4E-4875-A9F5-A715F1B62113}" presName="Child" presStyleLbl="revTx" presStyleIdx="6" presStyleCnt="16">
        <dgm:presLayoutVars>
          <dgm:chMax val="0"/>
          <dgm:chPref val="0"/>
          <dgm:bulletEnabled val="1"/>
        </dgm:presLayoutVars>
      </dgm:prSet>
      <dgm:spPr/>
    </dgm:pt>
    <dgm:pt modelId="{FEDEA485-BF1B-4A9F-ACE7-62E4670E3048}" type="pres">
      <dgm:prSet presAssocID="{8ACF2C5F-D02B-44E4-87A0-C5BDE35896F3}" presName="childComposite" presStyleCnt="0">
        <dgm:presLayoutVars>
          <dgm:chMax val="0"/>
          <dgm:chPref val="0"/>
        </dgm:presLayoutVars>
      </dgm:prSet>
      <dgm:spPr/>
    </dgm:pt>
    <dgm:pt modelId="{DF2C059F-EAC9-4318-876F-12C81B8DD80C}" type="pres">
      <dgm:prSet presAssocID="{8ACF2C5F-D02B-44E4-87A0-C5BDE35896F3}" presName="ChildAccent" presStyleLbl="solidFgAcc1" presStyleIdx="5" presStyleCnt="12"/>
      <dgm:spPr/>
    </dgm:pt>
    <dgm:pt modelId="{92792ECD-9A65-413D-8897-494187ECD9A8}" type="pres">
      <dgm:prSet presAssocID="{8ACF2C5F-D02B-44E4-87A0-C5BDE35896F3}" presName="Child" presStyleLbl="revTx" presStyleIdx="7" presStyleCnt="16">
        <dgm:presLayoutVars>
          <dgm:chMax val="0"/>
          <dgm:chPref val="0"/>
          <dgm:bulletEnabled val="1"/>
        </dgm:presLayoutVars>
      </dgm:prSet>
      <dgm:spPr/>
    </dgm:pt>
    <dgm:pt modelId="{C3152CC6-E7C9-4910-8AD5-3DD264DB0836}" type="pres">
      <dgm:prSet presAssocID="{019335B7-D836-489F-98BB-720EBEEA14B9}" presName="root" presStyleCnt="0">
        <dgm:presLayoutVars>
          <dgm:chMax/>
          <dgm:chPref/>
        </dgm:presLayoutVars>
      </dgm:prSet>
      <dgm:spPr/>
    </dgm:pt>
    <dgm:pt modelId="{8F41A07B-723E-46D2-A771-37945BAE780D}" type="pres">
      <dgm:prSet presAssocID="{019335B7-D836-489F-98BB-720EBEEA14B9}" presName="rootComposite" presStyleCnt="0">
        <dgm:presLayoutVars/>
      </dgm:prSet>
      <dgm:spPr/>
    </dgm:pt>
    <dgm:pt modelId="{7785DE52-9279-4832-BA0F-B58CB6D02B28}" type="pres">
      <dgm:prSet presAssocID="{019335B7-D836-489F-98BB-720EBEEA14B9}" presName="ParentAccent" presStyleLbl="alignNode1" presStyleIdx="2" presStyleCnt="4" custLinFactNeighborX="-1732" custLinFactNeighborY="14722"/>
      <dgm:spPr/>
    </dgm:pt>
    <dgm:pt modelId="{DAC0BD59-1006-457F-9E55-A27F1E254F1A}" type="pres">
      <dgm:prSet presAssocID="{019335B7-D836-489F-98BB-720EBEEA14B9}" presName="ParentSmallAccent" presStyleLbl="fgAcc1" presStyleIdx="2" presStyleCnt="4"/>
      <dgm:spPr/>
    </dgm:pt>
    <dgm:pt modelId="{4384C176-C26A-4B0A-A885-DC24A4454144}" type="pres">
      <dgm:prSet presAssocID="{019335B7-D836-489F-98BB-720EBEEA14B9}" presName="Parent" presStyleLbl="revTx" presStyleIdx="8" presStyleCnt="16">
        <dgm:presLayoutVars>
          <dgm:chMax/>
          <dgm:chPref val="4"/>
          <dgm:bulletEnabled val="1"/>
        </dgm:presLayoutVars>
      </dgm:prSet>
      <dgm:spPr/>
    </dgm:pt>
    <dgm:pt modelId="{B494C454-253A-450D-8F71-2C64ADFF497D}" type="pres">
      <dgm:prSet presAssocID="{019335B7-D836-489F-98BB-720EBEEA14B9}" presName="childShape" presStyleCnt="0">
        <dgm:presLayoutVars>
          <dgm:chMax val="0"/>
          <dgm:chPref val="0"/>
        </dgm:presLayoutVars>
      </dgm:prSet>
      <dgm:spPr/>
    </dgm:pt>
    <dgm:pt modelId="{42B417E6-A0AC-4055-8346-FE9799294B3E}" type="pres">
      <dgm:prSet presAssocID="{F580E9D4-80AE-4A30-A1D0-D8822A97FDBF}" presName="childComposite" presStyleCnt="0">
        <dgm:presLayoutVars>
          <dgm:chMax val="0"/>
          <dgm:chPref val="0"/>
        </dgm:presLayoutVars>
      </dgm:prSet>
      <dgm:spPr/>
    </dgm:pt>
    <dgm:pt modelId="{CCCC2FB0-19C4-4769-924B-B0F115EB5787}" type="pres">
      <dgm:prSet presAssocID="{F580E9D4-80AE-4A30-A1D0-D8822A97FDBF}" presName="ChildAccent" presStyleLbl="solidFgAcc1" presStyleIdx="6" presStyleCnt="12"/>
      <dgm:spPr/>
    </dgm:pt>
    <dgm:pt modelId="{5BC93ED0-916E-458B-B514-9A76AD83438F}" type="pres">
      <dgm:prSet presAssocID="{F580E9D4-80AE-4A30-A1D0-D8822A97FDBF}" presName="Child" presStyleLbl="revTx" presStyleIdx="9" presStyleCnt="16">
        <dgm:presLayoutVars>
          <dgm:chMax val="0"/>
          <dgm:chPref val="0"/>
          <dgm:bulletEnabled val="1"/>
        </dgm:presLayoutVars>
      </dgm:prSet>
      <dgm:spPr/>
    </dgm:pt>
    <dgm:pt modelId="{AA7DB667-18D8-433C-B851-B512D2A2DAAD}" type="pres">
      <dgm:prSet presAssocID="{B3ECC4E4-C306-42B2-A87F-B53DFDA37EF5}" presName="childComposite" presStyleCnt="0">
        <dgm:presLayoutVars>
          <dgm:chMax val="0"/>
          <dgm:chPref val="0"/>
        </dgm:presLayoutVars>
      </dgm:prSet>
      <dgm:spPr/>
    </dgm:pt>
    <dgm:pt modelId="{2490D585-715C-4000-B1D7-860C0C12F4C4}" type="pres">
      <dgm:prSet presAssocID="{B3ECC4E4-C306-42B2-A87F-B53DFDA37EF5}" presName="ChildAccent" presStyleLbl="solidFgAcc1" presStyleIdx="7" presStyleCnt="12"/>
      <dgm:spPr/>
    </dgm:pt>
    <dgm:pt modelId="{5CEE37A7-4D09-4F2C-B342-7A4A16EC6089}" type="pres">
      <dgm:prSet presAssocID="{B3ECC4E4-C306-42B2-A87F-B53DFDA37EF5}" presName="Child" presStyleLbl="revTx" presStyleIdx="10" presStyleCnt="16">
        <dgm:presLayoutVars>
          <dgm:chMax val="0"/>
          <dgm:chPref val="0"/>
          <dgm:bulletEnabled val="1"/>
        </dgm:presLayoutVars>
      </dgm:prSet>
      <dgm:spPr/>
    </dgm:pt>
    <dgm:pt modelId="{D12F0FB1-6F2E-4A47-A0EA-D77A21A0FAF8}" type="pres">
      <dgm:prSet presAssocID="{3EB74837-E0DE-4358-B011-7C4A935DA376}" presName="childComposite" presStyleCnt="0">
        <dgm:presLayoutVars>
          <dgm:chMax val="0"/>
          <dgm:chPref val="0"/>
        </dgm:presLayoutVars>
      </dgm:prSet>
      <dgm:spPr/>
    </dgm:pt>
    <dgm:pt modelId="{7753507F-6D00-47F6-9036-B6F96043CB09}" type="pres">
      <dgm:prSet presAssocID="{3EB74837-E0DE-4358-B011-7C4A935DA376}" presName="ChildAccent" presStyleLbl="solidFgAcc1" presStyleIdx="8" presStyleCnt="12"/>
      <dgm:spPr/>
    </dgm:pt>
    <dgm:pt modelId="{A460204B-A473-4B44-807A-D84ADB824002}" type="pres">
      <dgm:prSet presAssocID="{3EB74837-E0DE-4358-B011-7C4A935DA376}" presName="Child" presStyleLbl="revTx" presStyleIdx="11" presStyleCnt="16">
        <dgm:presLayoutVars>
          <dgm:chMax val="0"/>
          <dgm:chPref val="0"/>
          <dgm:bulletEnabled val="1"/>
        </dgm:presLayoutVars>
      </dgm:prSet>
      <dgm:spPr/>
    </dgm:pt>
    <dgm:pt modelId="{5CD3ADE3-2408-43C2-811C-9340F1C02451}" type="pres">
      <dgm:prSet presAssocID="{60EEC4E8-B3F9-4473-8603-CD9252DF4964}" presName="root" presStyleCnt="0">
        <dgm:presLayoutVars>
          <dgm:chMax/>
          <dgm:chPref/>
        </dgm:presLayoutVars>
      </dgm:prSet>
      <dgm:spPr/>
    </dgm:pt>
    <dgm:pt modelId="{34A0260E-2880-43A2-A8BC-C3D083BDD178}" type="pres">
      <dgm:prSet presAssocID="{60EEC4E8-B3F9-4473-8603-CD9252DF4964}" presName="rootComposite" presStyleCnt="0">
        <dgm:presLayoutVars/>
      </dgm:prSet>
      <dgm:spPr/>
    </dgm:pt>
    <dgm:pt modelId="{B6C6E05C-8F37-4DBA-8E0B-275FDDA7FDFF}" type="pres">
      <dgm:prSet presAssocID="{60EEC4E8-B3F9-4473-8603-CD9252DF4964}" presName="ParentAccent" presStyleLbl="alignNode1" presStyleIdx="3" presStyleCnt="4" custLinFactNeighborX="2813" custLinFactNeighborY="17210"/>
      <dgm:spPr/>
    </dgm:pt>
    <dgm:pt modelId="{0D4723EE-DF56-4CF4-BF46-6460DBC4B552}" type="pres">
      <dgm:prSet presAssocID="{60EEC4E8-B3F9-4473-8603-CD9252DF4964}" presName="ParentSmallAccent" presStyleLbl="fgAcc1" presStyleIdx="3" presStyleCnt="4"/>
      <dgm:spPr/>
    </dgm:pt>
    <dgm:pt modelId="{11F5FFC9-7A3F-4412-A54D-5CD75F46998A}" type="pres">
      <dgm:prSet presAssocID="{60EEC4E8-B3F9-4473-8603-CD9252DF4964}" presName="Parent" presStyleLbl="revTx" presStyleIdx="12" presStyleCnt="16">
        <dgm:presLayoutVars>
          <dgm:chMax/>
          <dgm:chPref val="4"/>
          <dgm:bulletEnabled val="1"/>
        </dgm:presLayoutVars>
      </dgm:prSet>
      <dgm:spPr/>
    </dgm:pt>
    <dgm:pt modelId="{8D5E7456-1802-4601-A04C-A2E1307D828E}" type="pres">
      <dgm:prSet presAssocID="{60EEC4E8-B3F9-4473-8603-CD9252DF4964}" presName="childShape" presStyleCnt="0">
        <dgm:presLayoutVars>
          <dgm:chMax val="0"/>
          <dgm:chPref val="0"/>
        </dgm:presLayoutVars>
      </dgm:prSet>
      <dgm:spPr/>
    </dgm:pt>
    <dgm:pt modelId="{3C844D8A-EA2F-42F7-A665-EC3E87F4DBE7}" type="pres">
      <dgm:prSet presAssocID="{05607D59-A441-4581-BF9D-FF45EB9CA59D}" presName="childComposite" presStyleCnt="0">
        <dgm:presLayoutVars>
          <dgm:chMax val="0"/>
          <dgm:chPref val="0"/>
        </dgm:presLayoutVars>
      </dgm:prSet>
      <dgm:spPr/>
    </dgm:pt>
    <dgm:pt modelId="{858C153A-D905-4781-976D-63FF5A11CCD3}" type="pres">
      <dgm:prSet presAssocID="{05607D59-A441-4581-BF9D-FF45EB9CA59D}" presName="ChildAccent" presStyleLbl="solidFgAcc1" presStyleIdx="9" presStyleCnt="12"/>
      <dgm:spPr/>
    </dgm:pt>
    <dgm:pt modelId="{67BAB1FB-4FD2-4766-BBD1-B0FF300E1D8E}" type="pres">
      <dgm:prSet presAssocID="{05607D59-A441-4581-BF9D-FF45EB9CA59D}" presName="Child" presStyleLbl="revTx" presStyleIdx="13" presStyleCnt="16">
        <dgm:presLayoutVars>
          <dgm:chMax val="0"/>
          <dgm:chPref val="0"/>
          <dgm:bulletEnabled val="1"/>
        </dgm:presLayoutVars>
      </dgm:prSet>
      <dgm:spPr/>
    </dgm:pt>
    <dgm:pt modelId="{3C70E195-3A93-44C0-A4A2-969B5781C443}" type="pres">
      <dgm:prSet presAssocID="{64ED1765-10A7-41B3-8CB6-0A62F8A2C126}" presName="childComposite" presStyleCnt="0">
        <dgm:presLayoutVars>
          <dgm:chMax val="0"/>
          <dgm:chPref val="0"/>
        </dgm:presLayoutVars>
      </dgm:prSet>
      <dgm:spPr/>
    </dgm:pt>
    <dgm:pt modelId="{224AF95E-11E5-4798-BFE9-853B0EEF7F91}" type="pres">
      <dgm:prSet presAssocID="{64ED1765-10A7-41B3-8CB6-0A62F8A2C126}" presName="ChildAccent" presStyleLbl="solidFgAcc1" presStyleIdx="10" presStyleCnt="12"/>
      <dgm:spPr/>
    </dgm:pt>
    <dgm:pt modelId="{FE98291B-58A3-4CA6-9F27-107AA800E365}" type="pres">
      <dgm:prSet presAssocID="{64ED1765-10A7-41B3-8CB6-0A62F8A2C126}" presName="Child" presStyleLbl="revTx" presStyleIdx="14" presStyleCnt="16">
        <dgm:presLayoutVars>
          <dgm:chMax val="0"/>
          <dgm:chPref val="0"/>
          <dgm:bulletEnabled val="1"/>
        </dgm:presLayoutVars>
      </dgm:prSet>
      <dgm:spPr/>
    </dgm:pt>
    <dgm:pt modelId="{0281B46E-0348-42CC-9C1B-592934D18ADA}" type="pres">
      <dgm:prSet presAssocID="{04419B6E-11D7-48D5-AC1C-F3ACB47D814D}" presName="childComposite" presStyleCnt="0">
        <dgm:presLayoutVars>
          <dgm:chMax val="0"/>
          <dgm:chPref val="0"/>
        </dgm:presLayoutVars>
      </dgm:prSet>
      <dgm:spPr/>
    </dgm:pt>
    <dgm:pt modelId="{9A13E3BC-746C-40A2-A920-D02260C154F9}" type="pres">
      <dgm:prSet presAssocID="{04419B6E-11D7-48D5-AC1C-F3ACB47D814D}" presName="ChildAccent" presStyleLbl="solidFgAcc1" presStyleIdx="11" presStyleCnt="12"/>
      <dgm:spPr/>
    </dgm:pt>
    <dgm:pt modelId="{C306E685-A077-4A97-955B-99CF8ED88A50}" type="pres">
      <dgm:prSet presAssocID="{04419B6E-11D7-48D5-AC1C-F3ACB47D814D}" presName="Child" presStyleLbl="revTx" presStyleIdx="15" presStyleCnt="16">
        <dgm:presLayoutVars>
          <dgm:chMax val="0"/>
          <dgm:chPref val="0"/>
          <dgm:bulletEnabled val="1"/>
        </dgm:presLayoutVars>
      </dgm:prSet>
      <dgm:spPr/>
    </dgm:pt>
  </dgm:ptLst>
  <dgm:cxnLst>
    <dgm:cxn modelId="{0D838B02-E5AF-4277-B0FC-72FC7786B853}" type="presOf" srcId="{B3ECC4E4-C306-42B2-A87F-B53DFDA37EF5}" destId="{5CEE37A7-4D09-4F2C-B342-7A4A16EC6089}" srcOrd="0" destOrd="0" presId="urn:microsoft.com/office/officeart/2008/layout/SquareAccentList"/>
    <dgm:cxn modelId="{24D3870B-64D2-419D-AB01-32EC33DFCD5E}" type="presOf" srcId="{05607D59-A441-4581-BF9D-FF45EB9CA59D}" destId="{67BAB1FB-4FD2-4766-BBD1-B0FF300E1D8E}" srcOrd="0" destOrd="0" presId="urn:microsoft.com/office/officeart/2008/layout/SquareAccentList"/>
    <dgm:cxn modelId="{1CCD080C-A686-4F69-8455-6BEF298F96E5}" srcId="{A8F7E777-1C70-4B0B-A225-AA30BE68BFF2}" destId="{4F515A76-E9F1-4192-BE7E-9CD9A8849395}" srcOrd="1" destOrd="0" parTransId="{CF344205-3B92-44D5-AB5C-B77D0F2F4C98}" sibTransId="{2D610F89-428A-475A-862C-8226E5DC2440}"/>
    <dgm:cxn modelId="{001E1512-A071-4172-83AF-D023A11441A8}" srcId="{A8F7E777-1C70-4B0B-A225-AA30BE68BFF2}" destId="{C14DD244-E54A-4150-9364-E62148D3692F}" srcOrd="2" destOrd="0" parTransId="{11D7649B-61E5-4E85-929D-0A15346899A1}" sibTransId="{8DF642B2-7460-49CD-B3AD-93604196ACCE}"/>
    <dgm:cxn modelId="{E59E2719-F3DA-40AC-B304-FC5073CA7D40}" type="presOf" srcId="{A616B7C6-0A11-4B61-A847-0A800D33B5C5}" destId="{D29E6858-6812-4AC2-8B28-E30A10CB5B57}" srcOrd="0" destOrd="0" presId="urn:microsoft.com/office/officeart/2008/layout/SquareAccentList"/>
    <dgm:cxn modelId="{2881FC1A-9E84-430A-8560-262F38197B6F}" type="presOf" srcId="{CE1B299B-14AB-43DF-B542-E67A9ECA6CBE}" destId="{6184D773-C4AC-456A-B79D-C5FA78820604}" srcOrd="0" destOrd="0" presId="urn:microsoft.com/office/officeart/2008/layout/SquareAccentList"/>
    <dgm:cxn modelId="{96D5271B-17CD-449A-9AA1-A12F9ABE287F}" srcId="{019335B7-D836-489F-98BB-720EBEEA14B9}" destId="{3EB74837-E0DE-4358-B011-7C4A935DA376}" srcOrd="2" destOrd="0" parTransId="{D37C9027-13B6-44EB-B964-D1ADABC48CC6}" sibTransId="{2763CAA4-8C11-4D95-9D23-D3FA067083DE}"/>
    <dgm:cxn modelId="{0200271C-7F5F-45F0-9628-53F58EF56C3F}" srcId="{FCEFE95C-33FC-4A6F-BEBA-89E71D0D75BA}" destId="{60EEC4E8-B3F9-4473-8603-CD9252DF4964}" srcOrd="3" destOrd="0" parTransId="{398424B9-6B65-4E4A-A0E8-A9AE11FABF4C}" sibTransId="{FE8C54B6-1115-4F63-999C-84C19110F305}"/>
    <dgm:cxn modelId="{176EC61C-493C-4004-8A76-2EAB7FD48F1C}" srcId="{FCEFE95C-33FC-4A6F-BEBA-89E71D0D75BA}" destId="{E0863C49-40C3-40A0-9009-26327DB2FF65}" srcOrd="1" destOrd="0" parTransId="{7600FAE0-4B76-482D-A8F2-82D4B1F0429A}" sibTransId="{57CF5CB1-6E63-4107-9C28-ABE9C7A42FBC}"/>
    <dgm:cxn modelId="{525DC61F-2538-4A96-9116-5A7CC3F13566}" srcId="{A8F7E777-1C70-4B0B-A225-AA30BE68BFF2}" destId="{A616B7C6-0A11-4B61-A847-0A800D33B5C5}" srcOrd="0" destOrd="0" parTransId="{D0D139D4-6F05-4526-AB1F-7916420C226D}" sibTransId="{0613D819-CC2C-4C33-8EB7-DBAAE4F97A8E}"/>
    <dgm:cxn modelId="{4559B522-3E00-4590-8714-6D586E0F38D8}" type="presOf" srcId="{F580E9D4-80AE-4A30-A1D0-D8822A97FDBF}" destId="{5BC93ED0-916E-458B-B514-9A76AD83438F}" srcOrd="0" destOrd="0" presId="urn:microsoft.com/office/officeart/2008/layout/SquareAccentList"/>
    <dgm:cxn modelId="{45188426-F72A-437F-9466-E851B9D1C92E}" srcId="{60EEC4E8-B3F9-4473-8603-CD9252DF4964}" destId="{04419B6E-11D7-48D5-AC1C-F3ACB47D814D}" srcOrd="2" destOrd="0" parTransId="{BAFCD87B-D08B-4452-BA44-A9D79D6C399B}" sibTransId="{B7C8C0F6-AA0E-4424-8EF7-D0AB59F18A5C}"/>
    <dgm:cxn modelId="{1EE4F45E-C828-481F-AD46-19D8010E5D68}" srcId="{019335B7-D836-489F-98BB-720EBEEA14B9}" destId="{F580E9D4-80AE-4A30-A1D0-D8822A97FDBF}" srcOrd="0" destOrd="0" parTransId="{F1C4D2A8-0DC3-45C5-B2F1-034D9AE9A993}" sibTransId="{4E10D98B-7DEA-4BCD-B33A-F3F1D26FD750}"/>
    <dgm:cxn modelId="{C192D761-9273-49AE-A81C-8A0A75DCFF89}" type="presOf" srcId="{C14DD244-E54A-4150-9364-E62148D3692F}" destId="{BFF46298-5BB8-4EE3-AA90-BB07D6D25012}" srcOrd="0" destOrd="0" presId="urn:microsoft.com/office/officeart/2008/layout/SquareAccentList"/>
    <dgm:cxn modelId="{A144C748-9BD9-4D68-B386-2F2C3E503B8D}" type="presOf" srcId="{019335B7-D836-489F-98BB-720EBEEA14B9}" destId="{4384C176-C26A-4B0A-A885-DC24A4454144}" srcOrd="0" destOrd="0" presId="urn:microsoft.com/office/officeart/2008/layout/SquareAccentList"/>
    <dgm:cxn modelId="{F3D02A4C-B987-459C-AD68-046AE5D5228F}" srcId="{E0863C49-40C3-40A0-9009-26327DB2FF65}" destId="{CE1B299B-14AB-43DF-B542-E67A9ECA6CBE}" srcOrd="0" destOrd="0" parTransId="{4A2EB932-800A-47BF-9F8D-77BCD064BE04}" sibTransId="{CE25B608-D7B2-4AFB-B878-8F3B34DE1034}"/>
    <dgm:cxn modelId="{4119A16E-C242-4FC6-A1BE-42E568A64EB0}" type="presOf" srcId="{E0863C49-40C3-40A0-9009-26327DB2FF65}" destId="{61819F48-2383-4FDC-A269-2E5BAAFF148B}" srcOrd="0" destOrd="0" presId="urn:microsoft.com/office/officeart/2008/layout/SquareAccentList"/>
    <dgm:cxn modelId="{B12C4F4F-CC4D-4C52-B86C-235997B2A724}" srcId="{FCEFE95C-33FC-4A6F-BEBA-89E71D0D75BA}" destId="{019335B7-D836-489F-98BB-720EBEEA14B9}" srcOrd="2" destOrd="0" parTransId="{D2D72049-D7A3-4D1E-8C88-8EF30168BE1B}" sibTransId="{8EA387B5-EF27-46ED-BD75-8D6A4306ECED}"/>
    <dgm:cxn modelId="{78959579-41AC-42C6-818A-85325AC89059}" type="presOf" srcId="{64ED1765-10A7-41B3-8CB6-0A62F8A2C126}" destId="{FE98291B-58A3-4CA6-9F27-107AA800E365}" srcOrd="0" destOrd="0" presId="urn:microsoft.com/office/officeart/2008/layout/SquareAccentList"/>
    <dgm:cxn modelId="{FA24ED8B-FBDC-4888-B06C-753DF76E46CC}" type="presOf" srcId="{4F515A76-E9F1-4192-BE7E-9CD9A8849395}" destId="{0C5CB8E3-4706-4EC9-93C8-9171E7F9F38F}" srcOrd="0" destOrd="0" presId="urn:microsoft.com/office/officeart/2008/layout/SquareAccentList"/>
    <dgm:cxn modelId="{27323AA2-5225-49B6-A097-AC1391FB83BE}" type="presOf" srcId="{04419B6E-11D7-48D5-AC1C-F3ACB47D814D}" destId="{C306E685-A077-4A97-955B-99CF8ED88A50}" srcOrd="0" destOrd="0" presId="urn:microsoft.com/office/officeart/2008/layout/SquareAccentList"/>
    <dgm:cxn modelId="{10F041B5-9029-4493-B529-CD75EE7B4179}" type="presOf" srcId="{8ACF2C5F-D02B-44E4-87A0-C5BDE35896F3}" destId="{92792ECD-9A65-413D-8897-494187ECD9A8}" srcOrd="0" destOrd="0" presId="urn:microsoft.com/office/officeart/2008/layout/SquareAccentList"/>
    <dgm:cxn modelId="{2751BDCC-2479-4781-A226-77E36D4DF61E}" srcId="{019335B7-D836-489F-98BB-720EBEEA14B9}" destId="{B3ECC4E4-C306-42B2-A87F-B53DFDA37EF5}" srcOrd="1" destOrd="0" parTransId="{0B70078C-3ADA-43D8-AA46-6602CB659D32}" sibTransId="{B4511894-5033-4154-B596-0908B64EB6D0}"/>
    <dgm:cxn modelId="{A215E1CF-0658-4DA9-B6DC-8B001135141D}" srcId="{FCEFE95C-33FC-4A6F-BEBA-89E71D0D75BA}" destId="{A8F7E777-1C70-4B0B-A225-AA30BE68BFF2}" srcOrd="0" destOrd="0" parTransId="{80AB1246-5CE7-4040-A8E1-62D1D32BF8A6}" sibTransId="{BFEA9742-F69B-47C3-84BB-DC707BB6AC00}"/>
    <dgm:cxn modelId="{9FD5B3D5-AC45-4202-A71B-F9AA1B4AFC83}" type="presOf" srcId="{3EB74837-E0DE-4358-B011-7C4A935DA376}" destId="{A460204B-A473-4B44-807A-D84ADB824002}" srcOrd="0" destOrd="0" presId="urn:microsoft.com/office/officeart/2008/layout/SquareAccentList"/>
    <dgm:cxn modelId="{570D19DA-07D6-44CA-B7E9-F9F3DF496633}" type="presOf" srcId="{FCEFE95C-33FC-4A6F-BEBA-89E71D0D75BA}" destId="{B06B0DE8-7332-4073-8B1C-6C659F4C15CA}" srcOrd="0" destOrd="0" presId="urn:microsoft.com/office/officeart/2008/layout/SquareAccentList"/>
    <dgm:cxn modelId="{EFEFB4E6-7090-462A-B0B9-3725FA79C783}" srcId="{60EEC4E8-B3F9-4473-8603-CD9252DF4964}" destId="{05607D59-A441-4581-BF9D-FF45EB9CA59D}" srcOrd="0" destOrd="0" parTransId="{0160E7F9-CA62-463E-A840-363675F641E3}" sibTransId="{1602FCB6-A2BF-42FD-B691-75FF43E51195}"/>
    <dgm:cxn modelId="{BFCCADE8-BC59-4A65-8A10-C721976A63E5}" srcId="{60EEC4E8-B3F9-4473-8603-CD9252DF4964}" destId="{64ED1765-10A7-41B3-8CB6-0A62F8A2C126}" srcOrd="1" destOrd="0" parTransId="{77463B8E-0FDD-4DEA-93AE-2E5370FCCEBB}" sibTransId="{9DEC66FC-3DB7-4C76-B7C3-96C81FD83F31}"/>
    <dgm:cxn modelId="{79A2BDEA-9F11-49B3-8D79-CD29B893C5C5}" type="presOf" srcId="{825059A1-2B4E-4875-A9F5-A715F1B62113}" destId="{8FBE3D63-ED86-4BEB-BF08-D7D935E61DF0}" srcOrd="0" destOrd="0" presId="urn:microsoft.com/office/officeart/2008/layout/SquareAccentList"/>
    <dgm:cxn modelId="{56FE03ED-4028-4629-ABE9-B967ECD78682}" type="presOf" srcId="{A8F7E777-1C70-4B0B-A225-AA30BE68BFF2}" destId="{1EAA498B-B346-48AC-AB1B-01D3AC0CBD23}" srcOrd="0" destOrd="0" presId="urn:microsoft.com/office/officeart/2008/layout/SquareAccentList"/>
    <dgm:cxn modelId="{36501CF1-B760-4A33-A463-4A0571412C48}" srcId="{E0863C49-40C3-40A0-9009-26327DB2FF65}" destId="{8ACF2C5F-D02B-44E4-87A0-C5BDE35896F3}" srcOrd="2" destOrd="0" parTransId="{42F3B2A6-BEA4-4427-92AF-C9560DC4895F}" sibTransId="{066E7046-5CD9-4C73-B5D7-541A46B6904D}"/>
    <dgm:cxn modelId="{3110EDFB-B1F1-4000-A15D-86EB8C24B4B1}" type="presOf" srcId="{60EEC4E8-B3F9-4473-8603-CD9252DF4964}" destId="{11F5FFC9-7A3F-4412-A54D-5CD75F46998A}" srcOrd="0" destOrd="0" presId="urn:microsoft.com/office/officeart/2008/layout/SquareAccentList"/>
    <dgm:cxn modelId="{2C9ED6FD-5E78-4C0E-AE87-0887C2D5FC23}" srcId="{E0863C49-40C3-40A0-9009-26327DB2FF65}" destId="{825059A1-2B4E-4875-A9F5-A715F1B62113}" srcOrd="1" destOrd="0" parTransId="{CBF31E11-21F9-4AF3-A19F-B6164DF5E37E}" sibTransId="{9E2AF32A-6298-4DC6-B36B-1B88C2CB9BB2}"/>
    <dgm:cxn modelId="{ABE07BCE-B14A-4669-AA80-B51820719572}" type="presParOf" srcId="{B06B0DE8-7332-4073-8B1C-6C659F4C15CA}" destId="{E1A7CB99-CDA2-41DB-9142-7B427D3272DD}" srcOrd="0" destOrd="0" presId="urn:microsoft.com/office/officeart/2008/layout/SquareAccentList"/>
    <dgm:cxn modelId="{21E4009B-1231-44E8-98C0-EA2BD275838B}" type="presParOf" srcId="{E1A7CB99-CDA2-41DB-9142-7B427D3272DD}" destId="{9672CE5C-0677-421A-B5C4-15952E2AE0FE}" srcOrd="0" destOrd="0" presId="urn:microsoft.com/office/officeart/2008/layout/SquareAccentList"/>
    <dgm:cxn modelId="{36FBC374-5157-4E9B-8EF5-6FF3D6A9CFB1}" type="presParOf" srcId="{9672CE5C-0677-421A-B5C4-15952E2AE0FE}" destId="{C486A299-7471-4B74-80F1-3A507DA107FD}" srcOrd="0" destOrd="0" presId="urn:microsoft.com/office/officeart/2008/layout/SquareAccentList"/>
    <dgm:cxn modelId="{D8ACD682-1D88-45C4-ABA8-ECD898AF2FA4}" type="presParOf" srcId="{9672CE5C-0677-421A-B5C4-15952E2AE0FE}" destId="{0850B36E-A5D5-4004-BB65-D1FE95F62F21}" srcOrd="1" destOrd="0" presId="urn:microsoft.com/office/officeart/2008/layout/SquareAccentList"/>
    <dgm:cxn modelId="{6880AF50-1700-469F-AA59-37BADCB21462}" type="presParOf" srcId="{9672CE5C-0677-421A-B5C4-15952E2AE0FE}" destId="{1EAA498B-B346-48AC-AB1B-01D3AC0CBD23}" srcOrd="2" destOrd="0" presId="urn:microsoft.com/office/officeart/2008/layout/SquareAccentList"/>
    <dgm:cxn modelId="{7FDA906B-25A6-44B0-A05A-E87791BE4DED}" type="presParOf" srcId="{E1A7CB99-CDA2-41DB-9142-7B427D3272DD}" destId="{EE769783-CEFC-453D-944E-794506ADD085}" srcOrd="1" destOrd="0" presId="urn:microsoft.com/office/officeart/2008/layout/SquareAccentList"/>
    <dgm:cxn modelId="{C32CAB11-3D6C-4625-AB7F-C7E0BEA987E7}" type="presParOf" srcId="{EE769783-CEFC-453D-944E-794506ADD085}" destId="{0ECD532B-2AC9-4004-A7AD-D39CBDB9D704}" srcOrd="0" destOrd="0" presId="urn:microsoft.com/office/officeart/2008/layout/SquareAccentList"/>
    <dgm:cxn modelId="{3F5509DE-B72D-4312-B425-87509558F684}" type="presParOf" srcId="{0ECD532B-2AC9-4004-A7AD-D39CBDB9D704}" destId="{0A78B426-5EC4-4266-BAEA-8CC369DE4E8E}" srcOrd="0" destOrd="0" presId="urn:microsoft.com/office/officeart/2008/layout/SquareAccentList"/>
    <dgm:cxn modelId="{9F23D662-307A-4F96-BC49-0FBD745279EC}" type="presParOf" srcId="{0ECD532B-2AC9-4004-A7AD-D39CBDB9D704}" destId="{D29E6858-6812-4AC2-8B28-E30A10CB5B57}" srcOrd="1" destOrd="0" presId="urn:microsoft.com/office/officeart/2008/layout/SquareAccentList"/>
    <dgm:cxn modelId="{A201435C-F390-4D4F-8F8A-6B19BE6CD98F}" type="presParOf" srcId="{EE769783-CEFC-453D-944E-794506ADD085}" destId="{B3BD334A-3739-44E0-9CF4-60C00BBF002F}" srcOrd="1" destOrd="0" presId="urn:microsoft.com/office/officeart/2008/layout/SquareAccentList"/>
    <dgm:cxn modelId="{CE164689-F0C6-489C-91FF-44ADEC8F50CD}" type="presParOf" srcId="{B3BD334A-3739-44E0-9CF4-60C00BBF002F}" destId="{592E41A7-8EE5-4C25-A14A-DD1FEE84BB53}" srcOrd="0" destOrd="0" presId="urn:microsoft.com/office/officeart/2008/layout/SquareAccentList"/>
    <dgm:cxn modelId="{53DE6BAD-9E43-4A43-B8FF-961EB287415F}" type="presParOf" srcId="{B3BD334A-3739-44E0-9CF4-60C00BBF002F}" destId="{0C5CB8E3-4706-4EC9-93C8-9171E7F9F38F}" srcOrd="1" destOrd="0" presId="urn:microsoft.com/office/officeart/2008/layout/SquareAccentList"/>
    <dgm:cxn modelId="{7676CAB3-D35B-4BC2-8332-AB22AA4C36F5}" type="presParOf" srcId="{EE769783-CEFC-453D-944E-794506ADD085}" destId="{FBADC18E-D53C-4203-A335-D49595B6199A}" srcOrd="2" destOrd="0" presId="urn:microsoft.com/office/officeart/2008/layout/SquareAccentList"/>
    <dgm:cxn modelId="{9DA535E8-0456-4707-82F9-E53077CC0DB9}" type="presParOf" srcId="{FBADC18E-D53C-4203-A335-D49595B6199A}" destId="{4B4DF715-C2D0-4A1D-8B93-06F08CD6E364}" srcOrd="0" destOrd="0" presId="urn:microsoft.com/office/officeart/2008/layout/SquareAccentList"/>
    <dgm:cxn modelId="{81995250-1AC5-4E4C-B64D-E594A197D639}" type="presParOf" srcId="{FBADC18E-D53C-4203-A335-D49595B6199A}" destId="{BFF46298-5BB8-4EE3-AA90-BB07D6D25012}" srcOrd="1" destOrd="0" presId="urn:microsoft.com/office/officeart/2008/layout/SquareAccentList"/>
    <dgm:cxn modelId="{AB006FAE-8457-48AE-A2C8-5AB90BFA954E}" type="presParOf" srcId="{B06B0DE8-7332-4073-8B1C-6C659F4C15CA}" destId="{33DB1B00-25E1-4A99-8AE7-E409E35A593F}" srcOrd="1" destOrd="0" presId="urn:microsoft.com/office/officeart/2008/layout/SquareAccentList"/>
    <dgm:cxn modelId="{89057C82-6B7D-4660-9D09-9802F7927B3D}" type="presParOf" srcId="{33DB1B00-25E1-4A99-8AE7-E409E35A593F}" destId="{4D75CA93-DE41-4B3B-9E34-C8A4FE94E826}" srcOrd="0" destOrd="0" presId="urn:microsoft.com/office/officeart/2008/layout/SquareAccentList"/>
    <dgm:cxn modelId="{14B3BE90-91F7-4742-991A-CC6107A9DCA3}" type="presParOf" srcId="{4D75CA93-DE41-4B3B-9E34-C8A4FE94E826}" destId="{7F6961CF-3343-481E-8362-2C170436860E}" srcOrd="0" destOrd="0" presId="urn:microsoft.com/office/officeart/2008/layout/SquareAccentList"/>
    <dgm:cxn modelId="{0D03FA8B-56F8-40AB-96C2-FDE7C1A7BEBF}" type="presParOf" srcId="{4D75CA93-DE41-4B3B-9E34-C8A4FE94E826}" destId="{0E4B0C5E-2BCF-4CDF-8287-5E7418D849CF}" srcOrd="1" destOrd="0" presId="urn:microsoft.com/office/officeart/2008/layout/SquareAccentList"/>
    <dgm:cxn modelId="{2642146B-4CAC-4A53-910E-D308F8D44E68}" type="presParOf" srcId="{4D75CA93-DE41-4B3B-9E34-C8A4FE94E826}" destId="{61819F48-2383-4FDC-A269-2E5BAAFF148B}" srcOrd="2" destOrd="0" presId="urn:microsoft.com/office/officeart/2008/layout/SquareAccentList"/>
    <dgm:cxn modelId="{CB7A778D-E1D1-480B-A2C4-86CE207FCDC6}" type="presParOf" srcId="{33DB1B00-25E1-4A99-8AE7-E409E35A593F}" destId="{790575F1-5DAC-422A-9C09-45DE30AFE88F}" srcOrd="1" destOrd="0" presId="urn:microsoft.com/office/officeart/2008/layout/SquareAccentList"/>
    <dgm:cxn modelId="{2A0A3CC2-84D1-42CD-94AF-F70C2A9CC448}" type="presParOf" srcId="{790575F1-5DAC-422A-9C09-45DE30AFE88F}" destId="{04BB6E61-FB2C-4832-ACEE-1AA877467E3F}" srcOrd="0" destOrd="0" presId="urn:microsoft.com/office/officeart/2008/layout/SquareAccentList"/>
    <dgm:cxn modelId="{DD38C238-0E56-4D93-B405-F9BD0F9DD798}" type="presParOf" srcId="{04BB6E61-FB2C-4832-ACEE-1AA877467E3F}" destId="{67276A68-7CDB-49ED-BA7F-ECE03D9E05CB}" srcOrd="0" destOrd="0" presId="urn:microsoft.com/office/officeart/2008/layout/SquareAccentList"/>
    <dgm:cxn modelId="{9AC2A1AC-01C0-4CC2-9F42-463620182176}" type="presParOf" srcId="{04BB6E61-FB2C-4832-ACEE-1AA877467E3F}" destId="{6184D773-C4AC-456A-B79D-C5FA78820604}" srcOrd="1" destOrd="0" presId="urn:microsoft.com/office/officeart/2008/layout/SquareAccentList"/>
    <dgm:cxn modelId="{78EC7400-61DE-410B-8F88-2B06BFCC4F81}" type="presParOf" srcId="{790575F1-5DAC-422A-9C09-45DE30AFE88F}" destId="{F055AFA1-DFB0-45A3-B93A-E9458F6C0B0F}" srcOrd="1" destOrd="0" presId="urn:microsoft.com/office/officeart/2008/layout/SquareAccentList"/>
    <dgm:cxn modelId="{0CFD2753-6A93-40B4-BEF0-10491F579C40}" type="presParOf" srcId="{F055AFA1-DFB0-45A3-B93A-E9458F6C0B0F}" destId="{43A414A5-204E-4A23-A759-85744EA0FEA2}" srcOrd="0" destOrd="0" presId="urn:microsoft.com/office/officeart/2008/layout/SquareAccentList"/>
    <dgm:cxn modelId="{32504426-85F6-436A-BDFD-414C48A34085}" type="presParOf" srcId="{F055AFA1-DFB0-45A3-B93A-E9458F6C0B0F}" destId="{8FBE3D63-ED86-4BEB-BF08-D7D935E61DF0}" srcOrd="1" destOrd="0" presId="urn:microsoft.com/office/officeart/2008/layout/SquareAccentList"/>
    <dgm:cxn modelId="{B52704A2-74B2-457B-84DE-83FDDDF905EA}" type="presParOf" srcId="{790575F1-5DAC-422A-9C09-45DE30AFE88F}" destId="{FEDEA485-BF1B-4A9F-ACE7-62E4670E3048}" srcOrd="2" destOrd="0" presId="urn:microsoft.com/office/officeart/2008/layout/SquareAccentList"/>
    <dgm:cxn modelId="{6BC8D5AC-8FE5-4B60-9019-D2B4F91EB948}" type="presParOf" srcId="{FEDEA485-BF1B-4A9F-ACE7-62E4670E3048}" destId="{DF2C059F-EAC9-4318-876F-12C81B8DD80C}" srcOrd="0" destOrd="0" presId="urn:microsoft.com/office/officeart/2008/layout/SquareAccentList"/>
    <dgm:cxn modelId="{038E88A7-6C06-4733-A0FB-FB1FF33DF6A6}" type="presParOf" srcId="{FEDEA485-BF1B-4A9F-ACE7-62E4670E3048}" destId="{92792ECD-9A65-413D-8897-494187ECD9A8}" srcOrd="1" destOrd="0" presId="urn:microsoft.com/office/officeart/2008/layout/SquareAccentList"/>
    <dgm:cxn modelId="{8164DAB3-BDC2-4858-8C9E-ABD9F8E03E4F}" type="presParOf" srcId="{B06B0DE8-7332-4073-8B1C-6C659F4C15CA}" destId="{C3152CC6-E7C9-4910-8AD5-3DD264DB0836}" srcOrd="2" destOrd="0" presId="urn:microsoft.com/office/officeart/2008/layout/SquareAccentList"/>
    <dgm:cxn modelId="{3B68EFA2-7BFF-4B26-95C5-D5D9D23CEF4A}" type="presParOf" srcId="{C3152CC6-E7C9-4910-8AD5-3DD264DB0836}" destId="{8F41A07B-723E-46D2-A771-37945BAE780D}" srcOrd="0" destOrd="0" presId="urn:microsoft.com/office/officeart/2008/layout/SquareAccentList"/>
    <dgm:cxn modelId="{4B1E038E-E55B-472A-A436-424D78E8774C}" type="presParOf" srcId="{8F41A07B-723E-46D2-A771-37945BAE780D}" destId="{7785DE52-9279-4832-BA0F-B58CB6D02B28}" srcOrd="0" destOrd="0" presId="urn:microsoft.com/office/officeart/2008/layout/SquareAccentList"/>
    <dgm:cxn modelId="{79CE0C9F-38B1-4D66-B011-9A39F4DAD454}" type="presParOf" srcId="{8F41A07B-723E-46D2-A771-37945BAE780D}" destId="{DAC0BD59-1006-457F-9E55-A27F1E254F1A}" srcOrd="1" destOrd="0" presId="urn:microsoft.com/office/officeart/2008/layout/SquareAccentList"/>
    <dgm:cxn modelId="{77420A3D-44A2-4DCD-BD3B-65D8D0C72EF6}" type="presParOf" srcId="{8F41A07B-723E-46D2-A771-37945BAE780D}" destId="{4384C176-C26A-4B0A-A885-DC24A4454144}" srcOrd="2" destOrd="0" presId="urn:microsoft.com/office/officeart/2008/layout/SquareAccentList"/>
    <dgm:cxn modelId="{09B83AB1-C897-47E6-B9A5-ECEFB9F59661}" type="presParOf" srcId="{C3152CC6-E7C9-4910-8AD5-3DD264DB0836}" destId="{B494C454-253A-450D-8F71-2C64ADFF497D}" srcOrd="1" destOrd="0" presId="urn:microsoft.com/office/officeart/2008/layout/SquareAccentList"/>
    <dgm:cxn modelId="{6FA80E5F-D528-450A-964B-3D1674EDF8BE}" type="presParOf" srcId="{B494C454-253A-450D-8F71-2C64ADFF497D}" destId="{42B417E6-A0AC-4055-8346-FE9799294B3E}" srcOrd="0" destOrd="0" presId="urn:microsoft.com/office/officeart/2008/layout/SquareAccentList"/>
    <dgm:cxn modelId="{774B381F-BEFF-415E-81F4-DBA0897CA603}" type="presParOf" srcId="{42B417E6-A0AC-4055-8346-FE9799294B3E}" destId="{CCCC2FB0-19C4-4769-924B-B0F115EB5787}" srcOrd="0" destOrd="0" presId="urn:microsoft.com/office/officeart/2008/layout/SquareAccentList"/>
    <dgm:cxn modelId="{249F1B88-776E-439D-8316-2BC1E4A612BD}" type="presParOf" srcId="{42B417E6-A0AC-4055-8346-FE9799294B3E}" destId="{5BC93ED0-916E-458B-B514-9A76AD83438F}" srcOrd="1" destOrd="0" presId="urn:microsoft.com/office/officeart/2008/layout/SquareAccentList"/>
    <dgm:cxn modelId="{6B4C2B32-5F40-4C5C-9554-6172884777D7}" type="presParOf" srcId="{B494C454-253A-450D-8F71-2C64ADFF497D}" destId="{AA7DB667-18D8-433C-B851-B512D2A2DAAD}" srcOrd="1" destOrd="0" presId="urn:microsoft.com/office/officeart/2008/layout/SquareAccentList"/>
    <dgm:cxn modelId="{CE75CDBE-1899-4122-9B86-B2A0484CE507}" type="presParOf" srcId="{AA7DB667-18D8-433C-B851-B512D2A2DAAD}" destId="{2490D585-715C-4000-B1D7-860C0C12F4C4}" srcOrd="0" destOrd="0" presId="urn:microsoft.com/office/officeart/2008/layout/SquareAccentList"/>
    <dgm:cxn modelId="{78D06660-D2FA-4559-9ECE-5D9C8F2FAE67}" type="presParOf" srcId="{AA7DB667-18D8-433C-B851-B512D2A2DAAD}" destId="{5CEE37A7-4D09-4F2C-B342-7A4A16EC6089}" srcOrd="1" destOrd="0" presId="urn:microsoft.com/office/officeart/2008/layout/SquareAccentList"/>
    <dgm:cxn modelId="{2F2091B9-0D16-4C4F-8239-1018B643AC6E}" type="presParOf" srcId="{B494C454-253A-450D-8F71-2C64ADFF497D}" destId="{D12F0FB1-6F2E-4A47-A0EA-D77A21A0FAF8}" srcOrd="2" destOrd="0" presId="urn:microsoft.com/office/officeart/2008/layout/SquareAccentList"/>
    <dgm:cxn modelId="{76AB69DC-86E5-4E4B-A439-7D70255E6DBA}" type="presParOf" srcId="{D12F0FB1-6F2E-4A47-A0EA-D77A21A0FAF8}" destId="{7753507F-6D00-47F6-9036-B6F96043CB09}" srcOrd="0" destOrd="0" presId="urn:microsoft.com/office/officeart/2008/layout/SquareAccentList"/>
    <dgm:cxn modelId="{D9DBCFA5-EDE5-4B59-9152-0D4BC2595C82}" type="presParOf" srcId="{D12F0FB1-6F2E-4A47-A0EA-D77A21A0FAF8}" destId="{A460204B-A473-4B44-807A-D84ADB824002}" srcOrd="1" destOrd="0" presId="urn:microsoft.com/office/officeart/2008/layout/SquareAccentList"/>
    <dgm:cxn modelId="{41B07EB0-1F6D-45F7-8844-83B7F18811B6}" type="presParOf" srcId="{B06B0DE8-7332-4073-8B1C-6C659F4C15CA}" destId="{5CD3ADE3-2408-43C2-811C-9340F1C02451}" srcOrd="3" destOrd="0" presId="urn:microsoft.com/office/officeart/2008/layout/SquareAccentList"/>
    <dgm:cxn modelId="{776EA0A7-BCFD-4886-AD83-233A9737255F}" type="presParOf" srcId="{5CD3ADE3-2408-43C2-811C-9340F1C02451}" destId="{34A0260E-2880-43A2-A8BC-C3D083BDD178}" srcOrd="0" destOrd="0" presId="urn:microsoft.com/office/officeart/2008/layout/SquareAccentList"/>
    <dgm:cxn modelId="{E7EBE9A4-2C65-4590-A076-1969D61D0794}" type="presParOf" srcId="{34A0260E-2880-43A2-A8BC-C3D083BDD178}" destId="{B6C6E05C-8F37-4DBA-8E0B-275FDDA7FDFF}" srcOrd="0" destOrd="0" presId="urn:microsoft.com/office/officeart/2008/layout/SquareAccentList"/>
    <dgm:cxn modelId="{96942F3E-B0BC-401B-B2B6-48FA409142A8}" type="presParOf" srcId="{34A0260E-2880-43A2-A8BC-C3D083BDD178}" destId="{0D4723EE-DF56-4CF4-BF46-6460DBC4B552}" srcOrd="1" destOrd="0" presId="urn:microsoft.com/office/officeart/2008/layout/SquareAccentList"/>
    <dgm:cxn modelId="{85DDDF0E-43F4-4AE0-85BC-3A2A94C75441}" type="presParOf" srcId="{34A0260E-2880-43A2-A8BC-C3D083BDD178}" destId="{11F5FFC9-7A3F-4412-A54D-5CD75F46998A}" srcOrd="2" destOrd="0" presId="urn:microsoft.com/office/officeart/2008/layout/SquareAccentList"/>
    <dgm:cxn modelId="{4693BC5C-E8AE-4CBF-9EB4-FB79D9B18CBB}" type="presParOf" srcId="{5CD3ADE3-2408-43C2-811C-9340F1C02451}" destId="{8D5E7456-1802-4601-A04C-A2E1307D828E}" srcOrd="1" destOrd="0" presId="urn:microsoft.com/office/officeart/2008/layout/SquareAccentList"/>
    <dgm:cxn modelId="{A32077D8-55BF-44A2-A32B-951341EBD81E}" type="presParOf" srcId="{8D5E7456-1802-4601-A04C-A2E1307D828E}" destId="{3C844D8A-EA2F-42F7-A665-EC3E87F4DBE7}" srcOrd="0" destOrd="0" presId="urn:microsoft.com/office/officeart/2008/layout/SquareAccentList"/>
    <dgm:cxn modelId="{6E856296-9030-4142-B17C-64E80371F136}" type="presParOf" srcId="{3C844D8A-EA2F-42F7-A665-EC3E87F4DBE7}" destId="{858C153A-D905-4781-976D-63FF5A11CCD3}" srcOrd="0" destOrd="0" presId="urn:microsoft.com/office/officeart/2008/layout/SquareAccentList"/>
    <dgm:cxn modelId="{992421E4-6054-4CFD-B830-D93DEA2B67B2}" type="presParOf" srcId="{3C844D8A-EA2F-42F7-A665-EC3E87F4DBE7}" destId="{67BAB1FB-4FD2-4766-BBD1-B0FF300E1D8E}" srcOrd="1" destOrd="0" presId="urn:microsoft.com/office/officeart/2008/layout/SquareAccentList"/>
    <dgm:cxn modelId="{4105B688-15AE-40D6-BE83-EF30C45AABF4}" type="presParOf" srcId="{8D5E7456-1802-4601-A04C-A2E1307D828E}" destId="{3C70E195-3A93-44C0-A4A2-969B5781C443}" srcOrd="1" destOrd="0" presId="urn:microsoft.com/office/officeart/2008/layout/SquareAccentList"/>
    <dgm:cxn modelId="{41F357D4-049B-4794-BC81-272D306FB016}" type="presParOf" srcId="{3C70E195-3A93-44C0-A4A2-969B5781C443}" destId="{224AF95E-11E5-4798-BFE9-853B0EEF7F91}" srcOrd="0" destOrd="0" presId="urn:microsoft.com/office/officeart/2008/layout/SquareAccentList"/>
    <dgm:cxn modelId="{4A1923C1-56FD-405C-B5D2-6E6EA9A498C6}" type="presParOf" srcId="{3C70E195-3A93-44C0-A4A2-969B5781C443}" destId="{FE98291B-58A3-4CA6-9F27-107AA800E365}" srcOrd="1" destOrd="0" presId="urn:microsoft.com/office/officeart/2008/layout/SquareAccentList"/>
    <dgm:cxn modelId="{CC6ED588-FB23-4AD0-A022-66724A047BDC}" type="presParOf" srcId="{8D5E7456-1802-4601-A04C-A2E1307D828E}" destId="{0281B46E-0348-42CC-9C1B-592934D18ADA}" srcOrd="2" destOrd="0" presId="urn:microsoft.com/office/officeart/2008/layout/SquareAccentList"/>
    <dgm:cxn modelId="{9729E451-BF16-461D-8CA2-40AFBE810CC0}" type="presParOf" srcId="{0281B46E-0348-42CC-9C1B-592934D18ADA}" destId="{9A13E3BC-746C-40A2-A920-D02260C154F9}" srcOrd="0" destOrd="0" presId="urn:microsoft.com/office/officeart/2008/layout/SquareAccentList"/>
    <dgm:cxn modelId="{713D8F0E-4FB5-46F9-AF76-FE6A14859D75}" type="presParOf" srcId="{0281B46E-0348-42CC-9C1B-592934D18ADA}" destId="{C306E685-A077-4A97-955B-99CF8ED88A5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6A299-7471-4B74-80F1-3A507DA107FD}">
      <dsp:nvSpPr>
        <dsp:cNvPr id="0" name=""/>
        <dsp:cNvSpPr/>
      </dsp:nvSpPr>
      <dsp:spPr>
        <a:xfrm>
          <a:off x="0" y="681053"/>
          <a:ext cx="2869738" cy="337616"/>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850B36E-A5D5-4004-BB65-D1FE95F62F21}">
      <dsp:nvSpPr>
        <dsp:cNvPr id="0" name=""/>
        <dsp:cNvSpPr/>
      </dsp:nvSpPr>
      <dsp:spPr>
        <a:xfrm>
          <a:off x="23829" y="756271"/>
          <a:ext cx="210821" cy="210821"/>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EAA498B-B346-48AC-AB1B-01D3AC0CBD23}">
      <dsp:nvSpPr>
        <dsp:cNvPr id="0" name=""/>
        <dsp:cNvSpPr/>
      </dsp:nvSpPr>
      <dsp:spPr>
        <a:xfrm>
          <a:off x="856" y="0"/>
          <a:ext cx="2869738" cy="6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ZA" sz="1400" b="1" kern="1200" dirty="0">
              <a:latin typeface="Arial" panose="020B0604020202020204" pitchFamily="34" charset="0"/>
              <a:cs typeface="Arial" panose="020B0604020202020204" pitchFamily="34" charset="0"/>
            </a:rPr>
            <a:t>Research Approach, Design and Paradigm</a:t>
          </a:r>
          <a:endParaRPr lang="en-ZA" sz="1400" kern="1200" dirty="0">
            <a:latin typeface="Arial" panose="020B0604020202020204" pitchFamily="34" charset="0"/>
            <a:cs typeface="Arial" panose="020B0604020202020204" pitchFamily="34" charset="0"/>
          </a:endParaRPr>
        </a:p>
      </dsp:txBody>
      <dsp:txXfrm>
        <a:off x="856" y="0"/>
        <a:ext cx="2869738" cy="606500"/>
      </dsp:txXfrm>
    </dsp:sp>
    <dsp:sp modelId="{0A78B426-5EC4-4266-BAEA-8CC369DE4E8E}">
      <dsp:nvSpPr>
        <dsp:cNvPr id="0" name=""/>
        <dsp:cNvSpPr/>
      </dsp:nvSpPr>
      <dsp:spPr>
        <a:xfrm>
          <a:off x="856" y="1224714"/>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29E6858-6812-4AC2-8B28-E30A10CB5B57}">
      <dsp:nvSpPr>
        <dsp:cNvPr id="0" name=""/>
        <dsp:cNvSpPr/>
      </dsp:nvSpPr>
      <dsp:spPr>
        <a:xfrm>
          <a:off x="201737" y="1084415"/>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US" sz="1400" kern="1200" dirty="0">
              <a:latin typeface="Arial" panose="020B0604020202020204" pitchFamily="34" charset="0"/>
              <a:cs typeface="Arial" panose="020B0604020202020204" pitchFamily="34" charset="0"/>
            </a:rPr>
            <a:t>Qualitative approach</a:t>
          </a:r>
          <a:endParaRPr lang="en-ZA" sz="1400" kern="1200" dirty="0">
            <a:latin typeface="Arial" panose="020B0604020202020204" pitchFamily="34" charset="0"/>
            <a:cs typeface="Arial" panose="020B0604020202020204" pitchFamily="34" charset="0"/>
          </a:endParaRPr>
        </a:p>
      </dsp:txBody>
      <dsp:txXfrm>
        <a:off x="201737" y="1084415"/>
        <a:ext cx="2668857" cy="491413"/>
      </dsp:txXfrm>
    </dsp:sp>
    <dsp:sp modelId="{592E41A7-8EE5-4C25-A14A-DD1FEE84BB53}">
      <dsp:nvSpPr>
        <dsp:cNvPr id="0" name=""/>
        <dsp:cNvSpPr/>
      </dsp:nvSpPr>
      <dsp:spPr>
        <a:xfrm>
          <a:off x="856" y="1716127"/>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3636"/>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C5CB8E3-4706-4EC9-93C8-9171E7F9F38F}">
      <dsp:nvSpPr>
        <dsp:cNvPr id="0" name=""/>
        <dsp:cNvSpPr/>
      </dsp:nvSpPr>
      <dsp:spPr>
        <a:xfrm>
          <a:off x="201737" y="1575828"/>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US" sz="1400" kern="1200" dirty="0">
              <a:latin typeface="Arial" panose="020B0604020202020204" pitchFamily="34" charset="0"/>
              <a:cs typeface="Arial" panose="020B0604020202020204" pitchFamily="34" charset="0"/>
            </a:rPr>
            <a:t>Exploratory-descriptive design </a:t>
          </a:r>
          <a:endParaRPr lang="en-ZA" sz="1400" kern="1200" dirty="0">
            <a:latin typeface="Arial" panose="020B0604020202020204" pitchFamily="34" charset="0"/>
            <a:cs typeface="Arial" panose="020B0604020202020204" pitchFamily="34" charset="0"/>
          </a:endParaRPr>
        </a:p>
      </dsp:txBody>
      <dsp:txXfrm>
        <a:off x="201737" y="1575828"/>
        <a:ext cx="2668857" cy="491413"/>
      </dsp:txXfrm>
    </dsp:sp>
    <dsp:sp modelId="{4B4DF715-C2D0-4A1D-8B93-06F08CD6E364}">
      <dsp:nvSpPr>
        <dsp:cNvPr id="0" name=""/>
        <dsp:cNvSpPr/>
      </dsp:nvSpPr>
      <dsp:spPr>
        <a:xfrm>
          <a:off x="856" y="2207540"/>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7273"/>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FF46298-5BB8-4EE3-AA90-BB07D6D25012}">
      <dsp:nvSpPr>
        <dsp:cNvPr id="0" name=""/>
        <dsp:cNvSpPr/>
      </dsp:nvSpPr>
      <dsp:spPr>
        <a:xfrm>
          <a:off x="201737" y="2067241"/>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US" sz="1400" kern="1200" dirty="0">
              <a:latin typeface="Arial" panose="020B0604020202020204" pitchFamily="34" charset="0"/>
              <a:cs typeface="Arial" panose="020B0604020202020204" pitchFamily="34" charset="0"/>
            </a:rPr>
            <a:t>Interpretivist paradigm </a:t>
          </a:r>
          <a:endParaRPr lang="en-ZA" sz="1400" kern="1200" dirty="0">
            <a:latin typeface="Arial" panose="020B0604020202020204" pitchFamily="34" charset="0"/>
            <a:cs typeface="Arial" panose="020B0604020202020204" pitchFamily="34" charset="0"/>
          </a:endParaRPr>
        </a:p>
      </dsp:txBody>
      <dsp:txXfrm>
        <a:off x="201737" y="2067241"/>
        <a:ext cx="2668857" cy="491413"/>
      </dsp:txXfrm>
    </dsp:sp>
    <dsp:sp modelId="{7F6961CF-3343-481E-8362-2C170436860E}">
      <dsp:nvSpPr>
        <dsp:cNvPr id="0" name=""/>
        <dsp:cNvSpPr/>
      </dsp:nvSpPr>
      <dsp:spPr>
        <a:xfrm>
          <a:off x="3016004" y="632686"/>
          <a:ext cx="2869738" cy="337616"/>
        </a:xfrm>
        <a:prstGeom prst="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w="9525" cap="flat" cmpd="sng" algn="ctr">
          <a:solidFill>
            <a:schemeClr val="accent2">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E4B0C5E-2BCF-4CDF-8287-5E7418D849CF}">
      <dsp:nvSpPr>
        <dsp:cNvPr id="0" name=""/>
        <dsp:cNvSpPr/>
      </dsp:nvSpPr>
      <dsp:spPr>
        <a:xfrm>
          <a:off x="3014082" y="733295"/>
          <a:ext cx="210821" cy="210821"/>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1819F48-2383-4FDC-A269-2E5BAAFF148B}">
      <dsp:nvSpPr>
        <dsp:cNvPr id="0" name=""/>
        <dsp:cNvSpPr/>
      </dsp:nvSpPr>
      <dsp:spPr>
        <a:xfrm>
          <a:off x="3014082" y="0"/>
          <a:ext cx="2869738" cy="6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ZA" sz="1400" b="1" kern="1200" dirty="0">
              <a:latin typeface="Arial" panose="020B0604020202020204" pitchFamily="34" charset="0"/>
              <a:cs typeface="Arial" panose="020B0604020202020204" pitchFamily="34" charset="0"/>
            </a:rPr>
            <a:t>Sampling</a:t>
          </a:r>
          <a:r>
            <a:rPr lang="en-ZA" sz="2000" b="1" kern="1200" dirty="0"/>
            <a:t> </a:t>
          </a:r>
          <a:endParaRPr lang="en-ZA" sz="2000" kern="1200" dirty="0"/>
        </a:p>
      </dsp:txBody>
      <dsp:txXfrm>
        <a:off x="3014082" y="0"/>
        <a:ext cx="2869738" cy="606500"/>
      </dsp:txXfrm>
    </dsp:sp>
    <dsp:sp modelId="{67276A68-7CDB-49ED-BA7F-ECE03D9E05CB}">
      <dsp:nvSpPr>
        <dsp:cNvPr id="0" name=""/>
        <dsp:cNvSpPr/>
      </dsp:nvSpPr>
      <dsp:spPr>
        <a:xfrm>
          <a:off x="3014082" y="1224714"/>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10909"/>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184D773-C4AC-456A-B79D-C5FA78820604}">
      <dsp:nvSpPr>
        <dsp:cNvPr id="0" name=""/>
        <dsp:cNvSpPr/>
      </dsp:nvSpPr>
      <dsp:spPr>
        <a:xfrm>
          <a:off x="3214963" y="1084415"/>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Purposive sampling </a:t>
          </a:r>
          <a:endParaRPr lang="en-ZA" sz="1400" kern="1200" dirty="0"/>
        </a:p>
      </dsp:txBody>
      <dsp:txXfrm>
        <a:off x="3214963" y="1084415"/>
        <a:ext cx="2668857" cy="491413"/>
      </dsp:txXfrm>
    </dsp:sp>
    <dsp:sp modelId="{43A414A5-204E-4A23-A759-85744EA0FEA2}">
      <dsp:nvSpPr>
        <dsp:cNvPr id="0" name=""/>
        <dsp:cNvSpPr/>
      </dsp:nvSpPr>
      <dsp:spPr>
        <a:xfrm>
          <a:off x="3014082" y="1716127"/>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14545"/>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FBE3D63-ED86-4BEB-BF08-D7D935E61DF0}">
      <dsp:nvSpPr>
        <dsp:cNvPr id="0" name=""/>
        <dsp:cNvSpPr/>
      </dsp:nvSpPr>
      <dsp:spPr>
        <a:xfrm>
          <a:off x="3214963" y="1575828"/>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 17 Social workers and Supervisors </a:t>
          </a:r>
          <a:endParaRPr lang="en-ZA" sz="1400" kern="1200" dirty="0"/>
        </a:p>
      </dsp:txBody>
      <dsp:txXfrm>
        <a:off x="3214963" y="1575828"/>
        <a:ext cx="2668857" cy="491413"/>
      </dsp:txXfrm>
    </dsp:sp>
    <dsp:sp modelId="{DF2C059F-EAC9-4318-876F-12C81B8DD80C}">
      <dsp:nvSpPr>
        <dsp:cNvPr id="0" name=""/>
        <dsp:cNvSpPr/>
      </dsp:nvSpPr>
      <dsp:spPr>
        <a:xfrm>
          <a:off x="3014082" y="2207540"/>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18182"/>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2792ECD-9A65-413D-8897-494187ECD9A8}">
      <dsp:nvSpPr>
        <dsp:cNvPr id="0" name=""/>
        <dsp:cNvSpPr/>
      </dsp:nvSpPr>
      <dsp:spPr>
        <a:xfrm>
          <a:off x="3214963" y="2067241"/>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150000"/>
            </a:lnSpc>
            <a:spcBef>
              <a:spcPct val="0"/>
            </a:spcBef>
            <a:spcAft>
              <a:spcPct val="35000"/>
            </a:spcAft>
            <a:buNone/>
          </a:pPr>
          <a:r>
            <a:rPr lang="en-ZA" sz="1400" kern="1200" dirty="0" err="1"/>
            <a:t>oNgoye</a:t>
          </a:r>
          <a:r>
            <a:rPr lang="en-ZA" sz="1400" kern="1200" dirty="0"/>
            <a:t>, Richards Bay, and Lower </a:t>
          </a:r>
          <a:r>
            <a:rPr lang="en-ZA" sz="1400" kern="1200" dirty="0" err="1"/>
            <a:t>Mfolozi</a:t>
          </a:r>
          <a:r>
            <a:rPr lang="en-ZA" sz="1400" kern="1200" dirty="0"/>
            <a:t> service offices</a:t>
          </a:r>
        </a:p>
      </dsp:txBody>
      <dsp:txXfrm>
        <a:off x="3214963" y="2067241"/>
        <a:ext cx="2668857" cy="491413"/>
      </dsp:txXfrm>
    </dsp:sp>
    <dsp:sp modelId="{7785DE52-9279-4832-BA0F-B58CB6D02B28}">
      <dsp:nvSpPr>
        <dsp:cNvPr id="0" name=""/>
        <dsp:cNvSpPr/>
      </dsp:nvSpPr>
      <dsp:spPr>
        <a:xfrm>
          <a:off x="5977604" y="656204"/>
          <a:ext cx="2869738" cy="337616"/>
        </a:xfrm>
        <a:prstGeom prst="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w="9525" cap="flat" cmpd="sng" algn="ctr">
          <a:solidFill>
            <a:schemeClr val="accent2">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AC0BD59-1006-457F-9E55-A27F1E254F1A}">
      <dsp:nvSpPr>
        <dsp:cNvPr id="0" name=""/>
        <dsp:cNvSpPr/>
      </dsp:nvSpPr>
      <dsp:spPr>
        <a:xfrm>
          <a:off x="6027307" y="733295"/>
          <a:ext cx="210821" cy="210821"/>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384C176-C26A-4B0A-A885-DC24A4454144}">
      <dsp:nvSpPr>
        <dsp:cNvPr id="0" name=""/>
        <dsp:cNvSpPr/>
      </dsp:nvSpPr>
      <dsp:spPr>
        <a:xfrm>
          <a:off x="6027307" y="0"/>
          <a:ext cx="2869738" cy="6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Data Collection and Analysis </a:t>
          </a:r>
          <a:endParaRPr lang="en-ZA" sz="1400" b="1" kern="1200" dirty="0">
            <a:latin typeface="Arial" panose="020B0604020202020204" pitchFamily="34" charset="0"/>
            <a:cs typeface="Arial" panose="020B0604020202020204" pitchFamily="34" charset="0"/>
          </a:endParaRPr>
        </a:p>
      </dsp:txBody>
      <dsp:txXfrm>
        <a:off x="6027307" y="0"/>
        <a:ext cx="2869738" cy="606500"/>
      </dsp:txXfrm>
    </dsp:sp>
    <dsp:sp modelId="{CCCC2FB0-19C4-4769-924B-B0F115EB5787}">
      <dsp:nvSpPr>
        <dsp:cNvPr id="0" name=""/>
        <dsp:cNvSpPr/>
      </dsp:nvSpPr>
      <dsp:spPr>
        <a:xfrm>
          <a:off x="6027307" y="1224714"/>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21818"/>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BC93ED0-916E-458B-B514-9A76AD83438F}">
      <dsp:nvSpPr>
        <dsp:cNvPr id="0" name=""/>
        <dsp:cNvSpPr/>
      </dsp:nvSpPr>
      <dsp:spPr>
        <a:xfrm>
          <a:off x="6228189" y="1084415"/>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In-depth semi-structured interviews</a:t>
          </a:r>
        </a:p>
      </dsp:txBody>
      <dsp:txXfrm>
        <a:off x="6228189" y="1084415"/>
        <a:ext cx="2668857" cy="491413"/>
      </dsp:txXfrm>
    </dsp:sp>
    <dsp:sp modelId="{2490D585-715C-4000-B1D7-860C0C12F4C4}">
      <dsp:nvSpPr>
        <dsp:cNvPr id="0" name=""/>
        <dsp:cNvSpPr/>
      </dsp:nvSpPr>
      <dsp:spPr>
        <a:xfrm>
          <a:off x="6027307" y="1716127"/>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25455"/>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CEE37A7-4D09-4F2C-B342-7A4A16EC6089}">
      <dsp:nvSpPr>
        <dsp:cNvPr id="0" name=""/>
        <dsp:cNvSpPr/>
      </dsp:nvSpPr>
      <dsp:spPr>
        <a:xfrm>
          <a:off x="6228189" y="1575828"/>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Telephonic and face-to-face interviews</a:t>
          </a:r>
        </a:p>
      </dsp:txBody>
      <dsp:txXfrm>
        <a:off x="6228189" y="1575828"/>
        <a:ext cx="2668857" cy="491413"/>
      </dsp:txXfrm>
    </dsp:sp>
    <dsp:sp modelId="{7753507F-6D00-47F6-9036-B6F96043CB09}">
      <dsp:nvSpPr>
        <dsp:cNvPr id="0" name=""/>
        <dsp:cNvSpPr/>
      </dsp:nvSpPr>
      <dsp:spPr>
        <a:xfrm>
          <a:off x="6027307" y="2207540"/>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29091"/>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460204B-A473-4B44-807A-D84ADB824002}">
      <dsp:nvSpPr>
        <dsp:cNvPr id="0" name=""/>
        <dsp:cNvSpPr/>
      </dsp:nvSpPr>
      <dsp:spPr>
        <a:xfrm>
          <a:off x="6228189" y="2067241"/>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Thematic analysis as proposed by Braun and Clarke (2006</a:t>
          </a:r>
          <a:r>
            <a:rPr lang="en-ZA" sz="1100" kern="1200" dirty="0"/>
            <a:t>)</a:t>
          </a:r>
        </a:p>
      </dsp:txBody>
      <dsp:txXfrm>
        <a:off x="6228189" y="2067241"/>
        <a:ext cx="2668857" cy="491413"/>
      </dsp:txXfrm>
    </dsp:sp>
    <dsp:sp modelId="{B6C6E05C-8F37-4DBA-8E0B-275FDDA7FDFF}">
      <dsp:nvSpPr>
        <dsp:cNvPr id="0" name=""/>
        <dsp:cNvSpPr/>
      </dsp:nvSpPr>
      <dsp:spPr>
        <a:xfrm>
          <a:off x="9041390" y="664604"/>
          <a:ext cx="2869738" cy="337616"/>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D4723EE-DF56-4CF4-BF46-6460DBC4B552}">
      <dsp:nvSpPr>
        <dsp:cNvPr id="0" name=""/>
        <dsp:cNvSpPr/>
      </dsp:nvSpPr>
      <dsp:spPr>
        <a:xfrm>
          <a:off x="9040533" y="733295"/>
          <a:ext cx="210821" cy="210821"/>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1F5FFC9-7A3F-4412-A54D-5CD75F46998A}">
      <dsp:nvSpPr>
        <dsp:cNvPr id="0" name=""/>
        <dsp:cNvSpPr/>
      </dsp:nvSpPr>
      <dsp:spPr>
        <a:xfrm>
          <a:off x="9040533" y="0"/>
          <a:ext cx="2869738" cy="6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Ethical Considerations </a:t>
          </a:r>
          <a:endParaRPr lang="en-ZA" sz="1600" b="1" kern="1200" dirty="0">
            <a:latin typeface="Arial" panose="020B0604020202020204" pitchFamily="34" charset="0"/>
            <a:cs typeface="Arial" panose="020B0604020202020204" pitchFamily="34" charset="0"/>
          </a:endParaRPr>
        </a:p>
      </dsp:txBody>
      <dsp:txXfrm>
        <a:off x="9040533" y="0"/>
        <a:ext cx="2869738" cy="606500"/>
      </dsp:txXfrm>
    </dsp:sp>
    <dsp:sp modelId="{858C153A-D905-4781-976D-63FF5A11CCD3}">
      <dsp:nvSpPr>
        <dsp:cNvPr id="0" name=""/>
        <dsp:cNvSpPr/>
      </dsp:nvSpPr>
      <dsp:spPr>
        <a:xfrm>
          <a:off x="9040533" y="1224714"/>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32727"/>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7BAB1FB-4FD2-4766-BBD1-B0FF300E1D8E}">
      <dsp:nvSpPr>
        <dsp:cNvPr id="0" name=""/>
        <dsp:cNvSpPr/>
      </dsp:nvSpPr>
      <dsp:spPr>
        <a:xfrm>
          <a:off x="9241415" y="1084415"/>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ZA" sz="1400" b="0" kern="1200" dirty="0"/>
            <a:t>Ethical and gatekeeper permission</a:t>
          </a:r>
          <a:endParaRPr lang="en-ZA" sz="1400" b="0" kern="1200" dirty="0">
            <a:latin typeface="Arial" panose="020B0604020202020204" pitchFamily="34" charset="0"/>
            <a:cs typeface="Arial" panose="020B0604020202020204" pitchFamily="34" charset="0"/>
          </a:endParaRPr>
        </a:p>
      </dsp:txBody>
      <dsp:txXfrm>
        <a:off x="9241415" y="1084415"/>
        <a:ext cx="2668857" cy="491413"/>
      </dsp:txXfrm>
    </dsp:sp>
    <dsp:sp modelId="{224AF95E-11E5-4798-BFE9-853B0EEF7F91}">
      <dsp:nvSpPr>
        <dsp:cNvPr id="0" name=""/>
        <dsp:cNvSpPr/>
      </dsp:nvSpPr>
      <dsp:spPr>
        <a:xfrm>
          <a:off x="9040533" y="1716127"/>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36364"/>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E98291B-58A3-4CA6-9F27-107AA800E365}">
      <dsp:nvSpPr>
        <dsp:cNvPr id="0" name=""/>
        <dsp:cNvSpPr/>
      </dsp:nvSpPr>
      <dsp:spPr>
        <a:xfrm>
          <a:off x="9241415" y="1575828"/>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ZA" sz="1400" b="0" kern="1200" dirty="0"/>
            <a:t>Voluntary participation and informed consent </a:t>
          </a:r>
        </a:p>
      </dsp:txBody>
      <dsp:txXfrm>
        <a:off x="9241415" y="1575828"/>
        <a:ext cx="2668857" cy="491413"/>
      </dsp:txXfrm>
    </dsp:sp>
    <dsp:sp modelId="{9A13E3BC-746C-40A2-A920-D02260C154F9}">
      <dsp:nvSpPr>
        <dsp:cNvPr id="0" name=""/>
        <dsp:cNvSpPr/>
      </dsp:nvSpPr>
      <dsp:spPr>
        <a:xfrm>
          <a:off x="9040533" y="2207540"/>
          <a:ext cx="210816" cy="210816"/>
        </a:xfrm>
        <a:prstGeom prst="rect">
          <a:avLst/>
        </a:prstGeom>
        <a:solidFill>
          <a:schemeClr val="lt1">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306E685-A077-4A97-955B-99CF8ED88A50}">
      <dsp:nvSpPr>
        <dsp:cNvPr id="0" name=""/>
        <dsp:cNvSpPr/>
      </dsp:nvSpPr>
      <dsp:spPr>
        <a:xfrm>
          <a:off x="9241415" y="2067241"/>
          <a:ext cx="2668857" cy="49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ZA" sz="1400" b="0" kern="1200" dirty="0"/>
            <a:t>Confidentiality </a:t>
          </a:r>
          <a:endParaRPr lang="en-ZA" sz="1200" b="0" kern="1200" dirty="0"/>
        </a:p>
      </dsp:txBody>
      <dsp:txXfrm>
        <a:off x="9241415" y="2067241"/>
        <a:ext cx="2668857" cy="491413"/>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520FF-3F88-4C7E-9042-0D7F53E6876C}" type="datetimeFigureOut">
              <a:rPr lang="en-ZA" smtClean="0"/>
              <a:t>2023/09/28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7AC2A-B142-40DC-90F4-5E0C2F479BBC}" type="slidenum">
              <a:rPr lang="en-ZA" smtClean="0"/>
              <a:t>‹#›</a:t>
            </a:fld>
            <a:endParaRPr lang="en-ZA"/>
          </a:p>
        </p:txBody>
      </p:sp>
    </p:spTree>
    <p:extLst>
      <p:ext uri="{BB962C8B-B14F-4D97-AF65-F5344CB8AC3E}">
        <p14:creationId xmlns:p14="http://schemas.microsoft.com/office/powerpoint/2010/main" val="261101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7335-2D05-4851-BBA6-490135B453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98FCC873-B2DA-44AB-860F-23BFFF586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67AFE9C-DA84-4469-AAE9-11277B68C7AD}"/>
              </a:ext>
            </a:extLst>
          </p:cNvPr>
          <p:cNvSpPr>
            <a:spLocks noGrp="1"/>
          </p:cNvSpPr>
          <p:nvPr>
            <p:ph type="dt" sz="half" idx="10"/>
          </p:nvPr>
        </p:nvSpPr>
        <p:spPr/>
        <p:txBody>
          <a:bodyPr/>
          <a:lstStyle/>
          <a:p>
            <a:fld id="{901DFE8E-2C62-4F65-B44E-081B4705DC27}" type="datetimeFigureOut">
              <a:rPr lang="en-ZA" smtClean="0"/>
              <a:t>2023/09/28</a:t>
            </a:fld>
            <a:endParaRPr lang="en-ZA"/>
          </a:p>
        </p:txBody>
      </p:sp>
      <p:sp>
        <p:nvSpPr>
          <p:cNvPr id="5" name="Footer Placeholder 4">
            <a:extLst>
              <a:ext uri="{FF2B5EF4-FFF2-40B4-BE49-F238E27FC236}">
                <a16:creationId xmlns:a16="http://schemas.microsoft.com/office/drawing/2014/main" id="{53540E36-FBC3-497F-BE4B-C870E928324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272AFBA-3829-4A99-BCCA-2CFF3ECEB1C9}"/>
              </a:ext>
            </a:extLst>
          </p:cNvPr>
          <p:cNvSpPr>
            <a:spLocks noGrp="1"/>
          </p:cNvSpPr>
          <p:nvPr>
            <p:ph type="sldNum" sz="quarter" idx="12"/>
          </p:nvPr>
        </p:nvSpPr>
        <p:spPr/>
        <p:txBody>
          <a:bodyPr/>
          <a:lstStyle/>
          <a:p>
            <a:fld id="{F6767398-222B-4E53-AC7A-5FB5EAB9944A}" type="slidenum">
              <a:rPr lang="en-ZA" smtClean="0"/>
              <a:t>‹#›</a:t>
            </a:fld>
            <a:endParaRPr lang="en-ZA"/>
          </a:p>
        </p:txBody>
      </p:sp>
    </p:spTree>
    <p:extLst>
      <p:ext uri="{BB962C8B-B14F-4D97-AF65-F5344CB8AC3E}">
        <p14:creationId xmlns:p14="http://schemas.microsoft.com/office/powerpoint/2010/main" val="2380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7E46-BDA1-4D86-A1B0-04C45842637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F43F633-25B5-4C10-8D91-AEA70CDFEE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8DE43F3-8FDE-4FBD-8215-1BC3295027A4}"/>
              </a:ext>
            </a:extLst>
          </p:cNvPr>
          <p:cNvSpPr>
            <a:spLocks noGrp="1"/>
          </p:cNvSpPr>
          <p:nvPr>
            <p:ph type="dt" sz="half" idx="10"/>
          </p:nvPr>
        </p:nvSpPr>
        <p:spPr/>
        <p:txBody>
          <a:bodyPr/>
          <a:lstStyle/>
          <a:p>
            <a:fld id="{901DFE8E-2C62-4F65-B44E-081B4705DC27}" type="datetimeFigureOut">
              <a:rPr lang="en-ZA" smtClean="0"/>
              <a:t>2023/09/28</a:t>
            </a:fld>
            <a:endParaRPr lang="en-ZA"/>
          </a:p>
        </p:txBody>
      </p:sp>
      <p:sp>
        <p:nvSpPr>
          <p:cNvPr id="5" name="Footer Placeholder 4">
            <a:extLst>
              <a:ext uri="{FF2B5EF4-FFF2-40B4-BE49-F238E27FC236}">
                <a16:creationId xmlns:a16="http://schemas.microsoft.com/office/drawing/2014/main" id="{97B5770E-93D0-4B0B-A74C-2416DAD9E5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0D01CEC-8923-4286-AFD4-B14848DC5D5B}"/>
              </a:ext>
            </a:extLst>
          </p:cNvPr>
          <p:cNvSpPr>
            <a:spLocks noGrp="1"/>
          </p:cNvSpPr>
          <p:nvPr>
            <p:ph type="sldNum" sz="quarter" idx="12"/>
          </p:nvPr>
        </p:nvSpPr>
        <p:spPr/>
        <p:txBody>
          <a:bodyPr/>
          <a:lstStyle/>
          <a:p>
            <a:fld id="{F6767398-222B-4E53-AC7A-5FB5EAB9944A}" type="slidenum">
              <a:rPr lang="en-ZA" smtClean="0"/>
              <a:t>‹#›</a:t>
            </a:fld>
            <a:endParaRPr lang="en-ZA"/>
          </a:p>
        </p:txBody>
      </p:sp>
    </p:spTree>
    <p:extLst>
      <p:ext uri="{BB962C8B-B14F-4D97-AF65-F5344CB8AC3E}">
        <p14:creationId xmlns:p14="http://schemas.microsoft.com/office/powerpoint/2010/main" val="54602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DB64C-DE22-4B81-8133-B3225F2653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342EFA5-4735-42DB-B46A-563E121146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51CC9A9-6A7F-4DC4-B423-AEFDCA341672}"/>
              </a:ext>
            </a:extLst>
          </p:cNvPr>
          <p:cNvSpPr>
            <a:spLocks noGrp="1"/>
          </p:cNvSpPr>
          <p:nvPr>
            <p:ph type="dt" sz="half" idx="10"/>
          </p:nvPr>
        </p:nvSpPr>
        <p:spPr/>
        <p:txBody>
          <a:bodyPr/>
          <a:lstStyle/>
          <a:p>
            <a:fld id="{901DFE8E-2C62-4F65-B44E-081B4705DC27}" type="datetimeFigureOut">
              <a:rPr lang="en-ZA" smtClean="0"/>
              <a:t>2023/09/28</a:t>
            </a:fld>
            <a:endParaRPr lang="en-ZA"/>
          </a:p>
        </p:txBody>
      </p:sp>
      <p:sp>
        <p:nvSpPr>
          <p:cNvPr id="5" name="Footer Placeholder 4">
            <a:extLst>
              <a:ext uri="{FF2B5EF4-FFF2-40B4-BE49-F238E27FC236}">
                <a16:creationId xmlns:a16="http://schemas.microsoft.com/office/drawing/2014/main" id="{C4D9E829-2F16-46CB-9A79-12BD31E2B0D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F8F9273-784A-4619-ABBD-8E46D72BCBCF}"/>
              </a:ext>
            </a:extLst>
          </p:cNvPr>
          <p:cNvSpPr>
            <a:spLocks noGrp="1"/>
          </p:cNvSpPr>
          <p:nvPr>
            <p:ph type="sldNum" sz="quarter" idx="12"/>
          </p:nvPr>
        </p:nvSpPr>
        <p:spPr/>
        <p:txBody>
          <a:bodyPr/>
          <a:lstStyle/>
          <a:p>
            <a:fld id="{F6767398-222B-4E53-AC7A-5FB5EAB9944A}" type="slidenum">
              <a:rPr lang="en-ZA" smtClean="0"/>
              <a:t>‹#›</a:t>
            </a:fld>
            <a:endParaRPr lang="en-ZA"/>
          </a:p>
        </p:txBody>
      </p:sp>
    </p:spTree>
    <p:extLst>
      <p:ext uri="{BB962C8B-B14F-4D97-AF65-F5344CB8AC3E}">
        <p14:creationId xmlns:p14="http://schemas.microsoft.com/office/powerpoint/2010/main" val="329709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cstate="print"/>
          <a:srcRect/>
          <a:stretch>
            <a:fillRect/>
          </a:stretch>
        </p:blipFill>
        <p:spPr bwMode="auto">
          <a:xfrm>
            <a:off x="0" y="4725988"/>
            <a:ext cx="12192000" cy="2132012"/>
          </a:xfrm>
          <a:prstGeom prst="rect">
            <a:avLst/>
          </a:prstGeom>
          <a:noFill/>
          <a:ln w="9525">
            <a:noFill/>
            <a:miter lim="800000"/>
            <a:headEnd/>
            <a:tailEnd/>
          </a:ln>
        </p:spPr>
      </p:pic>
      <p:pic>
        <p:nvPicPr>
          <p:cNvPr id="3" name="Picture 13" descr="logo"/>
          <p:cNvPicPr>
            <a:picLocks noChangeAspect="1" noChangeArrowheads="1"/>
          </p:cNvPicPr>
          <p:nvPr userDrawn="1"/>
        </p:nvPicPr>
        <p:blipFill>
          <a:blip r:embed="rId3" cstate="print"/>
          <a:srcRect/>
          <a:stretch>
            <a:fillRect/>
          </a:stretch>
        </p:blipFill>
        <p:spPr bwMode="auto">
          <a:xfrm>
            <a:off x="3151719" y="620714"/>
            <a:ext cx="5056517" cy="1206421"/>
          </a:xfrm>
          <a:prstGeom prst="rect">
            <a:avLst/>
          </a:prstGeom>
          <a:noFill/>
          <a:ln w="9525">
            <a:noFill/>
            <a:miter lim="800000"/>
            <a:headEnd/>
            <a:tailEnd/>
          </a:ln>
        </p:spPr>
      </p:pic>
      <p:sp>
        <p:nvSpPr>
          <p:cNvPr id="4" name="Title 3"/>
          <p:cNvSpPr>
            <a:spLocks noGrp="1"/>
          </p:cNvSpPr>
          <p:nvPr>
            <p:ph type="ctrTitle"/>
          </p:nvPr>
        </p:nvSpPr>
        <p:spPr>
          <a:xfrm>
            <a:off x="914400" y="2130426"/>
            <a:ext cx="10363200" cy="1470025"/>
          </a:xfrm>
        </p:spPr>
        <p:txBody>
          <a:bodyPr/>
          <a:lstStyle/>
          <a:p>
            <a:r>
              <a:rPr lang="en-US"/>
              <a:t>Click to edit Master title style</a:t>
            </a:r>
          </a:p>
        </p:txBody>
      </p:sp>
      <p:sp>
        <p:nvSpPr>
          <p:cNvPr id="5" name="Round Single Corner Rectangle 4"/>
          <p:cNvSpPr/>
          <p:nvPr userDrawn="1"/>
        </p:nvSpPr>
        <p:spPr>
          <a:xfrm>
            <a:off x="0" y="6237312"/>
            <a:ext cx="12192000" cy="620688"/>
          </a:xfrm>
          <a:prstGeom prst="round1Rect">
            <a:avLst>
              <a:gd name="adj" fmla="val 8037"/>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p:cNvSpPr txBox="1"/>
          <p:nvPr userDrawn="1"/>
        </p:nvSpPr>
        <p:spPr>
          <a:xfrm>
            <a:off x="3983765" y="6381328"/>
            <a:ext cx="4320480" cy="369332"/>
          </a:xfrm>
          <a:prstGeom prst="rect">
            <a:avLst/>
          </a:prstGeom>
          <a:noFill/>
        </p:spPr>
        <p:txBody>
          <a:bodyPr wrap="square" rtlCol="0">
            <a:spAutoFit/>
          </a:bodyPr>
          <a:lstStyle/>
          <a:p>
            <a:r>
              <a:rPr lang="en-US" sz="1800" b="0" dirty="0">
                <a:solidFill>
                  <a:schemeClr val="bg1"/>
                </a:solidFill>
                <a:latin typeface="Century Gothic" pitchFamily="34" charset="0"/>
              </a:rPr>
              <a:t>UKZN</a:t>
            </a:r>
            <a:r>
              <a:rPr lang="en-US" sz="1800" b="0" baseline="0" dirty="0">
                <a:solidFill>
                  <a:schemeClr val="bg1"/>
                </a:solidFill>
                <a:latin typeface="Century Gothic" pitchFamily="34" charset="0"/>
              </a:rPr>
              <a:t> INSPIRING GREATNESS</a:t>
            </a:r>
            <a:endParaRPr lang="en-US" sz="1800" b="0" dirty="0">
              <a:solidFill>
                <a:schemeClr val="bg1"/>
              </a:solidFill>
              <a:latin typeface="Century Gothic" pitchFamily="34" charset="0"/>
            </a:endParaRPr>
          </a:p>
        </p:txBody>
      </p:sp>
    </p:spTree>
    <p:extLst>
      <p:ext uri="{BB962C8B-B14F-4D97-AF65-F5344CB8AC3E}">
        <p14:creationId xmlns:p14="http://schemas.microsoft.com/office/powerpoint/2010/main" val="2012221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cstate="print"/>
          <a:srcRect/>
          <a:stretch>
            <a:fillRect/>
          </a:stretch>
        </p:blipFill>
        <p:spPr bwMode="auto">
          <a:xfrm>
            <a:off x="0" y="4725988"/>
            <a:ext cx="12192000" cy="2132012"/>
          </a:xfrm>
          <a:prstGeom prst="rect">
            <a:avLst/>
          </a:prstGeom>
          <a:noFill/>
          <a:ln w="9525">
            <a:noFill/>
            <a:miter lim="800000"/>
            <a:headEnd/>
            <a:tailEnd/>
          </a:ln>
        </p:spPr>
      </p:pic>
      <p:pic>
        <p:nvPicPr>
          <p:cNvPr id="3" name="Picture 13" descr="logo"/>
          <p:cNvPicPr>
            <a:picLocks noChangeAspect="1" noChangeArrowheads="1"/>
          </p:cNvPicPr>
          <p:nvPr userDrawn="1"/>
        </p:nvPicPr>
        <p:blipFill>
          <a:blip r:embed="rId3" cstate="print"/>
          <a:srcRect/>
          <a:stretch>
            <a:fillRect/>
          </a:stretch>
        </p:blipFill>
        <p:spPr bwMode="auto">
          <a:xfrm>
            <a:off x="3151719" y="620714"/>
            <a:ext cx="5056517" cy="1206421"/>
          </a:xfrm>
          <a:prstGeom prst="rect">
            <a:avLst/>
          </a:prstGeom>
          <a:noFill/>
          <a:ln w="9525">
            <a:noFill/>
            <a:miter lim="800000"/>
            <a:headEnd/>
            <a:tailEnd/>
          </a:ln>
        </p:spPr>
      </p:pic>
      <p:sp>
        <p:nvSpPr>
          <p:cNvPr id="4" name="Title 3"/>
          <p:cNvSpPr>
            <a:spLocks noGrp="1"/>
          </p:cNvSpPr>
          <p:nvPr>
            <p:ph type="ctrTitle"/>
          </p:nvPr>
        </p:nvSpPr>
        <p:spPr>
          <a:xfrm>
            <a:off x="914400" y="2130426"/>
            <a:ext cx="10363200" cy="1470025"/>
          </a:xfrm>
        </p:spPr>
        <p:txBody>
          <a:bodyPr/>
          <a:lstStyle/>
          <a:p>
            <a:r>
              <a:rPr lang="en-US"/>
              <a:t>Click to edit Master title style</a:t>
            </a:r>
          </a:p>
        </p:txBody>
      </p:sp>
      <p:sp>
        <p:nvSpPr>
          <p:cNvPr id="5" name="Round Single Corner Rectangle 4"/>
          <p:cNvSpPr/>
          <p:nvPr userDrawn="1"/>
        </p:nvSpPr>
        <p:spPr>
          <a:xfrm>
            <a:off x="0" y="6237312"/>
            <a:ext cx="12192000" cy="620688"/>
          </a:xfrm>
          <a:prstGeom prst="round1Rect">
            <a:avLst>
              <a:gd name="adj" fmla="val 8037"/>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p:cNvSpPr txBox="1"/>
          <p:nvPr userDrawn="1"/>
        </p:nvSpPr>
        <p:spPr>
          <a:xfrm>
            <a:off x="3983765" y="6381328"/>
            <a:ext cx="4320480" cy="369332"/>
          </a:xfrm>
          <a:prstGeom prst="rect">
            <a:avLst/>
          </a:prstGeom>
          <a:noFill/>
        </p:spPr>
        <p:txBody>
          <a:bodyPr wrap="square" rtlCol="0">
            <a:spAutoFit/>
          </a:bodyPr>
          <a:lstStyle/>
          <a:p>
            <a:r>
              <a:rPr lang="en-US" sz="1800" b="0" dirty="0">
                <a:solidFill>
                  <a:schemeClr val="bg1"/>
                </a:solidFill>
                <a:latin typeface="Century Gothic" pitchFamily="34" charset="0"/>
              </a:rPr>
              <a:t>UKZN</a:t>
            </a:r>
            <a:r>
              <a:rPr lang="en-US" sz="1800" b="0" baseline="0" dirty="0">
                <a:solidFill>
                  <a:schemeClr val="bg1"/>
                </a:solidFill>
                <a:latin typeface="Century Gothic" pitchFamily="34" charset="0"/>
              </a:rPr>
              <a:t> INSPIRING GREATNESS</a:t>
            </a:r>
            <a:endParaRPr lang="en-US" sz="1800" b="0" dirty="0">
              <a:solidFill>
                <a:schemeClr val="bg1"/>
              </a:solidFill>
              <a:latin typeface="Century Gothic" pitchFamily="34" charset="0"/>
            </a:endParaRPr>
          </a:p>
        </p:txBody>
      </p:sp>
    </p:spTree>
    <p:extLst>
      <p:ext uri="{BB962C8B-B14F-4D97-AF65-F5344CB8AC3E}">
        <p14:creationId xmlns:p14="http://schemas.microsoft.com/office/powerpoint/2010/main" val="202362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965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2770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184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162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3464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70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105A-56A6-4470-86FF-F60F5C98D9D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433D8C2-7EEA-451B-9829-FD6A1BBE63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5896397-4A2A-44E7-9068-1467A62FED9A}"/>
              </a:ext>
            </a:extLst>
          </p:cNvPr>
          <p:cNvSpPr>
            <a:spLocks noGrp="1"/>
          </p:cNvSpPr>
          <p:nvPr>
            <p:ph type="dt" sz="half" idx="10"/>
          </p:nvPr>
        </p:nvSpPr>
        <p:spPr/>
        <p:txBody>
          <a:bodyPr/>
          <a:lstStyle/>
          <a:p>
            <a:fld id="{901DFE8E-2C62-4F65-B44E-081B4705DC27}" type="datetimeFigureOut">
              <a:rPr lang="en-ZA" smtClean="0"/>
              <a:t>2023/09/28</a:t>
            </a:fld>
            <a:endParaRPr lang="en-ZA"/>
          </a:p>
        </p:txBody>
      </p:sp>
      <p:sp>
        <p:nvSpPr>
          <p:cNvPr id="5" name="Footer Placeholder 4">
            <a:extLst>
              <a:ext uri="{FF2B5EF4-FFF2-40B4-BE49-F238E27FC236}">
                <a16:creationId xmlns:a16="http://schemas.microsoft.com/office/drawing/2014/main" id="{F150E10A-B2AD-4251-A52E-415718B7A0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8A3B6D1-5A4B-4369-B216-6569696CF35A}"/>
              </a:ext>
            </a:extLst>
          </p:cNvPr>
          <p:cNvSpPr>
            <a:spLocks noGrp="1"/>
          </p:cNvSpPr>
          <p:nvPr>
            <p:ph type="sldNum" sz="quarter" idx="12"/>
          </p:nvPr>
        </p:nvSpPr>
        <p:spPr/>
        <p:txBody>
          <a:bodyPr/>
          <a:lstStyle/>
          <a:p>
            <a:fld id="{F6767398-222B-4E53-AC7A-5FB5EAB9944A}" type="slidenum">
              <a:rPr lang="en-ZA" smtClean="0"/>
              <a:t>‹#›</a:t>
            </a:fld>
            <a:endParaRPr lang="en-ZA"/>
          </a:p>
        </p:txBody>
      </p:sp>
    </p:spTree>
    <p:extLst>
      <p:ext uri="{BB962C8B-B14F-4D97-AF65-F5344CB8AC3E}">
        <p14:creationId xmlns:p14="http://schemas.microsoft.com/office/powerpoint/2010/main" val="2805589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065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7371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53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23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4585-CBFF-4E67-B6F7-BD8B49355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5575FE57-44AF-45C1-97A9-EB52DCEE7B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093573-272D-4C21-84AE-B568129FCCC8}"/>
              </a:ext>
            </a:extLst>
          </p:cNvPr>
          <p:cNvSpPr>
            <a:spLocks noGrp="1"/>
          </p:cNvSpPr>
          <p:nvPr>
            <p:ph type="dt" sz="half" idx="10"/>
          </p:nvPr>
        </p:nvSpPr>
        <p:spPr/>
        <p:txBody>
          <a:bodyPr/>
          <a:lstStyle/>
          <a:p>
            <a:fld id="{901DFE8E-2C62-4F65-B44E-081B4705DC27}" type="datetimeFigureOut">
              <a:rPr lang="en-ZA" smtClean="0"/>
              <a:t>2023/09/28</a:t>
            </a:fld>
            <a:endParaRPr lang="en-ZA"/>
          </a:p>
        </p:txBody>
      </p:sp>
      <p:sp>
        <p:nvSpPr>
          <p:cNvPr id="5" name="Footer Placeholder 4">
            <a:extLst>
              <a:ext uri="{FF2B5EF4-FFF2-40B4-BE49-F238E27FC236}">
                <a16:creationId xmlns:a16="http://schemas.microsoft.com/office/drawing/2014/main" id="{6F6306D1-5C41-4C1C-A25E-D5EDD96C6DA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7C963AD-F61F-44BB-A31E-2766489BA27C}"/>
              </a:ext>
            </a:extLst>
          </p:cNvPr>
          <p:cNvSpPr>
            <a:spLocks noGrp="1"/>
          </p:cNvSpPr>
          <p:nvPr>
            <p:ph type="sldNum" sz="quarter" idx="12"/>
          </p:nvPr>
        </p:nvSpPr>
        <p:spPr/>
        <p:txBody>
          <a:bodyPr/>
          <a:lstStyle/>
          <a:p>
            <a:fld id="{F6767398-222B-4E53-AC7A-5FB5EAB9944A}" type="slidenum">
              <a:rPr lang="en-ZA" smtClean="0"/>
              <a:t>‹#›</a:t>
            </a:fld>
            <a:endParaRPr lang="en-ZA"/>
          </a:p>
        </p:txBody>
      </p:sp>
    </p:spTree>
    <p:extLst>
      <p:ext uri="{BB962C8B-B14F-4D97-AF65-F5344CB8AC3E}">
        <p14:creationId xmlns:p14="http://schemas.microsoft.com/office/powerpoint/2010/main" val="2098698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E176-17FD-4F32-8D12-9E69EB4900A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FB45003-5239-4BF3-BE04-D2AF796167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40671247-4D43-447E-873C-D69D75AFA5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EDA75C11-C770-4E36-BD56-D55199B09313}"/>
              </a:ext>
            </a:extLst>
          </p:cNvPr>
          <p:cNvSpPr>
            <a:spLocks noGrp="1"/>
          </p:cNvSpPr>
          <p:nvPr>
            <p:ph type="dt" sz="half" idx="10"/>
          </p:nvPr>
        </p:nvSpPr>
        <p:spPr/>
        <p:txBody>
          <a:bodyPr/>
          <a:lstStyle/>
          <a:p>
            <a:fld id="{901DFE8E-2C62-4F65-B44E-081B4705DC27}" type="datetimeFigureOut">
              <a:rPr lang="en-ZA" smtClean="0"/>
              <a:t>2023/09/28</a:t>
            </a:fld>
            <a:endParaRPr lang="en-ZA"/>
          </a:p>
        </p:txBody>
      </p:sp>
      <p:sp>
        <p:nvSpPr>
          <p:cNvPr id="6" name="Footer Placeholder 5">
            <a:extLst>
              <a:ext uri="{FF2B5EF4-FFF2-40B4-BE49-F238E27FC236}">
                <a16:creationId xmlns:a16="http://schemas.microsoft.com/office/drawing/2014/main" id="{984EA704-D773-4D3D-9252-CC55C6B3143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CCC9565-E618-4F2C-B5AC-194DE99FC5C6}"/>
              </a:ext>
            </a:extLst>
          </p:cNvPr>
          <p:cNvSpPr>
            <a:spLocks noGrp="1"/>
          </p:cNvSpPr>
          <p:nvPr>
            <p:ph type="sldNum" sz="quarter" idx="12"/>
          </p:nvPr>
        </p:nvSpPr>
        <p:spPr/>
        <p:txBody>
          <a:bodyPr/>
          <a:lstStyle/>
          <a:p>
            <a:fld id="{F6767398-222B-4E53-AC7A-5FB5EAB9944A}" type="slidenum">
              <a:rPr lang="en-ZA" smtClean="0"/>
              <a:t>‹#›</a:t>
            </a:fld>
            <a:endParaRPr lang="en-ZA"/>
          </a:p>
        </p:txBody>
      </p:sp>
    </p:spTree>
    <p:extLst>
      <p:ext uri="{BB962C8B-B14F-4D97-AF65-F5344CB8AC3E}">
        <p14:creationId xmlns:p14="http://schemas.microsoft.com/office/powerpoint/2010/main" val="181172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C592-A455-43D1-B07B-42F17F16B9F6}"/>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3B96EF9-629A-4DB7-B2FF-0E4661FD3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B2BA1A-FD33-4140-A16B-B79F9EA075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5A67534-617C-48E8-B450-C71D03B6EA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15FD60-3372-4136-80F3-2A8A5493F7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70F060B5-3FAB-4958-B364-91E1C3691899}"/>
              </a:ext>
            </a:extLst>
          </p:cNvPr>
          <p:cNvSpPr>
            <a:spLocks noGrp="1"/>
          </p:cNvSpPr>
          <p:nvPr>
            <p:ph type="dt" sz="half" idx="10"/>
          </p:nvPr>
        </p:nvSpPr>
        <p:spPr/>
        <p:txBody>
          <a:bodyPr/>
          <a:lstStyle/>
          <a:p>
            <a:fld id="{901DFE8E-2C62-4F65-B44E-081B4705DC27}" type="datetimeFigureOut">
              <a:rPr lang="en-ZA" smtClean="0"/>
              <a:t>2023/09/28</a:t>
            </a:fld>
            <a:endParaRPr lang="en-ZA"/>
          </a:p>
        </p:txBody>
      </p:sp>
      <p:sp>
        <p:nvSpPr>
          <p:cNvPr id="8" name="Footer Placeholder 7">
            <a:extLst>
              <a:ext uri="{FF2B5EF4-FFF2-40B4-BE49-F238E27FC236}">
                <a16:creationId xmlns:a16="http://schemas.microsoft.com/office/drawing/2014/main" id="{D6C273A6-3B10-47BA-BEE3-5F7147190D3F}"/>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5C6D99C-C687-42A5-A811-D83DD6966AE1}"/>
              </a:ext>
            </a:extLst>
          </p:cNvPr>
          <p:cNvSpPr>
            <a:spLocks noGrp="1"/>
          </p:cNvSpPr>
          <p:nvPr>
            <p:ph type="sldNum" sz="quarter" idx="12"/>
          </p:nvPr>
        </p:nvSpPr>
        <p:spPr/>
        <p:txBody>
          <a:bodyPr/>
          <a:lstStyle/>
          <a:p>
            <a:fld id="{F6767398-222B-4E53-AC7A-5FB5EAB9944A}" type="slidenum">
              <a:rPr lang="en-ZA" smtClean="0"/>
              <a:t>‹#›</a:t>
            </a:fld>
            <a:endParaRPr lang="en-ZA"/>
          </a:p>
        </p:txBody>
      </p:sp>
    </p:spTree>
    <p:extLst>
      <p:ext uri="{BB962C8B-B14F-4D97-AF65-F5344CB8AC3E}">
        <p14:creationId xmlns:p14="http://schemas.microsoft.com/office/powerpoint/2010/main" val="224278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0F85-E539-40BC-8038-387CB574D8F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88BB580B-463A-4BB5-81DC-DEAC9C18D36F}"/>
              </a:ext>
            </a:extLst>
          </p:cNvPr>
          <p:cNvSpPr>
            <a:spLocks noGrp="1"/>
          </p:cNvSpPr>
          <p:nvPr>
            <p:ph type="dt" sz="half" idx="10"/>
          </p:nvPr>
        </p:nvSpPr>
        <p:spPr/>
        <p:txBody>
          <a:bodyPr/>
          <a:lstStyle/>
          <a:p>
            <a:fld id="{901DFE8E-2C62-4F65-B44E-081B4705DC27}" type="datetimeFigureOut">
              <a:rPr lang="en-ZA" smtClean="0"/>
              <a:t>2023/09/28</a:t>
            </a:fld>
            <a:endParaRPr lang="en-ZA"/>
          </a:p>
        </p:txBody>
      </p:sp>
      <p:sp>
        <p:nvSpPr>
          <p:cNvPr id="4" name="Footer Placeholder 3">
            <a:extLst>
              <a:ext uri="{FF2B5EF4-FFF2-40B4-BE49-F238E27FC236}">
                <a16:creationId xmlns:a16="http://schemas.microsoft.com/office/drawing/2014/main" id="{3294C94F-4150-4519-A1A8-0DB1054B596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7E37BD34-0FCA-47DD-83BB-0A86B6C52CDF}"/>
              </a:ext>
            </a:extLst>
          </p:cNvPr>
          <p:cNvSpPr>
            <a:spLocks noGrp="1"/>
          </p:cNvSpPr>
          <p:nvPr>
            <p:ph type="sldNum" sz="quarter" idx="12"/>
          </p:nvPr>
        </p:nvSpPr>
        <p:spPr/>
        <p:txBody>
          <a:bodyPr/>
          <a:lstStyle/>
          <a:p>
            <a:fld id="{F6767398-222B-4E53-AC7A-5FB5EAB9944A}" type="slidenum">
              <a:rPr lang="en-ZA" smtClean="0"/>
              <a:t>‹#›</a:t>
            </a:fld>
            <a:endParaRPr lang="en-ZA"/>
          </a:p>
        </p:txBody>
      </p:sp>
    </p:spTree>
    <p:extLst>
      <p:ext uri="{BB962C8B-B14F-4D97-AF65-F5344CB8AC3E}">
        <p14:creationId xmlns:p14="http://schemas.microsoft.com/office/powerpoint/2010/main" val="6071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DFE98-4CCF-43D4-B426-8539F09A3759}"/>
              </a:ext>
            </a:extLst>
          </p:cNvPr>
          <p:cNvSpPr>
            <a:spLocks noGrp="1"/>
          </p:cNvSpPr>
          <p:nvPr>
            <p:ph type="dt" sz="half" idx="10"/>
          </p:nvPr>
        </p:nvSpPr>
        <p:spPr/>
        <p:txBody>
          <a:bodyPr/>
          <a:lstStyle/>
          <a:p>
            <a:fld id="{901DFE8E-2C62-4F65-B44E-081B4705DC27}" type="datetimeFigureOut">
              <a:rPr lang="en-ZA" smtClean="0"/>
              <a:t>2023/09/28</a:t>
            </a:fld>
            <a:endParaRPr lang="en-ZA"/>
          </a:p>
        </p:txBody>
      </p:sp>
      <p:sp>
        <p:nvSpPr>
          <p:cNvPr id="3" name="Footer Placeholder 2">
            <a:extLst>
              <a:ext uri="{FF2B5EF4-FFF2-40B4-BE49-F238E27FC236}">
                <a16:creationId xmlns:a16="http://schemas.microsoft.com/office/drawing/2014/main" id="{F751B9AD-F4DF-4DA8-B843-1E2A4044A9F1}"/>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714A7646-683A-44E0-9B9C-0781D70917B0}"/>
              </a:ext>
            </a:extLst>
          </p:cNvPr>
          <p:cNvSpPr>
            <a:spLocks noGrp="1"/>
          </p:cNvSpPr>
          <p:nvPr>
            <p:ph type="sldNum" sz="quarter" idx="12"/>
          </p:nvPr>
        </p:nvSpPr>
        <p:spPr/>
        <p:txBody>
          <a:bodyPr/>
          <a:lstStyle/>
          <a:p>
            <a:fld id="{F6767398-222B-4E53-AC7A-5FB5EAB9944A}" type="slidenum">
              <a:rPr lang="en-ZA" smtClean="0"/>
              <a:t>‹#›</a:t>
            </a:fld>
            <a:endParaRPr lang="en-ZA"/>
          </a:p>
        </p:txBody>
      </p:sp>
    </p:spTree>
    <p:extLst>
      <p:ext uri="{BB962C8B-B14F-4D97-AF65-F5344CB8AC3E}">
        <p14:creationId xmlns:p14="http://schemas.microsoft.com/office/powerpoint/2010/main" val="246747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CC36-A8DD-45F1-B026-634829C33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DF45C64-F33C-4C73-8187-2563BF480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1879CDF-E9DA-4262-90B8-DD9B09328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D04198-F0C9-44BC-8FC2-33208AA16E2C}"/>
              </a:ext>
            </a:extLst>
          </p:cNvPr>
          <p:cNvSpPr>
            <a:spLocks noGrp="1"/>
          </p:cNvSpPr>
          <p:nvPr>
            <p:ph type="dt" sz="half" idx="10"/>
          </p:nvPr>
        </p:nvSpPr>
        <p:spPr/>
        <p:txBody>
          <a:bodyPr/>
          <a:lstStyle/>
          <a:p>
            <a:fld id="{901DFE8E-2C62-4F65-B44E-081B4705DC27}" type="datetimeFigureOut">
              <a:rPr lang="en-ZA" smtClean="0"/>
              <a:t>2023/09/28</a:t>
            </a:fld>
            <a:endParaRPr lang="en-ZA"/>
          </a:p>
        </p:txBody>
      </p:sp>
      <p:sp>
        <p:nvSpPr>
          <p:cNvPr id="6" name="Footer Placeholder 5">
            <a:extLst>
              <a:ext uri="{FF2B5EF4-FFF2-40B4-BE49-F238E27FC236}">
                <a16:creationId xmlns:a16="http://schemas.microsoft.com/office/drawing/2014/main" id="{694DE113-082C-49B2-A6C9-CFAD22871B5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193579E-3CE2-49FC-9696-5CB2834FE5E4}"/>
              </a:ext>
            </a:extLst>
          </p:cNvPr>
          <p:cNvSpPr>
            <a:spLocks noGrp="1"/>
          </p:cNvSpPr>
          <p:nvPr>
            <p:ph type="sldNum" sz="quarter" idx="12"/>
          </p:nvPr>
        </p:nvSpPr>
        <p:spPr/>
        <p:txBody>
          <a:bodyPr/>
          <a:lstStyle/>
          <a:p>
            <a:fld id="{F6767398-222B-4E53-AC7A-5FB5EAB9944A}" type="slidenum">
              <a:rPr lang="en-ZA" smtClean="0"/>
              <a:t>‹#›</a:t>
            </a:fld>
            <a:endParaRPr lang="en-ZA"/>
          </a:p>
        </p:txBody>
      </p:sp>
    </p:spTree>
    <p:extLst>
      <p:ext uri="{BB962C8B-B14F-4D97-AF65-F5344CB8AC3E}">
        <p14:creationId xmlns:p14="http://schemas.microsoft.com/office/powerpoint/2010/main" val="140238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16BD-58A2-412C-BABD-63C1A83D6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240FFE1B-A7A2-40FD-BBD2-4CD4144E4A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8777EF10-0C0E-4810-8895-91D8E81ED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E008E6-711C-4043-9678-CF88F722DB75}"/>
              </a:ext>
            </a:extLst>
          </p:cNvPr>
          <p:cNvSpPr>
            <a:spLocks noGrp="1"/>
          </p:cNvSpPr>
          <p:nvPr>
            <p:ph type="dt" sz="half" idx="10"/>
          </p:nvPr>
        </p:nvSpPr>
        <p:spPr/>
        <p:txBody>
          <a:bodyPr/>
          <a:lstStyle/>
          <a:p>
            <a:fld id="{901DFE8E-2C62-4F65-B44E-081B4705DC27}" type="datetimeFigureOut">
              <a:rPr lang="en-ZA" smtClean="0"/>
              <a:t>2023/09/28</a:t>
            </a:fld>
            <a:endParaRPr lang="en-ZA"/>
          </a:p>
        </p:txBody>
      </p:sp>
      <p:sp>
        <p:nvSpPr>
          <p:cNvPr id="6" name="Footer Placeholder 5">
            <a:extLst>
              <a:ext uri="{FF2B5EF4-FFF2-40B4-BE49-F238E27FC236}">
                <a16:creationId xmlns:a16="http://schemas.microsoft.com/office/drawing/2014/main" id="{9EFB58B5-4D9E-49AF-911D-67D48481E74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053FCD5-2ADF-4B4D-B1BF-8E9F7B875D6B}"/>
              </a:ext>
            </a:extLst>
          </p:cNvPr>
          <p:cNvSpPr>
            <a:spLocks noGrp="1"/>
          </p:cNvSpPr>
          <p:nvPr>
            <p:ph type="sldNum" sz="quarter" idx="12"/>
          </p:nvPr>
        </p:nvSpPr>
        <p:spPr/>
        <p:txBody>
          <a:bodyPr/>
          <a:lstStyle/>
          <a:p>
            <a:fld id="{F6767398-222B-4E53-AC7A-5FB5EAB9944A}" type="slidenum">
              <a:rPr lang="en-ZA" smtClean="0"/>
              <a:t>‹#›</a:t>
            </a:fld>
            <a:endParaRPr lang="en-ZA"/>
          </a:p>
        </p:txBody>
      </p:sp>
    </p:spTree>
    <p:extLst>
      <p:ext uri="{BB962C8B-B14F-4D97-AF65-F5344CB8AC3E}">
        <p14:creationId xmlns:p14="http://schemas.microsoft.com/office/powerpoint/2010/main" val="63278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A4322-8019-4514-95AB-53257C5C1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9EEC1DD-94D6-4E15-941A-D8297E30BB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2E80FCC-C614-4511-913A-430D0F853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DFE8E-2C62-4F65-B44E-081B4705DC27}" type="datetimeFigureOut">
              <a:rPr lang="en-ZA" smtClean="0"/>
              <a:t>2023/09/28</a:t>
            </a:fld>
            <a:endParaRPr lang="en-ZA"/>
          </a:p>
        </p:txBody>
      </p:sp>
      <p:sp>
        <p:nvSpPr>
          <p:cNvPr id="5" name="Footer Placeholder 4">
            <a:extLst>
              <a:ext uri="{FF2B5EF4-FFF2-40B4-BE49-F238E27FC236}">
                <a16:creationId xmlns:a16="http://schemas.microsoft.com/office/drawing/2014/main" id="{3A3D0673-13A8-4CBF-9EB4-3A4542543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788C40FD-ACF3-4F70-AFE3-2A1EF015F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67398-222B-4E53-AC7A-5FB5EAB9944A}" type="slidenum">
              <a:rPr lang="en-ZA" smtClean="0"/>
              <a:t>‹#›</a:t>
            </a:fld>
            <a:endParaRPr lang="en-ZA"/>
          </a:p>
        </p:txBody>
      </p:sp>
    </p:spTree>
    <p:extLst>
      <p:ext uri="{BB962C8B-B14F-4D97-AF65-F5344CB8AC3E}">
        <p14:creationId xmlns:p14="http://schemas.microsoft.com/office/powerpoint/2010/main" val="2862217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20757" y="44624"/>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6" name="Straight Connector 5"/>
          <p:cNvCxnSpPr/>
          <p:nvPr userDrawn="1"/>
        </p:nvCxnSpPr>
        <p:spPr>
          <a:xfrm>
            <a:off x="0" y="1052736"/>
            <a:ext cx="12192000" cy="0"/>
          </a:xfrm>
          <a:prstGeom prst="line">
            <a:avLst/>
          </a:prstGeom>
          <a:ln>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ound Single Corner Rectangle 6"/>
          <p:cNvSpPr/>
          <p:nvPr userDrawn="1"/>
        </p:nvSpPr>
        <p:spPr>
          <a:xfrm>
            <a:off x="0" y="6381328"/>
            <a:ext cx="12192000" cy="476672"/>
          </a:xfrm>
          <a:prstGeom prst="round1Rect">
            <a:avLst>
              <a:gd name="adj" fmla="val 50000"/>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p:cNvSpPr txBox="1"/>
          <p:nvPr userDrawn="1"/>
        </p:nvSpPr>
        <p:spPr>
          <a:xfrm>
            <a:off x="3695733" y="6444044"/>
            <a:ext cx="4320480" cy="369332"/>
          </a:xfrm>
          <a:prstGeom prst="rect">
            <a:avLst/>
          </a:prstGeom>
          <a:noFill/>
        </p:spPr>
        <p:txBody>
          <a:bodyPr wrap="square" rtlCol="0">
            <a:spAutoFit/>
          </a:bodyPr>
          <a:lstStyle/>
          <a:p>
            <a:r>
              <a:rPr lang="en-US" sz="1800" b="0" dirty="0">
                <a:solidFill>
                  <a:schemeClr val="bg1"/>
                </a:solidFill>
                <a:latin typeface="Century Gothic" pitchFamily="34" charset="0"/>
              </a:rPr>
              <a:t>UKZN</a:t>
            </a:r>
            <a:r>
              <a:rPr lang="en-US" sz="1800" b="0" baseline="0" dirty="0">
                <a:solidFill>
                  <a:schemeClr val="bg1"/>
                </a:solidFill>
                <a:latin typeface="Century Gothic" pitchFamily="34" charset="0"/>
              </a:rPr>
              <a:t> INSPIRING GREATNESS</a:t>
            </a:r>
            <a:endParaRPr lang="en-US" sz="1800" b="0" dirty="0">
              <a:solidFill>
                <a:schemeClr val="bg1"/>
              </a:solidFill>
              <a:latin typeface="Century Gothic" pitchFamily="34" charset="0"/>
            </a:endParaRPr>
          </a:p>
        </p:txBody>
      </p:sp>
    </p:spTree>
    <p:extLst>
      <p:ext uri="{BB962C8B-B14F-4D97-AF65-F5344CB8AC3E}">
        <p14:creationId xmlns:p14="http://schemas.microsoft.com/office/powerpoint/2010/main" val="1326826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dx.doi.org/51-3-461" TargetMode="External"/><Relationship Id="rId2" Type="http://schemas.openxmlformats.org/officeDocument/2006/relationships/hyperlink" Target="https://orcid.org/0000-0003-1830-7185" TargetMode="External"/><Relationship Id="rId1" Type="http://schemas.openxmlformats.org/officeDocument/2006/relationships/slideLayout" Target="../slideLayouts/slideLayout14.xml"/><Relationship Id="rId5" Type="http://schemas.openxmlformats.org/officeDocument/2006/relationships/hyperlink" Target="https://hdl.handle.net/10520/ejc-jpada-v5-n2-a6" TargetMode="External"/><Relationship Id="rId4" Type="http://schemas.openxmlformats.org/officeDocument/2006/relationships/hyperlink" Target="https://doi.org/10.1177/106591291664801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type="ctrTitle"/>
          </p:nvPr>
        </p:nvSpPr>
        <p:spPr bwMode="auto">
          <a:xfrm>
            <a:off x="2127175" y="2066384"/>
            <a:ext cx="8360716" cy="15427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a:lnSpc>
                <a:spcPct val="115000"/>
              </a:lnSpc>
              <a:spcBef>
                <a:spcPts val="2400"/>
              </a:spcBef>
            </a:pPr>
            <a:r>
              <a:rPr lang="en-US" sz="2800" b="1" dirty="0">
                <a:solidFill>
                  <a:srgbClr val="365F91"/>
                </a:solidFill>
                <a:latin typeface="Bahnschrift SemiBold Condensed" panose="020B0502040204020203" pitchFamily="34" charset="0"/>
                <a:ea typeface="Calibri"/>
                <a:cs typeface="Times New Roman"/>
              </a:rPr>
              <a:t>College of  Humanities </a:t>
            </a:r>
            <a:br>
              <a:rPr lang="en-US" sz="2800" b="1" dirty="0">
                <a:solidFill>
                  <a:srgbClr val="365F91"/>
                </a:solidFill>
                <a:latin typeface="Bahnschrift SemiBold Condensed" panose="020B0502040204020203" pitchFamily="34" charset="0"/>
                <a:ea typeface="Calibri"/>
                <a:cs typeface="Times New Roman"/>
              </a:rPr>
            </a:br>
            <a:r>
              <a:rPr lang="en-US" sz="2800" b="1" dirty="0">
                <a:solidFill>
                  <a:srgbClr val="365F91"/>
                </a:solidFill>
                <a:latin typeface="Bahnschrift SemiBold Condensed" panose="020B0502040204020203" pitchFamily="34" charset="0"/>
                <a:ea typeface="Calibri"/>
                <a:cs typeface="Times New Roman"/>
              </a:rPr>
              <a:t>School of Applied Human Sciences</a:t>
            </a:r>
            <a:br>
              <a:rPr lang="en-US" sz="2800" b="1" dirty="0">
                <a:solidFill>
                  <a:srgbClr val="365F91"/>
                </a:solidFill>
                <a:latin typeface="Bahnschrift SemiBold Condensed" panose="020B0502040204020203" pitchFamily="34" charset="0"/>
                <a:ea typeface="Calibri"/>
                <a:cs typeface="Times New Roman"/>
              </a:rPr>
            </a:br>
            <a:r>
              <a:rPr lang="en-US" sz="2800" b="1" dirty="0">
                <a:solidFill>
                  <a:srgbClr val="365F91"/>
                </a:solidFill>
                <a:latin typeface="Bahnschrift SemiBold Condensed" panose="020B0502040204020203" pitchFamily="34" charset="0"/>
                <a:ea typeface="Calibri"/>
                <a:cs typeface="Times New Roman"/>
              </a:rPr>
              <a:t>Discipline of Social Work</a:t>
            </a:r>
            <a:endParaRPr lang="en-US" sz="2400" dirty="0">
              <a:latin typeface="Bahnschrift SemiBold Condensed" panose="020B0502040204020203" pitchFamily="34" charset="0"/>
              <a:ea typeface="Calibri"/>
              <a:cs typeface="Times New Roman"/>
            </a:endParaRPr>
          </a:p>
        </p:txBody>
      </p:sp>
      <p:sp>
        <p:nvSpPr>
          <p:cNvPr id="5" name="Title 1">
            <a:extLst>
              <a:ext uri="{FF2B5EF4-FFF2-40B4-BE49-F238E27FC236}">
                <a16:creationId xmlns:a16="http://schemas.microsoft.com/office/drawing/2014/main" id="{107FE31B-70CD-4EC1-86AC-6A9078B8BA02}"/>
              </a:ext>
            </a:extLst>
          </p:cNvPr>
          <p:cNvSpPr txBox="1">
            <a:spLocks/>
          </p:cNvSpPr>
          <p:nvPr/>
        </p:nvSpPr>
        <p:spPr>
          <a:xfrm>
            <a:off x="1892808" y="3145536"/>
            <a:ext cx="8803456" cy="21470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br>
              <a:rPr lang="en-ZA" sz="1400" dirty="0"/>
            </a:br>
            <a:endParaRPr lang="en-ZA" sz="2600" dirty="0"/>
          </a:p>
          <a:p>
            <a:pPr algn="ctr">
              <a:lnSpc>
                <a:spcPct val="100000"/>
              </a:lnSpc>
            </a:pPr>
            <a:r>
              <a:rPr lang="en-ZA" sz="2600" b="1" dirty="0">
                <a:solidFill>
                  <a:srgbClr val="FF0000"/>
                </a:solidFill>
                <a:latin typeface="Arial Rounded MT Bold" panose="020F0704030504030204" pitchFamily="34" charset="0"/>
              </a:rPr>
              <a:t>ASASWEI CONFERENCE 2023</a:t>
            </a:r>
            <a:br>
              <a:rPr lang="en-ZA" b="1" dirty="0">
                <a:solidFill>
                  <a:srgbClr val="FF0000"/>
                </a:solidFill>
              </a:rPr>
            </a:br>
            <a:endParaRPr lang="en-ZA" b="1" dirty="0">
              <a:solidFill>
                <a:srgbClr val="FF0000"/>
              </a:solidFill>
            </a:endParaRPr>
          </a:p>
        </p:txBody>
      </p:sp>
    </p:spTree>
    <p:extLst>
      <p:ext uri="{BB962C8B-B14F-4D97-AF65-F5344CB8AC3E}">
        <p14:creationId xmlns:p14="http://schemas.microsoft.com/office/powerpoint/2010/main" val="52021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5464-63E2-4A67-89B8-535AC44586FA}"/>
              </a:ext>
            </a:extLst>
          </p:cNvPr>
          <p:cNvSpPr>
            <a:spLocks noGrp="1"/>
          </p:cNvSpPr>
          <p:nvPr>
            <p:ph type="title"/>
          </p:nvPr>
        </p:nvSpPr>
        <p:spPr>
          <a:xfrm>
            <a:off x="123304" y="104914"/>
            <a:ext cx="10972800" cy="1143000"/>
          </a:xfrm>
        </p:spPr>
        <p:txBody>
          <a:bodyPr/>
          <a:lstStyle/>
          <a:p>
            <a:r>
              <a:rPr lang="en-ZA" sz="2000" b="1" dirty="0">
                <a:effectLst/>
                <a:latin typeface="Arial" panose="020B0604020202020204" pitchFamily="34" charset="0"/>
                <a:ea typeface="Arial" panose="020B0604020202020204" pitchFamily="34" charset="0"/>
                <a:cs typeface="Arial" panose="020B0604020202020204" pitchFamily="34" charset="0"/>
              </a:rPr>
              <a:t>Theme 2: Relating understanding of supervision with experience</a:t>
            </a:r>
            <a:endParaRPr lang="en-ZA" sz="4800" dirty="0"/>
          </a:p>
        </p:txBody>
      </p:sp>
      <p:sp>
        <p:nvSpPr>
          <p:cNvPr id="3" name="Content Placeholder 2">
            <a:extLst>
              <a:ext uri="{FF2B5EF4-FFF2-40B4-BE49-F238E27FC236}">
                <a16:creationId xmlns:a16="http://schemas.microsoft.com/office/drawing/2014/main" id="{D071584C-A537-45C7-A5FE-BC1414E42AA3}"/>
              </a:ext>
            </a:extLst>
          </p:cNvPr>
          <p:cNvSpPr>
            <a:spLocks noGrp="1"/>
          </p:cNvSpPr>
          <p:nvPr>
            <p:ph idx="1"/>
          </p:nvPr>
        </p:nvSpPr>
        <p:spPr>
          <a:xfrm>
            <a:off x="609600" y="1600201"/>
            <a:ext cx="10972800" cy="4669969"/>
          </a:xfrm>
        </p:spPr>
        <p:txBody>
          <a:bodyPr/>
          <a:lstStyle/>
          <a:p>
            <a:pPr>
              <a:lnSpc>
                <a:spcPct val="150000"/>
              </a:lnSpc>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Participants were asked to relate their conceptual understanding of supervision with their practical experience of supervision.</a:t>
            </a:r>
          </a:p>
          <a:p>
            <a:pPr>
              <a:lnSpc>
                <a:spcPct val="150000"/>
              </a:lnSpc>
              <a:buFont typeface="Wingdings" panose="05000000000000000000" pitchFamily="2" charset="2"/>
              <a:buChar char="v"/>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Subtheme 2.1: Understanding not similar to supervision experience</a:t>
            </a:r>
            <a:endPar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Most participants explained that their understanding of supervision is not similar to their supervision experience. </a:t>
            </a:r>
          </a:p>
          <a:p>
            <a:pPr marL="800100" lvl="2" indent="0">
              <a:lnSpc>
                <a:spcPct val="150000"/>
              </a:lnSpc>
              <a:buNone/>
            </a:pPr>
            <a:r>
              <a:rPr lang="en-ZA" sz="1400" i="1" dirty="0">
                <a:effectLst/>
                <a:latin typeface="Arial" panose="020B0604020202020204" pitchFamily="34" charset="0"/>
                <a:ea typeface="Calibri" panose="020F0502020204030204" pitchFamily="34" charset="0"/>
                <a:cs typeface="Arial" panose="020B0604020202020204" pitchFamily="34" charset="0"/>
              </a:rPr>
              <a:t>“No, the supervision I have described is not what happens in this office because they do not care about your problems even those that relate to your cases or other duties… I have never had a one-on-one session with my supervisor except for those urgent short consultations… rather I use my senior social workers to provide me with guidance…” </a:t>
            </a:r>
            <a:r>
              <a:rPr lang="en-ZA" sz="1400" b="1" i="1" dirty="0">
                <a:effectLst/>
                <a:latin typeface="Arial" panose="020B0604020202020204" pitchFamily="34" charset="0"/>
                <a:ea typeface="Calibri" panose="020F0502020204030204" pitchFamily="34" charset="0"/>
                <a:cs typeface="Arial" panose="020B0604020202020204" pitchFamily="34" charset="0"/>
              </a:rPr>
              <a:t>(SWP 7)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v"/>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Subtheme 2.2: Supervision as partly similar with the experience </a:t>
            </a:r>
            <a:endPar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Ø"/>
            </a:pPr>
            <a:r>
              <a:rPr lang="en-ZA" sz="1400" dirty="0">
                <a:solidFill>
                  <a:srgbClr val="222222"/>
                </a:solidFill>
                <a:effectLst/>
                <a:latin typeface="Arial" panose="020B0604020202020204" pitchFamily="34" charset="0"/>
                <a:ea typeface="Calibri" panose="020F0502020204030204" pitchFamily="34" charset="0"/>
                <a:cs typeface="Arial" panose="020B0604020202020204" pitchFamily="34" charset="0"/>
              </a:rPr>
              <a:t>Participants also described their supervision experience as partly similar to what they understood as supervision.</a:t>
            </a:r>
          </a:p>
          <a:p>
            <a:pPr marL="800100" marR="288290" lvl="2" indent="0" algn="just">
              <a:lnSpc>
                <a:spcPct val="150000"/>
              </a:lnSpc>
              <a:spcAft>
                <a:spcPts val="0"/>
              </a:spcAft>
              <a:buNone/>
            </a:pPr>
            <a:r>
              <a:rPr lang="en-ZA" sz="1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think it is similar because when you have a problem you can consult with your supervisor and also get the information you need…” </a:t>
            </a: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(SWS 4)</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p>
            <a:pPr marL="800100" marR="288290" lvl="2" indent="0" algn="just">
              <a:lnSpc>
                <a:spcPct val="150000"/>
              </a:lnSpc>
              <a:spcAft>
                <a:spcPts val="0"/>
              </a:spcAft>
              <a:buNone/>
            </a:pPr>
            <a:endPar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900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2C5B-70B9-4D4D-964D-2968EA701046}"/>
              </a:ext>
            </a:extLst>
          </p:cNvPr>
          <p:cNvSpPr>
            <a:spLocks noGrp="1"/>
          </p:cNvSpPr>
          <p:nvPr>
            <p:ph type="title"/>
          </p:nvPr>
        </p:nvSpPr>
        <p:spPr>
          <a:xfrm>
            <a:off x="213740" y="120580"/>
            <a:ext cx="10972800" cy="1067044"/>
          </a:xfrm>
        </p:spPr>
        <p:txBody>
          <a:bodyPr/>
          <a:lstStyle/>
          <a:p>
            <a:r>
              <a:rPr lang="en-US" sz="2800" b="1" dirty="0">
                <a:latin typeface="Arial" panose="020B0604020202020204" pitchFamily="34" charset="0"/>
                <a:cs typeface="Arial" panose="020B0604020202020204" pitchFamily="34" charset="0"/>
              </a:rPr>
              <a:t>Conclusions  </a:t>
            </a:r>
            <a:endParaRPr lang="en-ZA"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BB0E785-BC72-4C3F-AF21-C45CD1669629}"/>
              </a:ext>
            </a:extLst>
          </p:cNvPr>
          <p:cNvSpPr>
            <a:spLocks noGrp="1"/>
          </p:cNvSpPr>
          <p:nvPr>
            <p:ph idx="1"/>
          </p:nvPr>
        </p:nvSpPr>
        <p:spPr/>
        <p:txBody>
          <a:bodyPr/>
          <a:lstStyle/>
          <a:p>
            <a:pPr algn="just">
              <a:lnSpc>
                <a:spcPct val="200000"/>
              </a:lnSpc>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It is evident from the data collected that polity dualism plays a huge role on how social workers conceptualise and experience the practice of social work supervision in this district. </a:t>
            </a:r>
          </a:p>
          <a:p>
            <a:pPr algn="just">
              <a:lnSpc>
                <a:spcPct val="200000"/>
              </a:lnSpc>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The findings reflect that the implementation of social work supervision still remains a major challenge in the DSD with a highly managerialist approach taking precedence over professional supervision. </a:t>
            </a:r>
          </a:p>
          <a:p>
            <a:pPr algn="just">
              <a:lnSpc>
                <a:spcPct val="200000"/>
              </a:lnSpc>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Secondly, the influence of the socio-political influence on social services and supervision cannot be overestimated</a:t>
            </a:r>
            <a:r>
              <a:rPr lang="en-ZA" sz="1400" dirty="0">
                <a:latin typeface="Arial" panose="020B0604020202020204" pitchFamily="34" charset="0"/>
                <a:ea typeface="Calibri" panose="020F0502020204030204" pitchFamily="34" charset="0"/>
                <a:cs typeface="Arial" panose="020B0604020202020204" pitchFamily="34" charset="0"/>
              </a:rPr>
              <a:t>.</a:t>
            </a:r>
            <a:r>
              <a:rPr lang="en-ZA" sz="1400" dirty="0">
                <a:effectLst/>
                <a:latin typeface="Arial" panose="020B0604020202020204" pitchFamily="34" charset="0"/>
                <a:ea typeface="Calibri" panose="020F0502020204030204" pitchFamily="34" charset="0"/>
                <a:cs typeface="Arial" panose="020B0604020202020204" pitchFamily="34" charset="0"/>
              </a:rPr>
              <a:t> High caseloads were highlighted by participants as one of the issues that impact the implementation of supervision </a:t>
            </a:r>
            <a:endParaRPr lang="en-ZA"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buFont typeface="Wingdings" panose="05000000000000000000" pitchFamily="2" charset="2"/>
              <a:buChar char="Ø"/>
            </a:pPr>
            <a:r>
              <a:rPr lang="en-ZA" sz="1400" dirty="0">
                <a:solidFill>
                  <a:srgbClr val="222222"/>
                </a:solidFill>
                <a:effectLst/>
                <a:latin typeface="Arial" panose="020B0604020202020204" pitchFamily="34" charset="0"/>
                <a:ea typeface="Calibri" panose="020F0502020204030204" pitchFamily="34" charset="0"/>
                <a:cs typeface="Arial" panose="020B0604020202020204" pitchFamily="34" charset="0"/>
              </a:rPr>
              <a:t>Thirdly With the unique challenge that polity dualism presents in the DSD at King </a:t>
            </a:r>
            <a:r>
              <a:rPr lang="en-ZA" sz="1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Cetshwayo</a:t>
            </a:r>
            <a:r>
              <a:rPr lang="en-ZA" sz="1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District, social workers require extended support and guidance from their supervisors to navigate complex and demanding cases that may stem from the client’s deeply cultural and traditional orientation </a:t>
            </a:r>
            <a:r>
              <a:rPr lang="en-ZA" sz="1400" dirty="0">
                <a:effectLst/>
                <a:latin typeface="Arial" panose="020B0604020202020204" pitchFamily="34" charset="0"/>
                <a:ea typeface="Calibri" panose="020F0502020204030204" pitchFamily="34" charset="0"/>
                <a:cs typeface="Arial" panose="020B0604020202020204" pitchFamily="34" charset="0"/>
              </a:rPr>
              <a:t>implementation of supervision in DSD at King </a:t>
            </a:r>
            <a:r>
              <a:rPr lang="en-ZA" sz="1400" dirty="0" err="1">
                <a:effectLst/>
                <a:latin typeface="Arial" panose="020B0604020202020204" pitchFamily="34" charset="0"/>
                <a:ea typeface="Calibri" panose="020F0502020204030204" pitchFamily="34" charset="0"/>
                <a:cs typeface="Arial" panose="020B0604020202020204" pitchFamily="34" charset="0"/>
              </a:rPr>
              <a:t>Cetshwayo</a:t>
            </a:r>
            <a:r>
              <a:rPr lang="en-ZA" sz="1400" dirty="0">
                <a:effectLst/>
                <a:latin typeface="Arial" panose="020B0604020202020204" pitchFamily="34" charset="0"/>
                <a:ea typeface="Calibri" panose="020F0502020204030204" pitchFamily="34" charset="0"/>
                <a:cs typeface="Arial" panose="020B0604020202020204" pitchFamily="34" charset="0"/>
              </a:rPr>
              <a:t> district</a:t>
            </a:r>
            <a:endParaRPr lang="en-ZA"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515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9C34-4F9B-4CD5-B3C2-FFEBE255ED16}"/>
              </a:ext>
            </a:extLst>
          </p:cNvPr>
          <p:cNvSpPr>
            <a:spLocks noGrp="1"/>
          </p:cNvSpPr>
          <p:nvPr>
            <p:ph type="title"/>
          </p:nvPr>
        </p:nvSpPr>
        <p:spPr>
          <a:xfrm>
            <a:off x="334320" y="0"/>
            <a:ext cx="10972800" cy="1207721"/>
          </a:xfrm>
        </p:spPr>
        <p:txBody>
          <a:bodyPr/>
          <a:lstStyle/>
          <a:p>
            <a:r>
              <a:rPr lang="en-ZA" sz="2800" b="1" dirty="0">
                <a:effectLst/>
                <a:latin typeface="Arial" panose="020B0604020202020204" pitchFamily="34" charset="0"/>
                <a:ea typeface="Calibri" panose="020F0502020204030204" pitchFamily="34" charset="0"/>
                <a:cs typeface="Arial" panose="020B0604020202020204" pitchFamily="34" charset="0"/>
              </a:rPr>
              <a:t>Recommendations </a:t>
            </a:r>
            <a:endParaRPr lang="en-Z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77A66C-FFBF-473D-A4EC-5C7CB0D336DA}"/>
              </a:ext>
            </a:extLst>
          </p:cNvPr>
          <p:cNvSpPr>
            <a:spLocks noGrp="1"/>
          </p:cNvSpPr>
          <p:nvPr>
            <p:ph idx="1"/>
          </p:nvPr>
        </p:nvSpPr>
        <p:spPr>
          <a:xfrm>
            <a:off x="499069" y="1207721"/>
            <a:ext cx="10972800" cy="4921180"/>
          </a:xfrm>
        </p:spPr>
        <p:txBody>
          <a:bodyPr/>
          <a:lstStyle/>
          <a:p>
            <a:pPr algn="just">
              <a:lnSpc>
                <a:spcPct val="200000"/>
              </a:lnSpc>
              <a:buFont typeface="Wingdings" panose="05000000000000000000" pitchFamily="2" charset="2"/>
              <a:buChar char="Ø"/>
            </a:pPr>
            <a:r>
              <a:rPr lang="en-ZA" sz="1400" b="1" dirty="0">
                <a:effectLst/>
                <a:latin typeface="Arial" panose="020B0604020202020204" pitchFamily="34" charset="0"/>
                <a:ea typeface="Calibri" panose="020F0502020204030204" pitchFamily="34" charset="0"/>
                <a:cs typeface="Arial" panose="020B0604020202020204" pitchFamily="34" charset="0"/>
              </a:rPr>
              <a:t>Three recommendations </a:t>
            </a:r>
            <a:r>
              <a:rPr lang="en-ZA" sz="1400" dirty="0">
                <a:effectLst/>
                <a:latin typeface="Arial" panose="020B0604020202020204" pitchFamily="34" charset="0"/>
                <a:ea typeface="Calibri" panose="020F0502020204030204" pitchFamily="34" charset="0"/>
                <a:cs typeface="Arial" panose="020B0604020202020204" pitchFamily="34" charset="0"/>
              </a:rPr>
              <a:t>worth noting in this paper may be summarised as adherence to policy framework, capacity building and development of new supervision practice ideas. </a:t>
            </a:r>
          </a:p>
          <a:p>
            <a:pPr algn="just">
              <a:lnSpc>
                <a:spcPct val="200000"/>
              </a:lnSpc>
              <a:buFont typeface="Wingdings" panose="05000000000000000000" pitchFamily="2" charset="2"/>
              <a:buChar char="v"/>
            </a:pPr>
            <a:r>
              <a:rPr lang="en-ZA" sz="1400" dirty="0">
                <a:effectLst/>
                <a:latin typeface="Arial" panose="020B0604020202020204" pitchFamily="34" charset="0"/>
                <a:ea typeface="Calibri" panose="020F0502020204030204" pitchFamily="34" charset="0"/>
                <a:cs typeface="Arial" panose="020B0604020202020204" pitchFamily="34" charset="0"/>
              </a:rPr>
              <a:t>Firstly, it is recommended that supervisors adhere to a supervisory - related policy framework (Supervision Framework). Adherence to these provisions would strengthen the supervision process in the service offices and afford time and space for social workers to be supervised across the three supervision functions.</a:t>
            </a:r>
          </a:p>
          <a:p>
            <a:pPr algn="just">
              <a:lnSpc>
                <a:spcPct val="200000"/>
              </a:lnSpc>
              <a:buFont typeface="Wingdings" panose="05000000000000000000" pitchFamily="2" charset="2"/>
              <a:buChar char="v"/>
            </a:pPr>
            <a:r>
              <a:rPr lang="en-ZA" sz="1400" dirty="0">
                <a:effectLst/>
                <a:latin typeface="Arial" panose="020B0604020202020204" pitchFamily="34" charset="0"/>
                <a:ea typeface="Calibri" panose="020F0502020204030204" pitchFamily="34" charset="0"/>
                <a:cs typeface="Arial" panose="020B0604020202020204" pitchFamily="34" charset="0"/>
              </a:rPr>
              <a:t>Secondly, it is recommendation is the provision of on-going capacity building support to both supervisors and social workers, even before they assume the supervisory role. This is relevant considering that supervision is a relational process. </a:t>
            </a:r>
            <a:endParaRPr lang="en-ZA" sz="1400" dirty="0">
              <a:latin typeface="Arial" panose="020B0604020202020204" pitchFamily="34" charset="0"/>
              <a:ea typeface="Calibri" panose="020F0502020204030204" pitchFamily="34" charset="0"/>
              <a:cs typeface="Arial" panose="020B0604020202020204" pitchFamily="34" charset="0"/>
            </a:endParaRPr>
          </a:p>
          <a:p>
            <a:pPr algn="just">
              <a:lnSpc>
                <a:spcPct val="200000"/>
              </a:lnSpc>
              <a:buFont typeface="Wingdings" panose="05000000000000000000" pitchFamily="2" charset="2"/>
              <a:buChar char="v"/>
            </a:pPr>
            <a:r>
              <a:rPr lang="en-ZA" sz="1400" dirty="0">
                <a:effectLst/>
                <a:latin typeface="Arial" panose="020B0604020202020204" pitchFamily="34" charset="0"/>
                <a:ea typeface="Calibri" panose="020F0502020204030204" pitchFamily="34" charset="0"/>
                <a:cs typeface="Arial" panose="020B0604020202020204" pitchFamily="34" charset="0"/>
              </a:rPr>
              <a:t>Lastly, the widened interest in social service organisations and supervision practice in contemporary society could dictate the development of new ideas of designing and executing supervision practice as opposed to adherence on the traditional ways. </a:t>
            </a: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68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4336-4205-4037-A9E2-2DEF554784C8}"/>
              </a:ext>
            </a:extLst>
          </p:cNvPr>
          <p:cNvSpPr>
            <a:spLocks noGrp="1"/>
          </p:cNvSpPr>
          <p:nvPr>
            <p:ph type="title"/>
          </p:nvPr>
        </p:nvSpPr>
        <p:spPr>
          <a:xfrm>
            <a:off x="686013" y="0"/>
            <a:ext cx="10972800" cy="1187624"/>
          </a:xfrm>
        </p:spPr>
        <p:txBody>
          <a:bodyPr/>
          <a:lstStyle/>
          <a:p>
            <a:r>
              <a:rPr lang="en-US" sz="2800" b="1" dirty="0">
                <a:latin typeface="Arial" panose="020B0604020202020204" pitchFamily="34" charset="0"/>
                <a:cs typeface="Arial" panose="020B0604020202020204" pitchFamily="34" charset="0"/>
              </a:rPr>
              <a:t>References</a:t>
            </a:r>
            <a:r>
              <a:rPr lang="en-US" dirty="0"/>
              <a:t> </a:t>
            </a:r>
            <a:endParaRPr lang="en-ZA" dirty="0"/>
          </a:p>
        </p:txBody>
      </p:sp>
      <p:sp>
        <p:nvSpPr>
          <p:cNvPr id="3" name="Content Placeholder 2">
            <a:extLst>
              <a:ext uri="{FF2B5EF4-FFF2-40B4-BE49-F238E27FC236}">
                <a16:creationId xmlns:a16="http://schemas.microsoft.com/office/drawing/2014/main" id="{1BB18C24-F90C-41EB-BDF4-B862E19C185F}"/>
              </a:ext>
            </a:extLst>
          </p:cNvPr>
          <p:cNvSpPr>
            <a:spLocks noGrp="1"/>
          </p:cNvSpPr>
          <p:nvPr>
            <p:ph idx="1"/>
          </p:nvPr>
        </p:nvSpPr>
        <p:spPr>
          <a:xfrm>
            <a:off x="499068" y="1338944"/>
            <a:ext cx="10972800" cy="4525963"/>
          </a:xfrm>
        </p:spPr>
        <p:txBody>
          <a:bodyPr/>
          <a:lstStyle/>
          <a:p>
            <a:pPr algn="just">
              <a:lnSpc>
                <a:spcPct val="150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Chibaya, N.H. &amp; Engelbrecht, L.K. 2022. What is happening in an individual supervision session? Reflections of social workers in South Africa. </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Social Work</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58(4): 520-545. DIO: </a:t>
            </a:r>
            <a:r>
              <a:rPr lang="en-ZA"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https://orcid.org/0000-0003-1830-7185</a:t>
            </a:r>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Dlamini, T.T.L. &amp; </a:t>
            </a:r>
            <a:r>
              <a:rPr lang="en-ZA"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Sewpaul</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 2015. Rhetoric versus reality in social work practice: political, neoliberal and new managerial influences. </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Social Work</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51(4): 467-481.</a:t>
            </a:r>
            <a:r>
              <a:rPr lang="en-ZA" sz="1400" dirty="0">
                <a:effectLst/>
                <a:latin typeface="Arial" panose="020B0604020202020204" pitchFamily="34" charset="0"/>
                <a:ea typeface="Calibri" panose="020F0502020204030204" pitchFamily="34" charset="0"/>
                <a:cs typeface="Arial" panose="020B0604020202020204" pitchFamily="34" charset="0"/>
              </a:rPr>
              <a:t> </a:t>
            </a:r>
            <a:r>
              <a:rPr lang="en-ZA"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http://dx.doi.org/51-3-461</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pPr>
            <a:r>
              <a:rPr lang="en-ZA" sz="1400" dirty="0">
                <a:effectLst/>
                <a:latin typeface="Arial" panose="020B0604020202020204" pitchFamily="34" charset="0"/>
                <a:ea typeface="Times New Roman" panose="02020603050405020304" pitchFamily="18" charset="0"/>
                <a:cs typeface="Arial" panose="020B0604020202020204" pitchFamily="34" charset="0"/>
              </a:rPr>
              <a:t>Hawkins, P. &amp; Shohet, R. 2012. </a:t>
            </a:r>
            <a:r>
              <a:rPr lang="en-ZA" sz="1400" i="1" dirty="0">
                <a:effectLst/>
                <a:latin typeface="Arial" panose="020B0604020202020204" pitchFamily="34" charset="0"/>
                <a:ea typeface="Times New Roman" panose="02020603050405020304" pitchFamily="18" charset="0"/>
                <a:cs typeface="Arial" panose="020B0604020202020204" pitchFamily="34" charset="0"/>
              </a:rPr>
              <a:t>Supervision in the Helping Professions. </a:t>
            </a:r>
            <a:r>
              <a:rPr lang="en-ZA" sz="1400" dirty="0">
                <a:effectLst/>
                <a:latin typeface="Arial" panose="020B0604020202020204" pitchFamily="34" charset="0"/>
                <a:ea typeface="Times New Roman" panose="02020603050405020304" pitchFamily="18" charset="0"/>
                <a:cs typeface="Arial" panose="020B0604020202020204" pitchFamily="34" charset="0"/>
              </a:rPr>
              <a:t>4</a:t>
            </a:r>
            <a:r>
              <a:rPr lang="en-ZA" sz="14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ZA" sz="1400" dirty="0">
                <a:effectLst/>
                <a:latin typeface="Arial" panose="020B0604020202020204" pitchFamily="34" charset="0"/>
                <a:ea typeface="Times New Roman" panose="02020603050405020304" pitchFamily="18" charset="0"/>
                <a:cs typeface="Arial" panose="020B0604020202020204" pitchFamily="34" charset="0"/>
              </a:rPr>
              <a:t> ed</a:t>
            </a:r>
            <a:r>
              <a:rPr lang="en-ZA" sz="1400" i="1" dirty="0">
                <a:effectLst/>
                <a:latin typeface="Arial" panose="020B0604020202020204" pitchFamily="34" charset="0"/>
                <a:ea typeface="Times New Roman" panose="02020603050405020304" pitchFamily="18" charset="0"/>
                <a:cs typeface="Arial" panose="020B0604020202020204" pitchFamily="34" charset="0"/>
              </a:rPr>
              <a:t>.</a:t>
            </a:r>
            <a:r>
              <a:rPr lang="en-ZA" sz="1400" dirty="0">
                <a:effectLst/>
                <a:latin typeface="Arial" panose="020B0604020202020204" pitchFamily="34" charset="0"/>
                <a:ea typeface="Times New Roman" panose="02020603050405020304" pitchFamily="18" charset="0"/>
                <a:cs typeface="Arial" panose="020B0604020202020204" pitchFamily="34" charset="0"/>
              </a:rPr>
              <a:t> New York: Open University Press. </a:t>
            </a:r>
          </a:p>
          <a:p>
            <a:pPr algn="just" fontAlgn="base">
              <a:lnSpc>
                <a:spcPct val="150000"/>
              </a:lnSpc>
            </a:pPr>
            <a:r>
              <a:rPr lang="en-ZA"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Holzinger</a:t>
            </a: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 Kern, F. G. &amp; </a:t>
            </a:r>
            <a:r>
              <a:rPr lang="en-ZA"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Kromrey</a:t>
            </a: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 2016. The dualism of contemporary traditional governance and the state: Institutional setups and political consequences. </a:t>
            </a:r>
            <a:r>
              <a:rPr lang="en-ZA" sz="1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Political Research Quarterly</a:t>
            </a: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69(3): 469-481. </a:t>
            </a:r>
            <a:r>
              <a:rPr lang="en-ZA" sz="1400" dirty="0">
                <a:effectLst/>
                <a:latin typeface="Arial" panose="020B0604020202020204" pitchFamily="34" charset="0"/>
                <a:ea typeface="Times New Roman" panose="02020603050405020304" pitchFamily="18" charset="0"/>
                <a:cs typeface="Arial" panose="020B0604020202020204" pitchFamily="34" charset="0"/>
              </a:rPr>
              <a:t>DOI: </a:t>
            </a:r>
            <a:r>
              <a:rPr lang="en-ZA" sz="1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10.1177/106591291664801</a:t>
            </a:r>
            <a:r>
              <a:rPr lang="en-ZA" sz="1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Sithole, M.S. 2020. The first-time supervisors’ experiences of power relations in social service professions: Case study of Social Work supervisors in the public sector. </a:t>
            </a:r>
            <a:r>
              <a:rPr lang="en-ZA" sz="1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Journal of Public Administration and Development Alternatives,</a:t>
            </a: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5(2): 68- 80. </a:t>
            </a:r>
            <a:r>
              <a:rPr lang="en-ZA"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https://hdl.handle.net/10520/ejc-jpada-v5-n2-a6</a:t>
            </a:r>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fontAlgn="base"/>
            <a:endParaRPr lang="en-ZA" sz="1800" dirty="0">
              <a:effectLst/>
              <a:latin typeface="Times New Roman" panose="02020603050405020304" pitchFamily="18" charset="0"/>
              <a:ea typeface="Times New Roman" panose="02020603050405020304" pitchFamily="18" charset="0"/>
            </a:endParaRPr>
          </a:p>
          <a:p>
            <a:endParaRPr lang="en-ZA" dirty="0"/>
          </a:p>
        </p:txBody>
      </p:sp>
    </p:spTree>
    <p:extLst>
      <p:ext uri="{BB962C8B-B14F-4D97-AF65-F5344CB8AC3E}">
        <p14:creationId xmlns:p14="http://schemas.microsoft.com/office/powerpoint/2010/main" val="30103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7332-E163-4CC8-8D21-A39AA99D17D5}"/>
              </a:ext>
            </a:extLst>
          </p:cNvPr>
          <p:cNvSpPr>
            <a:spLocks noGrp="1"/>
          </p:cNvSpPr>
          <p:nvPr>
            <p:ph type="title"/>
          </p:nvPr>
        </p:nvSpPr>
        <p:spPr>
          <a:xfrm>
            <a:off x="221673" y="1579419"/>
            <a:ext cx="11748653" cy="4100946"/>
          </a:xfrm>
        </p:spPr>
        <p:txBody>
          <a:bodyPr/>
          <a:lstStyle/>
          <a:p>
            <a:r>
              <a:rPr lang="en-ZA" b="1" dirty="0">
                <a:solidFill>
                  <a:srgbClr val="FF0000"/>
                </a:solidFill>
              </a:rPr>
              <a:t>THANK YOU </a:t>
            </a:r>
            <a:br>
              <a:rPr lang="en-ZA" dirty="0">
                <a:solidFill>
                  <a:srgbClr val="FF0000"/>
                </a:solidFill>
              </a:rPr>
            </a:br>
            <a:br>
              <a:rPr lang="en-ZA" dirty="0">
                <a:solidFill>
                  <a:srgbClr val="FF0000"/>
                </a:solidFill>
              </a:rPr>
            </a:br>
            <a:r>
              <a:rPr lang="en-ZA" b="1" dirty="0">
                <a:solidFill>
                  <a:srgbClr val="FF0000"/>
                </a:solidFill>
              </a:rPr>
              <a:t>NGIYABONGA</a:t>
            </a:r>
            <a:endParaRPr lang="en-ZA" b="1" dirty="0">
              <a:solidFill>
                <a:srgbClr val="FF0000"/>
              </a:solidFill>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71C3E723-8D37-4D73-A6E8-C325EC5EE78B}"/>
              </a:ext>
            </a:extLst>
          </p:cNvPr>
          <p:cNvSpPr>
            <a:spLocks noChangeArrowheads="1"/>
          </p:cNvSpPr>
          <p:nvPr/>
        </p:nvSpPr>
        <p:spPr bwMode="auto">
          <a:xfrm>
            <a:off x="-415636" y="-67011"/>
            <a:ext cx="38472"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1100" b="0" i="0" u="none" strike="noStrike" cap="none" normalizeH="0" baseline="0" dirty="0">
                <a:ln>
                  <a:noFill/>
                </a:ln>
                <a:solidFill>
                  <a:schemeClr val="tx1"/>
                </a:solidFill>
                <a:effectLst/>
              </a:rPr>
              <a:t> </a:t>
            </a:r>
            <a:endParaRPr kumimoji="0" lang="de-DE"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817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FCC50-9FCD-0148-BC66-D41FCADF52F0}"/>
              </a:ext>
            </a:extLst>
          </p:cNvPr>
          <p:cNvSpPr>
            <a:spLocks noGrp="1"/>
          </p:cNvSpPr>
          <p:nvPr>
            <p:ph idx="1"/>
          </p:nvPr>
        </p:nvSpPr>
        <p:spPr>
          <a:xfrm>
            <a:off x="124691" y="1187625"/>
            <a:ext cx="11482290" cy="4903459"/>
          </a:xfrm>
        </p:spPr>
        <p:txBody>
          <a:bodyPr>
            <a:normAutofit/>
          </a:bodyPr>
          <a:lstStyle/>
          <a:p>
            <a:pPr marL="0" indent="0">
              <a:buNone/>
            </a:pPr>
            <a:endParaRPr lang="en-US" b="1" dirty="0">
              <a:latin typeface="Optima" panose="02000503060000020004" pitchFamily="2" charset="0"/>
            </a:endParaRPr>
          </a:p>
          <a:p>
            <a:pPr marL="0" indent="0" algn="ctr">
              <a:buNone/>
            </a:pPr>
            <a:endParaRPr lang="en-ZA" sz="1800" b="1" dirty="0">
              <a:effectLst/>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200000"/>
              </a:lnSpc>
              <a:buNone/>
            </a:pPr>
            <a:r>
              <a:rPr lang="en-ZA" sz="1800" b="1" dirty="0">
                <a:effectLst/>
                <a:latin typeface="Arial" panose="020B0604020202020204" pitchFamily="34" charset="0"/>
                <a:ea typeface="Calibri" panose="020F0502020204030204" pitchFamily="34" charset="0"/>
                <a:cs typeface="Times New Roman" panose="02020603050405020304" pitchFamily="18" charset="0"/>
              </a:rPr>
              <a:t>Social Work Practitioners’ and Supervisors' Conceptualisation of Supervision at the Department of Social Development, King </a:t>
            </a:r>
            <a:r>
              <a:rPr lang="en-ZA" sz="1800" b="1" dirty="0" err="1">
                <a:effectLst/>
                <a:latin typeface="Arial" panose="020B0604020202020204" pitchFamily="34" charset="0"/>
                <a:ea typeface="Calibri" panose="020F0502020204030204" pitchFamily="34" charset="0"/>
                <a:cs typeface="Times New Roman" panose="02020603050405020304" pitchFamily="18" charset="0"/>
              </a:rPr>
              <a:t>Cetshwayo</a:t>
            </a:r>
            <a:r>
              <a:rPr lang="en-ZA" sz="1800" b="1" dirty="0">
                <a:effectLst/>
                <a:latin typeface="Arial" panose="020B0604020202020204" pitchFamily="34" charset="0"/>
                <a:ea typeface="Calibri" panose="020F0502020204030204" pitchFamily="34" charset="0"/>
                <a:cs typeface="Times New Roman" panose="02020603050405020304" pitchFamily="18" charset="0"/>
              </a:rPr>
              <a:t> District: A Polity Dualism</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Optima" panose="02000503060000020004" pitchFamily="2" charset="0"/>
            </a:endParaRPr>
          </a:p>
          <a:p>
            <a:pPr marL="0" indent="0" algn="ctr">
              <a:buNone/>
            </a:pPr>
            <a:r>
              <a:rPr lang="en-US" sz="1900" b="1" u="sng" dirty="0">
                <a:solidFill>
                  <a:schemeClr val="accent6"/>
                </a:solidFill>
                <a:latin typeface="Arial Narrow" panose="020B0606020202030204" pitchFamily="34" charset="0"/>
              </a:rPr>
              <a:t>Authors</a:t>
            </a:r>
          </a:p>
          <a:p>
            <a:pPr marL="0" indent="0" algn="ctr">
              <a:buNone/>
            </a:pPr>
            <a:r>
              <a:rPr lang="en-US" sz="1900" b="1" dirty="0">
                <a:solidFill>
                  <a:schemeClr val="accent6"/>
                </a:solidFill>
                <a:latin typeface="Arial Narrow" panose="020B0606020202030204" pitchFamily="34" charset="0"/>
              </a:rPr>
              <a:t>Mr. Sandile Gumbi</a:t>
            </a:r>
          </a:p>
          <a:p>
            <a:pPr marL="0" indent="0" algn="ctr">
              <a:buNone/>
            </a:pPr>
            <a:r>
              <a:rPr lang="en-US" sz="1900" b="1" dirty="0">
                <a:solidFill>
                  <a:schemeClr val="accent6"/>
                </a:solidFill>
                <a:latin typeface="Arial Narrow" panose="020B0606020202030204" pitchFamily="34" charset="0"/>
              </a:rPr>
              <a:t>Prof </a:t>
            </a:r>
            <a:r>
              <a:rPr lang="en-US" sz="1900" b="1" dirty="0" err="1">
                <a:solidFill>
                  <a:schemeClr val="accent6"/>
                </a:solidFill>
                <a:latin typeface="Arial Narrow" panose="020B0606020202030204" pitchFamily="34" charset="0"/>
              </a:rPr>
              <a:t>Ntombifikile</a:t>
            </a:r>
            <a:r>
              <a:rPr lang="en-US" sz="1900" b="1" dirty="0">
                <a:solidFill>
                  <a:schemeClr val="accent6"/>
                </a:solidFill>
                <a:latin typeface="Arial Narrow" panose="020B0606020202030204" pitchFamily="34" charset="0"/>
              </a:rPr>
              <a:t> </a:t>
            </a:r>
            <a:r>
              <a:rPr lang="en-US" sz="1900" b="1" dirty="0" err="1">
                <a:solidFill>
                  <a:schemeClr val="accent6"/>
                </a:solidFill>
                <a:latin typeface="Arial Narrow" panose="020B0606020202030204" pitchFamily="34" charset="0"/>
              </a:rPr>
              <a:t>Mazibuko</a:t>
            </a:r>
            <a:endParaRPr lang="en-US" sz="1900" b="1" dirty="0">
              <a:solidFill>
                <a:schemeClr val="accent6"/>
              </a:solidFill>
              <a:latin typeface="Arial Narrow" panose="020B0606020202030204" pitchFamily="34" charset="0"/>
            </a:endParaRPr>
          </a:p>
          <a:p>
            <a:pPr marL="0" indent="0" algn="ctr">
              <a:buNone/>
            </a:pPr>
            <a:r>
              <a:rPr lang="en-US" sz="1900" b="1" dirty="0">
                <a:solidFill>
                  <a:schemeClr val="accent6"/>
                </a:solidFill>
                <a:latin typeface="Arial Narrow" panose="020B0606020202030204" pitchFamily="34" charset="0"/>
              </a:rPr>
              <a:t>Dr. Sipho Sithole </a:t>
            </a:r>
          </a:p>
          <a:p>
            <a:pPr marL="0" indent="0" algn="ctr">
              <a:buNone/>
            </a:pPr>
            <a:endParaRPr lang="en-US" sz="1900" b="1" dirty="0">
              <a:solidFill>
                <a:srgbClr val="0C16FF"/>
              </a:solidFill>
              <a:latin typeface="Optima" panose="02000503060000020004" pitchFamily="2" charset="0"/>
            </a:endParaRPr>
          </a:p>
          <a:p>
            <a:pPr marL="0" indent="0">
              <a:buNone/>
            </a:pPr>
            <a:endParaRPr lang="en-US" dirty="0"/>
          </a:p>
        </p:txBody>
      </p:sp>
    </p:spTree>
    <p:extLst>
      <p:ext uri="{BB962C8B-B14F-4D97-AF65-F5344CB8AC3E}">
        <p14:creationId xmlns:p14="http://schemas.microsoft.com/office/powerpoint/2010/main" val="292965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96D7-49AF-4D6B-84F0-AB9B2B10303B}"/>
              </a:ext>
            </a:extLst>
          </p:cNvPr>
          <p:cNvSpPr>
            <a:spLocks noGrp="1"/>
          </p:cNvSpPr>
          <p:nvPr>
            <p:ph type="title"/>
          </p:nvPr>
        </p:nvSpPr>
        <p:spPr>
          <a:xfrm>
            <a:off x="364465" y="0"/>
            <a:ext cx="10972800" cy="1143000"/>
          </a:xfrm>
        </p:spPr>
        <p:txBody>
          <a:bodyPr/>
          <a:lstStyle/>
          <a:p>
            <a:r>
              <a:rPr lang="en-US" sz="2800" b="1" dirty="0">
                <a:latin typeface="Arial" panose="020B0604020202020204" pitchFamily="34" charset="0"/>
                <a:cs typeface="Arial" panose="020B0604020202020204" pitchFamily="34" charset="0"/>
              </a:rPr>
              <a:t>Presentation outlines </a:t>
            </a:r>
            <a:endParaRPr lang="en-ZA"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766D9C1-BDE4-4DAB-B75D-A172EC5ED7BC}"/>
              </a:ext>
            </a:extLst>
          </p:cNvPr>
          <p:cNvSpPr>
            <a:spLocks noGrp="1"/>
          </p:cNvSpPr>
          <p:nvPr>
            <p:ph idx="1"/>
          </p:nvPr>
        </p:nvSpPr>
        <p:spPr>
          <a:xfrm>
            <a:off x="609600" y="1286189"/>
            <a:ext cx="10972800" cy="4839976"/>
          </a:xfrm>
        </p:spPr>
        <p:txBody>
          <a:bodyPr/>
          <a:lstStyle/>
          <a:p>
            <a:pPr>
              <a:lnSpc>
                <a:spcPct val="250000"/>
              </a:lnSpc>
              <a:buFont typeface="+mj-lt"/>
              <a:buAutoNum type="arabicPeriod"/>
            </a:pPr>
            <a:r>
              <a:rPr lang="en-US" sz="1800" dirty="0">
                <a:latin typeface="Arial" panose="020B0604020202020204" pitchFamily="34" charset="0"/>
                <a:cs typeface="Arial" panose="020B0604020202020204" pitchFamily="34" charset="0"/>
              </a:rPr>
              <a:t>Introduction</a:t>
            </a:r>
          </a:p>
          <a:p>
            <a:pPr>
              <a:lnSpc>
                <a:spcPct val="250000"/>
              </a:lnSpc>
              <a:buFont typeface="+mj-lt"/>
              <a:buAutoNum type="arabicPeriod"/>
            </a:pPr>
            <a:r>
              <a:rPr lang="en-US" sz="1800" dirty="0">
                <a:latin typeface="Arial" panose="020B0604020202020204" pitchFamily="34" charset="0"/>
                <a:cs typeface="Arial" panose="020B0604020202020204" pitchFamily="34" charset="0"/>
              </a:rPr>
              <a:t>Contextualizing of Supervision</a:t>
            </a:r>
          </a:p>
          <a:p>
            <a:pPr>
              <a:lnSpc>
                <a:spcPct val="250000"/>
              </a:lnSpc>
              <a:buFont typeface="+mj-lt"/>
              <a:buAutoNum type="arabicPeriod"/>
            </a:pPr>
            <a:r>
              <a:rPr lang="en-US" sz="1800" dirty="0">
                <a:latin typeface="Arial" panose="020B0604020202020204" pitchFamily="34" charset="0"/>
                <a:cs typeface="Arial" panose="020B0604020202020204" pitchFamily="34" charset="0"/>
              </a:rPr>
              <a:t>Methodology</a:t>
            </a:r>
          </a:p>
          <a:p>
            <a:pPr>
              <a:lnSpc>
                <a:spcPct val="250000"/>
              </a:lnSpc>
              <a:buFont typeface="+mj-lt"/>
              <a:buAutoNum type="arabicPeriod"/>
            </a:pPr>
            <a:r>
              <a:rPr lang="en-US" sz="1800" dirty="0">
                <a:latin typeface="Arial" panose="020B0604020202020204" pitchFamily="34" charset="0"/>
                <a:cs typeface="Arial" panose="020B0604020202020204" pitchFamily="34" charset="0"/>
              </a:rPr>
              <a:t>Findings</a:t>
            </a:r>
          </a:p>
          <a:p>
            <a:pPr>
              <a:lnSpc>
                <a:spcPct val="250000"/>
              </a:lnSpc>
              <a:buFont typeface="+mj-lt"/>
              <a:buAutoNum type="arabicPeriod"/>
            </a:pPr>
            <a:r>
              <a:rPr lang="en-US" sz="1800" dirty="0">
                <a:latin typeface="Arial" panose="020B0604020202020204" pitchFamily="34" charset="0"/>
                <a:cs typeface="Arial" panose="020B0604020202020204" pitchFamily="34" charset="0"/>
              </a:rPr>
              <a:t>Conclusions</a:t>
            </a:r>
          </a:p>
          <a:p>
            <a:pPr>
              <a:lnSpc>
                <a:spcPct val="250000"/>
              </a:lnSpc>
              <a:buFont typeface="+mj-lt"/>
              <a:buAutoNum type="arabicPeriod"/>
            </a:pPr>
            <a:r>
              <a:rPr lang="en-US" sz="1800" dirty="0">
                <a:latin typeface="Arial" panose="020B0604020202020204" pitchFamily="34" charset="0"/>
                <a:cs typeface="Arial" panose="020B0604020202020204" pitchFamily="34" charset="0"/>
              </a:rPr>
              <a:t>Recommendation </a:t>
            </a: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00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FCB9-4358-1B44-BBC7-08CBC9C94ADA}"/>
              </a:ext>
            </a:extLst>
          </p:cNvPr>
          <p:cNvSpPr>
            <a:spLocks noGrp="1"/>
          </p:cNvSpPr>
          <p:nvPr>
            <p:ph type="title"/>
          </p:nvPr>
        </p:nvSpPr>
        <p:spPr>
          <a:xfrm>
            <a:off x="0" y="0"/>
            <a:ext cx="12076385" cy="1187624"/>
          </a:xfrm>
        </p:spPr>
        <p:txBody>
          <a:bodyPr/>
          <a:lstStyle/>
          <a:p>
            <a:pPr algn="ctr"/>
            <a:r>
              <a:rPr lang="en-US" sz="2800" b="1" dirty="0">
                <a:solidFill>
                  <a:schemeClr val="tx1"/>
                </a:solidFill>
                <a:latin typeface="+mn-lt"/>
              </a:rPr>
              <a:t>Introduction</a:t>
            </a:r>
            <a:endParaRPr lang="en-US" sz="3200" b="1" dirty="0">
              <a:solidFill>
                <a:schemeClr val="tx1"/>
              </a:solidFill>
            </a:endParaRPr>
          </a:p>
        </p:txBody>
      </p:sp>
      <p:sp>
        <p:nvSpPr>
          <p:cNvPr id="6" name="Content Placeholder 5">
            <a:extLst>
              <a:ext uri="{FF2B5EF4-FFF2-40B4-BE49-F238E27FC236}">
                <a16:creationId xmlns:a16="http://schemas.microsoft.com/office/drawing/2014/main" id="{01229AF0-6A28-414A-AD29-DCB5866F4948}"/>
              </a:ext>
            </a:extLst>
          </p:cNvPr>
          <p:cNvSpPr>
            <a:spLocks noGrp="1"/>
          </p:cNvSpPr>
          <p:nvPr>
            <p:ph idx="1"/>
          </p:nvPr>
        </p:nvSpPr>
        <p:spPr>
          <a:xfrm>
            <a:off x="466531" y="1187625"/>
            <a:ext cx="11115869" cy="4938540"/>
          </a:xfrm>
        </p:spPr>
        <p:txBody>
          <a:bodyPr/>
          <a:lstStyle/>
          <a:p>
            <a:pPr algn="just">
              <a:lnSpc>
                <a:spcPct val="150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The historical development of social service supervision reflects that the professional and organisational demands do not co-exist without challenges. </a:t>
            </a:r>
          </a:p>
          <a:p>
            <a:pPr algn="just">
              <a:lnSpc>
                <a:spcPct val="150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The tension that often manifests between professional and managerial supervision, is explained using the analogy of “polity dualism”, a concept widely used in political science to describe the co-existence of democratic and traditional rulership</a:t>
            </a:r>
          </a:p>
          <a:p>
            <a:pPr algn="just">
              <a:lnSpc>
                <a:spcPct val="150000"/>
              </a:lnSpc>
              <a:spcAft>
                <a:spcPts val="800"/>
              </a:spcAft>
              <a:buFont typeface="Wingdings" panose="05000000000000000000" pitchFamily="2" charset="2"/>
              <a:buChar char="Ø"/>
            </a:pPr>
            <a:r>
              <a:rPr lang="en-ZA" sz="1400" dirty="0" err="1">
                <a:effectLst/>
                <a:latin typeface="Arial" panose="020B0604020202020204" pitchFamily="34" charset="0"/>
                <a:ea typeface="Calibri" panose="020F0502020204030204" pitchFamily="34" charset="0"/>
                <a:cs typeface="Arial" panose="020B0604020202020204" pitchFamily="34" charset="0"/>
              </a:rPr>
              <a:t>Holzinger</a:t>
            </a:r>
            <a:r>
              <a:rPr lang="en-ZA" sz="1400" dirty="0">
                <a:effectLst/>
                <a:latin typeface="Arial" panose="020B0604020202020204" pitchFamily="34" charset="0"/>
                <a:ea typeface="Calibri" panose="020F0502020204030204" pitchFamily="34" charset="0"/>
                <a:cs typeface="Arial" panose="020B0604020202020204" pitchFamily="34" charset="0"/>
              </a:rPr>
              <a:t>, Kern and </a:t>
            </a:r>
            <a:r>
              <a:rPr lang="en-ZA" sz="1400" dirty="0" err="1">
                <a:effectLst/>
                <a:latin typeface="Arial" panose="020B0604020202020204" pitchFamily="34" charset="0"/>
                <a:ea typeface="Calibri" panose="020F0502020204030204" pitchFamily="34" charset="0"/>
                <a:cs typeface="Arial" panose="020B0604020202020204" pitchFamily="34" charset="0"/>
              </a:rPr>
              <a:t>Kromrey</a:t>
            </a:r>
            <a:r>
              <a:rPr lang="en-ZA" sz="1400" dirty="0">
                <a:effectLst/>
                <a:latin typeface="Arial" panose="020B0604020202020204" pitchFamily="34" charset="0"/>
                <a:ea typeface="Calibri" panose="020F0502020204030204" pitchFamily="34" charset="0"/>
                <a:cs typeface="Arial" panose="020B0604020202020204" pitchFamily="34" charset="0"/>
              </a:rPr>
              <a:t> (2016) describe polity dualism as a situation of the coexistence in which both democratic and traditional rulership apply simultaneously to the same population.</a:t>
            </a:r>
          </a:p>
          <a:p>
            <a:pPr algn="just">
              <a:lnSpc>
                <a:spcPct val="150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While this concept is widely used in political science to describe the co-existence of the state and traditional system, the authors became interested in the significance of traditional-state dualism in social service organisations as a context in which supervision occurs.</a:t>
            </a:r>
          </a:p>
          <a:p>
            <a:pPr algn="just">
              <a:lnSpc>
                <a:spcPct val="150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How social workers and supervisors undertake supervision is directly linked to their conceptual understanding of supervision practice and social service organisations as a context in which supervision is practised.</a:t>
            </a:r>
          </a:p>
          <a:p>
            <a:pPr algn="just">
              <a:lnSpc>
                <a:spcPct val="150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Effective supervision offers a platform for exercising an integrated balance among administrative, educational and supportive functions, and subsequently provides the environment in which workers can develop their capacities (De Groot, 2016).</a:t>
            </a:r>
          </a:p>
          <a:p>
            <a:pPr algn="just">
              <a:lnSpc>
                <a:spcPct val="150000"/>
              </a:lnSpc>
              <a:spcAft>
                <a:spcPts val="800"/>
              </a:spcAft>
              <a:buFont typeface="Wingdings" panose="05000000000000000000" pitchFamily="2" charset="2"/>
              <a:buChar char="Ø"/>
            </a:pP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buFont typeface="Wingdings" panose="05000000000000000000" pitchFamily="2" charset="2"/>
              <a:buChar char="Ø"/>
            </a:pPr>
            <a:endParaRPr lang="en-ZA" sz="1400" dirty="0"/>
          </a:p>
        </p:txBody>
      </p:sp>
    </p:spTree>
    <p:extLst>
      <p:ext uri="{BB962C8B-B14F-4D97-AF65-F5344CB8AC3E}">
        <p14:creationId xmlns:p14="http://schemas.microsoft.com/office/powerpoint/2010/main" val="114697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A6F32-6899-E26E-74F0-4C88AA3DBF30}"/>
              </a:ext>
            </a:extLst>
          </p:cNvPr>
          <p:cNvSpPr>
            <a:spLocks noGrp="1"/>
          </p:cNvSpPr>
          <p:nvPr>
            <p:ph type="title"/>
          </p:nvPr>
        </p:nvSpPr>
        <p:spPr>
          <a:xfrm>
            <a:off x="221635" y="44625"/>
            <a:ext cx="10972800" cy="1143000"/>
          </a:xfrm>
        </p:spPr>
        <p:txBody>
          <a:bodyPr/>
          <a:lstStyle/>
          <a:p>
            <a:r>
              <a:rPr lang="en-ZA" sz="2800" b="1" dirty="0">
                <a:latin typeface="Arial" panose="020B0604020202020204" pitchFamily="34" charset="0"/>
                <a:cs typeface="Arial" panose="020B0604020202020204" pitchFamily="34" charset="0"/>
              </a:rPr>
              <a:t>Cont. Introduction</a:t>
            </a:r>
          </a:p>
        </p:txBody>
      </p:sp>
      <p:sp>
        <p:nvSpPr>
          <p:cNvPr id="3" name="Content Placeholder 2">
            <a:extLst>
              <a:ext uri="{FF2B5EF4-FFF2-40B4-BE49-F238E27FC236}">
                <a16:creationId xmlns:a16="http://schemas.microsoft.com/office/drawing/2014/main" id="{76C81755-0FB8-C73E-4062-A8736E56BC52}"/>
              </a:ext>
            </a:extLst>
          </p:cNvPr>
          <p:cNvSpPr>
            <a:spLocks noGrp="1"/>
          </p:cNvSpPr>
          <p:nvPr>
            <p:ph idx="1"/>
          </p:nvPr>
        </p:nvSpPr>
        <p:spPr>
          <a:xfrm>
            <a:off x="429207" y="1054359"/>
            <a:ext cx="11541157" cy="5071806"/>
          </a:xfrm>
        </p:spPr>
        <p:txBody>
          <a:bodyPr/>
          <a:lstStyle/>
          <a:p>
            <a:pPr algn="just">
              <a:lnSpc>
                <a:spcPct val="200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Supervisors are often confronted with challenges to ensure balanced execution of supervision’s functions as they are often expected to perform dual roles as managers and clinical supervisors and consequently to end up neglecting the integration of these functions because they do not always complement each other and resort to just focusing on one function, (Hawkins &amp; Shohet, 2012; Wong &amp; Lee, 2015).</a:t>
            </a:r>
          </a:p>
          <a:p>
            <a:pPr algn="just">
              <a:lnSpc>
                <a:spcPct val="200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In the social service context, the historical development of social services and supervision reflects the plural nature of the democratic era in which social service organisations operate. </a:t>
            </a:r>
          </a:p>
          <a:p>
            <a:pPr algn="just">
              <a:lnSpc>
                <a:spcPct val="200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 Using the polity dualism analogy in the context of social service organisation, the professional and organisational demands could be viewed as not just co-existing, but that they are characterised by the underlying tension.</a:t>
            </a:r>
          </a:p>
          <a:p>
            <a:pPr algn="just">
              <a:lnSpc>
                <a:spcPct val="200000"/>
              </a:lnSpc>
              <a:spcAft>
                <a:spcPts val="800"/>
              </a:spcAft>
              <a:buFont typeface="Wingdings" panose="05000000000000000000" pitchFamily="2" charset="2"/>
              <a:buChar char="Ø"/>
            </a:pPr>
            <a:r>
              <a:rPr lang="en-GB" sz="1400" dirty="0">
                <a:effectLst/>
                <a:latin typeface="Arial" panose="020B0604020202020204" pitchFamily="34" charset="0"/>
                <a:ea typeface="Calibri" panose="020F0502020204030204" pitchFamily="34" charset="0"/>
                <a:cs typeface="Arial" panose="020B0604020202020204" pitchFamily="34" charset="0"/>
              </a:rPr>
              <a:t>The aim of this article is twofold, (1) to gain in-depth understanding of how social workers and supervisors conceptualised supervision in the social services sector (2) to explore how polity dualism influences the social service organisation as a context in which supervision is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208854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D551-DA3B-4085-961B-D5519B050381}"/>
              </a:ext>
            </a:extLst>
          </p:cNvPr>
          <p:cNvSpPr>
            <a:spLocks noGrp="1"/>
          </p:cNvSpPr>
          <p:nvPr>
            <p:ph type="title"/>
          </p:nvPr>
        </p:nvSpPr>
        <p:spPr>
          <a:xfrm>
            <a:off x="251209" y="34577"/>
            <a:ext cx="10972800" cy="1143000"/>
          </a:xfrm>
        </p:spPr>
        <p:txBody>
          <a:bodyPr/>
          <a:lstStyle/>
          <a:p>
            <a:r>
              <a:rPr lang="en-US" sz="2800" b="1" dirty="0">
                <a:latin typeface="Arial" panose="020B0604020202020204" pitchFamily="34" charset="0"/>
                <a:cs typeface="Arial" panose="020B0604020202020204" pitchFamily="34" charset="0"/>
              </a:rPr>
              <a:t>Contextualizing of Supervision</a:t>
            </a:r>
            <a:endParaRPr lang="en-ZA"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92A6D71-C307-44A1-825A-FA4D17FDD2BE}"/>
              </a:ext>
            </a:extLst>
          </p:cNvPr>
          <p:cNvSpPr>
            <a:spLocks noGrp="1"/>
          </p:cNvSpPr>
          <p:nvPr>
            <p:ph idx="1"/>
          </p:nvPr>
        </p:nvSpPr>
        <p:spPr>
          <a:xfrm>
            <a:off x="251209" y="1187625"/>
            <a:ext cx="11816861" cy="5122740"/>
          </a:xfrm>
        </p:spPr>
        <p:txBody>
          <a:bodyPr/>
          <a:lstStyle/>
          <a:p>
            <a:pPr algn="just">
              <a:lnSpc>
                <a:spcPct val="115000"/>
              </a:lnSpc>
              <a:spcAft>
                <a:spcPts val="800"/>
              </a:spcAft>
              <a:buFont typeface="Wingdings" panose="05000000000000000000" pitchFamily="2" charset="2"/>
              <a:buChar char="v"/>
            </a:pPr>
            <a:r>
              <a:rPr lang="en-ZA" sz="1400" b="1" dirty="0">
                <a:effectLst/>
                <a:latin typeface="Arial" panose="020B0604020202020204" pitchFamily="34" charset="0"/>
                <a:ea typeface="Calibri" panose="020F0502020204030204" pitchFamily="34" charset="0"/>
                <a:cs typeface="Arial" panose="020B0604020202020204" pitchFamily="34" charset="0"/>
              </a:rPr>
              <a:t>The Department of Social Development as a social service context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Supervision is crucial in the DSD in helping social workers perform their functions efficiently to fulfil the Department’s mandate and vision.</a:t>
            </a:r>
          </a:p>
          <a:p>
            <a:pPr algn="just">
              <a:lnSpc>
                <a:spcPct val="115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Supervision can take place in many different contexts and employments, the core significance of social work supervision is that it is a professional activity ingrained within social work as a demanding and dynamic profession (DSD &amp; SACSSP, 2012). </a:t>
            </a:r>
          </a:p>
          <a:p>
            <a:pPr algn="just">
              <a:lnSpc>
                <a:spcPct val="107000"/>
              </a:lnSpc>
              <a:spcAft>
                <a:spcPts val="800"/>
              </a:spcAft>
              <a:buFont typeface="Wingdings" panose="05000000000000000000" pitchFamily="2" charset="2"/>
              <a:buChar char="v"/>
            </a:pPr>
            <a:r>
              <a:rPr lang="en-ZA" sz="1400" b="1" dirty="0">
                <a:effectLst/>
                <a:latin typeface="Arial" panose="020B0604020202020204" pitchFamily="34" charset="0"/>
                <a:ea typeface="Calibri" panose="020F0502020204030204" pitchFamily="34" charset="0"/>
                <a:cs typeface="Arial" panose="020B0604020202020204" pitchFamily="34" charset="0"/>
              </a:rPr>
              <a:t>The King </a:t>
            </a:r>
            <a:r>
              <a:rPr lang="en-ZA" sz="1400" b="1" dirty="0" err="1">
                <a:effectLst/>
                <a:latin typeface="Arial" panose="020B0604020202020204" pitchFamily="34" charset="0"/>
                <a:ea typeface="Calibri" panose="020F0502020204030204" pitchFamily="34" charset="0"/>
                <a:cs typeface="Arial" panose="020B0604020202020204" pitchFamily="34" charset="0"/>
              </a:rPr>
              <a:t>Cetshwayo</a:t>
            </a:r>
            <a:r>
              <a:rPr lang="en-ZA" sz="1400" b="1" dirty="0">
                <a:effectLst/>
                <a:latin typeface="Arial" panose="020B0604020202020204" pitchFamily="34" charset="0"/>
                <a:ea typeface="Calibri" panose="020F0502020204030204" pitchFamily="34" charset="0"/>
                <a:cs typeface="Arial" panose="020B0604020202020204" pitchFamily="34" charset="0"/>
              </a:rPr>
              <a:t> District DSD as a rural- based social service organisation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The District is located at the north-east of KwaZulu-Natal with most of its land administered by the </a:t>
            </a:r>
            <a:r>
              <a:rPr lang="en-ZA" sz="1400" dirty="0" err="1">
                <a:effectLst/>
                <a:latin typeface="Arial" panose="020B0604020202020204" pitchFamily="34" charset="0"/>
                <a:ea typeface="Calibri" panose="020F0502020204030204" pitchFamily="34" charset="0"/>
                <a:cs typeface="Arial" panose="020B0604020202020204" pitchFamily="34" charset="0"/>
              </a:rPr>
              <a:t>Ingonyama</a:t>
            </a:r>
            <a:r>
              <a:rPr lang="en-ZA" sz="1400" dirty="0">
                <a:effectLst/>
                <a:latin typeface="Arial" panose="020B0604020202020204" pitchFamily="34" charset="0"/>
                <a:ea typeface="Calibri" panose="020F0502020204030204" pitchFamily="34" charset="0"/>
                <a:cs typeface="Arial" panose="020B0604020202020204" pitchFamily="34" charset="0"/>
              </a:rPr>
              <a:t> Trust Land under the Traditional Authority of the Zulu Kingdom. </a:t>
            </a:r>
          </a:p>
          <a:p>
            <a:pPr algn="just">
              <a:lnSpc>
                <a:spcPct val="107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Traditional-state dualism is regarded as wide-spread in regions riddled with internal conflict, delayed democratisation, and stalled development (Holzinger </a:t>
            </a:r>
            <a:r>
              <a:rPr lang="en-ZA" sz="1400" i="1" dirty="0">
                <a:effectLst/>
                <a:latin typeface="Arial" panose="020B0604020202020204" pitchFamily="34" charset="0"/>
                <a:ea typeface="Calibri" panose="020F0502020204030204" pitchFamily="34" charset="0"/>
                <a:cs typeface="Arial" panose="020B0604020202020204" pitchFamily="34" charset="0"/>
              </a:rPr>
              <a:t>et al.,</a:t>
            </a:r>
            <a:r>
              <a:rPr lang="en-ZA" sz="1400" dirty="0">
                <a:effectLst/>
                <a:latin typeface="Arial" panose="020B0604020202020204" pitchFamily="34" charset="0"/>
                <a:ea typeface="Calibri" panose="020F0502020204030204" pitchFamily="34" charset="0"/>
                <a:cs typeface="Arial" panose="020B0604020202020204" pitchFamily="34" charset="0"/>
              </a:rPr>
              <a:t> 2016).</a:t>
            </a:r>
          </a:p>
          <a:p>
            <a:pPr algn="just">
              <a:lnSpc>
                <a:spcPct val="107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All these factors could be viewed as relevant in this study locality as they influence the context in which social services are provided. </a:t>
            </a:r>
          </a:p>
          <a:p>
            <a:pPr algn="just">
              <a:lnSpc>
                <a:spcPct val="107000"/>
              </a:lnSpc>
              <a:spcAft>
                <a:spcPts val="800"/>
              </a:spcAft>
              <a:buFont typeface="Wingdings" panose="05000000000000000000" pitchFamily="2" charset="2"/>
              <a:buChar char="Ø"/>
            </a:pPr>
            <a:r>
              <a:rPr lang="en-ZA" sz="1400" dirty="0">
                <a:solidFill>
                  <a:srgbClr val="222222"/>
                </a:solidFill>
                <a:effectLst/>
                <a:latin typeface="Arial" panose="020B0604020202020204" pitchFamily="34" charset="0"/>
                <a:ea typeface="Calibri" panose="020F0502020204030204" pitchFamily="34" charset="0"/>
                <a:cs typeface="Arial" panose="020B0604020202020204" pitchFamily="34" charset="0"/>
              </a:rPr>
              <a:t>Traditional rulership creates unequal power relationships that affect the access to goods, services, and natural resources, (</a:t>
            </a:r>
            <a:r>
              <a:rPr lang="en-ZA" sz="1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Ubink</a:t>
            </a:r>
            <a:r>
              <a:rPr lang="en-ZA" sz="1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&amp; </a:t>
            </a:r>
            <a:r>
              <a:rPr lang="en-ZA" sz="14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Duda</a:t>
            </a:r>
            <a:r>
              <a:rPr lang="en-ZA" sz="1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2021).</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In a South African context, where social work supervision has been described leans largely towards managerialism, </a:t>
            </a:r>
            <a:r>
              <a:rPr lang="en-ZA" sz="1400" dirty="0">
                <a:solidFill>
                  <a:srgbClr val="222222"/>
                </a:solidFill>
                <a:effectLst/>
                <a:latin typeface="Arial" panose="020B0604020202020204" pitchFamily="34" charset="0"/>
                <a:ea typeface="Calibri" panose="020F0502020204030204" pitchFamily="34" charset="0"/>
                <a:cs typeface="Arial" panose="020B0604020202020204" pitchFamily="34" charset="0"/>
              </a:rPr>
              <a:t>the supervision formation being largely influenced by external factors </a:t>
            </a:r>
            <a:r>
              <a:rPr lang="en-ZA" sz="1400" dirty="0">
                <a:effectLst/>
                <a:latin typeface="Arial" panose="020B0604020202020204" pitchFamily="34" charset="0"/>
                <a:ea typeface="Calibri" panose="020F0502020204030204" pitchFamily="34" charset="0"/>
                <a:cs typeface="Arial" panose="020B0604020202020204" pitchFamily="34" charset="0"/>
              </a:rPr>
              <a:t>(</a:t>
            </a:r>
            <a:r>
              <a:rPr lang="en-ZA" sz="1400" dirty="0">
                <a:solidFill>
                  <a:srgbClr val="222222"/>
                </a:solidFill>
                <a:effectLst/>
                <a:latin typeface="Arial" panose="020B0604020202020204" pitchFamily="34" charset="0"/>
                <a:ea typeface="Calibri" panose="020F0502020204030204" pitchFamily="34" charset="0"/>
                <a:cs typeface="Arial" panose="020B0604020202020204" pitchFamily="34" charset="0"/>
              </a:rPr>
              <a:t>Chibaya &amp; Engelbrecht, 2022; Sithole, 2020).</a:t>
            </a:r>
            <a:endParaRPr lang="en-ZA"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85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A9A0-1ADF-4417-B1C5-5D1458142937}"/>
              </a:ext>
            </a:extLst>
          </p:cNvPr>
          <p:cNvSpPr>
            <a:spLocks noGrp="1"/>
          </p:cNvSpPr>
          <p:nvPr>
            <p:ph type="title"/>
          </p:nvPr>
        </p:nvSpPr>
        <p:spPr>
          <a:xfrm>
            <a:off x="163498" y="0"/>
            <a:ext cx="10972800" cy="1143000"/>
          </a:xfrm>
        </p:spPr>
        <p:txBody>
          <a:bodyPr/>
          <a:lstStyle/>
          <a:p>
            <a:r>
              <a:rPr lang="en-US" sz="2800" b="1" dirty="0">
                <a:latin typeface="Arial" panose="020B0604020202020204" pitchFamily="34" charset="0"/>
                <a:cs typeface="Arial" panose="020B0604020202020204" pitchFamily="34" charset="0"/>
              </a:rPr>
              <a:t>Methodology </a:t>
            </a:r>
            <a:endParaRPr lang="en-ZA" sz="2800" b="1"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FF369492-8471-4027-BC6B-6497F541DD3E}"/>
              </a:ext>
            </a:extLst>
          </p:cNvPr>
          <p:cNvGraphicFramePr>
            <a:graphicFrameLocks noGrp="1"/>
          </p:cNvGraphicFramePr>
          <p:nvPr>
            <p:ph idx="1"/>
            <p:extLst>
              <p:ext uri="{D42A27DB-BD31-4B8C-83A1-F6EECF244321}">
                <p14:modId xmlns:p14="http://schemas.microsoft.com/office/powerpoint/2010/main" val="721228244"/>
              </p:ext>
            </p:extLst>
          </p:nvPr>
        </p:nvGraphicFramePr>
        <p:xfrm>
          <a:off x="36000" y="1548000"/>
          <a:ext cx="11911129" cy="282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93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D551-DA3B-4085-961B-D5519B050381}"/>
              </a:ext>
            </a:extLst>
          </p:cNvPr>
          <p:cNvSpPr>
            <a:spLocks noGrp="1"/>
          </p:cNvSpPr>
          <p:nvPr>
            <p:ph type="title"/>
          </p:nvPr>
        </p:nvSpPr>
        <p:spPr>
          <a:xfrm>
            <a:off x="263981" y="115556"/>
            <a:ext cx="10972800" cy="1143000"/>
          </a:xfrm>
        </p:spPr>
        <p:txBody>
          <a:bodyPr/>
          <a:lstStyle/>
          <a:p>
            <a:r>
              <a:rPr lang="en-ZA" sz="2800" b="1" dirty="0">
                <a:latin typeface="Arial" panose="020B0604020202020204" pitchFamily="34" charset="0"/>
                <a:cs typeface="Arial" panose="020B0604020202020204" pitchFamily="34" charset="0"/>
              </a:rPr>
              <a:t>Findings</a:t>
            </a:r>
            <a:endParaRPr lang="en-ZA" dirty="0"/>
          </a:p>
        </p:txBody>
      </p:sp>
      <p:sp>
        <p:nvSpPr>
          <p:cNvPr id="3" name="Content Placeholder 2">
            <a:extLst>
              <a:ext uri="{FF2B5EF4-FFF2-40B4-BE49-F238E27FC236}">
                <a16:creationId xmlns:a16="http://schemas.microsoft.com/office/drawing/2014/main" id="{892A6D71-C307-44A1-825A-FA4D17FDD2BE}"/>
              </a:ext>
            </a:extLst>
          </p:cNvPr>
          <p:cNvSpPr>
            <a:spLocks noGrp="1"/>
          </p:cNvSpPr>
          <p:nvPr>
            <p:ph idx="1"/>
          </p:nvPr>
        </p:nvSpPr>
        <p:spPr>
          <a:xfrm>
            <a:off x="609600" y="1610249"/>
            <a:ext cx="10972800" cy="4525963"/>
          </a:xfrm>
        </p:spPr>
        <p:txBody>
          <a:bodyPr/>
          <a:lstStyle/>
          <a:p>
            <a:pPr algn="just">
              <a:lnSpc>
                <a:spcPct val="115000"/>
              </a:lnSpc>
              <a:spcAft>
                <a:spcPts val="800"/>
              </a:spcAft>
              <a:buFont typeface="Wingdings" panose="05000000000000000000" pitchFamily="2" charset="2"/>
              <a:buChar char="§"/>
            </a:pPr>
            <a:r>
              <a:rPr lang="en-ZA" sz="1400" dirty="0">
                <a:effectLst/>
                <a:latin typeface="Arial" panose="020B0604020202020204" pitchFamily="34" charset="0"/>
                <a:ea typeface="Arial" panose="020B0604020202020204" pitchFamily="34" charset="0"/>
                <a:cs typeface="Arial" panose="020B0604020202020204" pitchFamily="34" charset="0"/>
              </a:rPr>
              <a:t>Findings are presented in themes and subthemes as shown in the Table 1 below:</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endParaRPr lang="en-ZA" dirty="0"/>
          </a:p>
        </p:txBody>
      </p:sp>
      <p:graphicFrame>
        <p:nvGraphicFramePr>
          <p:cNvPr id="8" name="Table 7">
            <a:extLst>
              <a:ext uri="{FF2B5EF4-FFF2-40B4-BE49-F238E27FC236}">
                <a16:creationId xmlns:a16="http://schemas.microsoft.com/office/drawing/2014/main" id="{83CABBE0-45DA-4B1D-AF16-40C5462DEB50}"/>
              </a:ext>
            </a:extLst>
          </p:cNvPr>
          <p:cNvGraphicFramePr>
            <a:graphicFrameLocks noGrp="1"/>
          </p:cNvGraphicFramePr>
          <p:nvPr>
            <p:extLst>
              <p:ext uri="{D42A27DB-BD31-4B8C-83A1-F6EECF244321}">
                <p14:modId xmlns:p14="http://schemas.microsoft.com/office/powerpoint/2010/main" val="239155628"/>
              </p:ext>
            </p:extLst>
          </p:nvPr>
        </p:nvGraphicFramePr>
        <p:xfrm>
          <a:off x="894302" y="2110153"/>
          <a:ext cx="8943034" cy="3748035"/>
        </p:xfrm>
        <a:graphic>
          <a:graphicData uri="http://schemas.openxmlformats.org/drawingml/2006/table">
            <a:tbl>
              <a:tblPr firstRow="1" firstCol="1" bandRow="1"/>
              <a:tblGrid>
                <a:gridCol w="4340889">
                  <a:extLst>
                    <a:ext uri="{9D8B030D-6E8A-4147-A177-3AD203B41FA5}">
                      <a16:colId xmlns:a16="http://schemas.microsoft.com/office/drawing/2014/main" val="2999423123"/>
                    </a:ext>
                  </a:extLst>
                </a:gridCol>
                <a:gridCol w="4602145">
                  <a:extLst>
                    <a:ext uri="{9D8B030D-6E8A-4147-A177-3AD203B41FA5}">
                      <a16:colId xmlns:a16="http://schemas.microsoft.com/office/drawing/2014/main" val="1868344133"/>
                    </a:ext>
                  </a:extLst>
                </a:gridCol>
              </a:tblGrid>
              <a:tr h="381410">
                <a:tc>
                  <a:txBody>
                    <a:bodyPr/>
                    <a:lstStyle/>
                    <a:p>
                      <a:pPr algn="ctr">
                        <a:lnSpc>
                          <a:spcPct val="115000"/>
                        </a:lnSpc>
                        <a:spcAft>
                          <a:spcPts val="800"/>
                        </a:spcAft>
                      </a:pPr>
                      <a:r>
                        <a:rPr lang="en-ZA" sz="1400" b="1" dirty="0">
                          <a:effectLst/>
                          <a:latin typeface="Arial" panose="020B0604020202020204" pitchFamily="34" charset="0"/>
                          <a:ea typeface="Arial" panose="020B0604020202020204" pitchFamily="34" charset="0"/>
                          <a:cs typeface="Arial" panose="020B0604020202020204" pitchFamily="34" charset="0"/>
                        </a:rPr>
                        <a:t>Themes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ZA" sz="1400" b="1" dirty="0">
                          <a:effectLst/>
                          <a:latin typeface="Arial" panose="020B0604020202020204" pitchFamily="34" charset="0"/>
                          <a:ea typeface="Arial" panose="020B0604020202020204" pitchFamily="34" charset="0"/>
                          <a:cs typeface="Arial" panose="020B0604020202020204" pitchFamily="34" charset="0"/>
                        </a:rPr>
                        <a:t>Sub-themes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57207"/>
                  </a:ext>
                </a:extLst>
              </a:tr>
              <a:tr h="1561863">
                <a:tc>
                  <a:txBody>
                    <a:bodyPr/>
                    <a:lstStyle/>
                    <a:p>
                      <a:pPr marL="0" lvl="0" indent="0" algn="just">
                        <a:lnSpc>
                          <a:spcPct val="115000"/>
                        </a:lnSpc>
                        <a:buFont typeface="+mj-lt"/>
                        <a:buNone/>
                      </a:pPr>
                      <a:r>
                        <a:rPr lang="en-ZA" sz="1400" dirty="0">
                          <a:effectLst/>
                          <a:latin typeface="Arial" panose="020B0604020202020204" pitchFamily="34" charset="0"/>
                          <a:ea typeface="Arial" panose="020B0604020202020204" pitchFamily="34" charset="0"/>
                          <a:cs typeface="Arial" panose="020B0604020202020204" pitchFamily="34" charset="0"/>
                        </a:rPr>
                        <a:t>1.  Participants’ understanding of supervision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pPr>
                      <a:r>
                        <a:rPr lang="en-ZA" sz="1400" dirty="0">
                          <a:latin typeface="Arial" panose="020B0604020202020204" pitchFamily="34" charset="0"/>
                          <a:cs typeface="Arial" panose="020B0604020202020204" pitchFamily="34" charset="0"/>
                        </a:rPr>
                        <a:t>1.1 . Supervision as support and guidance</a:t>
                      </a:r>
                    </a:p>
                    <a:p>
                      <a:pPr marL="457200" algn="just">
                        <a:lnSpc>
                          <a:spcPct val="115000"/>
                        </a:lnSpc>
                      </a:pPr>
                      <a:endParaRPr lang="en-ZA" sz="1400" dirty="0">
                        <a:latin typeface="Arial" panose="020B0604020202020204" pitchFamily="34" charset="0"/>
                        <a:cs typeface="Arial" panose="020B0604020202020204" pitchFamily="34" charset="0"/>
                      </a:endParaRPr>
                    </a:p>
                    <a:p>
                      <a:pPr marL="457200" algn="just">
                        <a:lnSpc>
                          <a:spcPct val="115000"/>
                        </a:lnSpc>
                      </a:pPr>
                      <a:r>
                        <a:rPr lang="en-ZA" sz="1400" dirty="0">
                          <a:latin typeface="Arial" panose="020B0604020202020204" pitchFamily="34" charset="0"/>
                          <a:cs typeface="Arial" panose="020B0604020202020204" pitchFamily="34" charset="0"/>
                        </a:rPr>
                        <a:t>1.2. Supervision as educational and growth-related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989129"/>
                  </a:ext>
                </a:extLst>
              </a:tr>
              <a:tr h="1804762">
                <a:tc>
                  <a:txBody>
                    <a:bodyPr/>
                    <a:lstStyle/>
                    <a:p>
                      <a:pPr marL="0" lvl="0" indent="0" algn="just">
                        <a:lnSpc>
                          <a:spcPct val="115000"/>
                        </a:lnSpc>
                        <a:buFont typeface="+mj-lt"/>
                        <a:buNone/>
                      </a:pPr>
                      <a:r>
                        <a:rPr lang="en-ZA" sz="1400" dirty="0">
                          <a:effectLst/>
                          <a:latin typeface="Arial" panose="020B0604020202020204" pitchFamily="34" charset="0"/>
                          <a:ea typeface="Arial" panose="020B0604020202020204" pitchFamily="34" charset="0"/>
                          <a:cs typeface="Arial" panose="020B0604020202020204" pitchFamily="34" charset="0"/>
                        </a:rPr>
                        <a:t>2. Relating understanding of supervision with experience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1" indent="0" algn="just">
                        <a:lnSpc>
                          <a:spcPct val="115000"/>
                        </a:lnSpc>
                        <a:spcAft>
                          <a:spcPts val="800"/>
                        </a:spcAft>
                        <a:buSzPts val="1200"/>
                        <a:buFont typeface="+mj-lt"/>
                        <a:buNone/>
                      </a:pPr>
                      <a:r>
                        <a:rPr lang="en-ZA" sz="1400" dirty="0">
                          <a:effectLst/>
                          <a:latin typeface="Arial" panose="020B0604020202020204" pitchFamily="34" charset="0"/>
                          <a:ea typeface="Calibri" panose="020F0502020204030204" pitchFamily="34" charset="0"/>
                          <a:cs typeface="Arial" panose="020B0604020202020204" pitchFamily="34" charset="0"/>
                        </a:rPr>
                        <a:t>2.1 Understanding not similar to supervision experience</a:t>
                      </a:r>
                    </a:p>
                    <a:p>
                      <a:pPr marL="457200" lvl="1" indent="0" algn="just">
                        <a:lnSpc>
                          <a:spcPct val="115000"/>
                        </a:lnSpc>
                        <a:spcAft>
                          <a:spcPts val="800"/>
                        </a:spcAft>
                        <a:buSzPts val="1200"/>
                        <a:buFont typeface="+mj-lt"/>
                        <a:buNone/>
                      </a:pP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457200" lvl="1" indent="0" algn="just">
                        <a:lnSpc>
                          <a:spcPct val="115000"/>
                        </a:lnSpc>
                        <a:spcAft>
                          <a:spcPts val="800"/>
                        </a:spcAft>
                        <a:buSzPts val="1200"/>
                        <a:buFont typeface="+mj-lt"/>
                        <a:buNone/>
                      </a:pPr>
                      <a:r>
                        <a:rPr lang="en-ZA" sz="1400" dirty="0">
                          <a:effectLst/>
                          <a:latin typeface="Arial" panose="020B0604020202020204" pitchFamily="34" charset="0"/>
                          <a:ea typeface="Calibri" panose="020F0502020204030204" pitchFamily="34" charset="0"/>
                          <a:cs typeface="Arial" panose="020B0604020202020204" pitchFamily="34" charset="0"/>
                        </a:rPr>
                        <a:t>2.2. Understanding as partly similar with the experience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552503"/>
                  </a:ext>
                </a:extLst>
              </a:tr>
            </a:tbl>
          </a:graphicData>
        </a:graphic>
      </p:graphicFrame>
    </p:spTree>
    <p:extLst>
      <p:ext uri="{BB962C8B-B14F-4D97-AF65-F5344CB8AC3E}">
        <p14:creationId xmlns:p14="http://schemas.microsoft.com/office/powerpoint/2010/main" val="379449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D551-DA3B-4085-961B-D5519B050381}"/>
              </a:ext>
            </a:extLst>
          </p:cNvPr>
          <p:cNvSpPr>
            <a:spLocks noGrp="1"/>
          </p:cNvSpPr>
          <p:nvPr>
            <p:ph type="title"/>
          </p:nvPr>
        </p:nvSpPr>
        <p:spPr>
          <a:xfrm>
            <a:off x="163498" y="0"/>
            <a:ext cx="10972800" cy="1187624"/>
          </a:xfrm>
        </p:spPr>
        <p:txBody>
          <a:bodyPr/>
          <a:lstStyle/>
          <a:p>
            <a:r>
              <a:rPr lang="en-ZA" sz="2400" b="1" dirty="0">
                <a:effectLst/>
                <a:latin typeface="Arial" panose="020B0604020202020204" pitchFamily="34" charset="0"/>
                <a:ea typeface="Calibri" panose="020F0502020204030204" pitchFamily="34" charset="0"/>
                <a:cs typeface="Arial" panose="020B0604020202020204" pitchFamily="34" charset="0"/>
              </a:rPr>
              <a:t>Theme 1: Participants’ understanding of supervision</a:t>
            </a:r>
            <a:endParaRPr lang="en-ZA" sz="4000" dirty="0"/>
          </a:p>
        </p:txBody>
      </p:sp>
      <p:sp>
        <p:nvSpPr>
          <p:cNvPr id="3" name="Content Placeholder 2">
            <a:extLst>
              <a:ext uri="{FF2B5EF4-FFF2-40B4-BE49-F238E27FC236}">
                <a16:creationId xmlns:a16="http://schemas.microsoft.com/office/drawing/2014/main" id="{892A6D71-C307-44A1-825A-FA4D17FDD2BE}"/>
              </a:ext>
            </a:extLst>
          </p:cNvPr>
          <p:cNvSpPr>
            <a:spLocks noGrp="1"/>
          </p:cNvSpPr>
          <p:nvPr>
            <p:ph idx="1"/>
          </p:nvPr>
        </p:nvSpPr>
        <p:spPr/>
        <p:txBody>
          <a:bodyPr/>
          <a:lstStyle/>
          <a:p>
            <a:pPr>
              <a:lnSpc>
                <a:spcPct val="150000"/>
              </a:lnSpc>
              <a:buFont typeface="Wingdings" panose="05000000000000000000" pitchFamily="2" charset="2"/>
              <a:buChar char="Ø"/>
            </a:pPr>
            <a:r>
              <a:rPr lang="en-ZA" sz="1400" dirty="0">
                <a:effectLst/>
                <a:latin typeface="Arial" panose="020B0604020202020204" pitchFamily="34" charset="0"/>
                <a:ea typeface="Calibri" panose="020F0502020204030204" pitchFamily="34" charset="0"/>
                <a:cs typeface="Arial" panose="020B0604020202020204" pitchFamily="34" charset="0"/>
              </a:rPr>
              <a:t>Participants were interviewed on how they conceptualised and understood supervision.</a:t>
            </a:r>
          </a:p>
          <a:p>
            <a:pPr algn="just">
              <a:lnSpc>
                <a:spcPct val="150000"/>
              </a:lnSpc>
              <a:spcAft>
                <a:spcPts val="800"/>
              </a:spcAft>
              <a:buFont typeface="Wingdings" panose="05000000000000000000" pitchFamily="2" charset="2"/>
              <a:buChar char="v"/>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Subtheme   1.1: </a:t>
            </a:r>
            <a:r>
              <a:rPr lang="en-ZA" sz="1400" b="1" dirty="0">
                <a:effectLst/>
                <a:latin typeface="Arial" panose="020B0604020202020204" pitchFamily="34" charset="0"/>
                <a:ea typeface="Arial" panose="020B0604020202020204" pitchFamily="34" charset="0"/>
                <a:cs typeface="Arial" panose="020B0604020202020204" pitchFamily="34" charset="0"/>
              </a:rPr>
              <a:t>Supervision as support and guidance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and “guidance” were prevalent amongst participants’ responses as they provided their perspectives of how they conceptualised social work supervision:</a:t>
            </a:r>
          </a:p>
          <a:p>
            <a:pPr marL="1257300" marR="288290" lvl="3" indent="0" algn="just">
              <a:lnSpc>
                <a:spcPct val="150000"/>
              </a:lnSpc>
              <a:spcAft>
                <a:spcPts val="800"/>
              </a:spcAft>
              <a:buNone/>
            </a:pPr>
            <a:r>
              <a:rPr lang="en-ZA" sz="1400" i="1" dirty="0">
                <a:effectLst/>
                <a:latin typeface="Arial" panose="020B0604020202020204" pitchFamily="34" charset="0"/>
                <a:ea typeface="Calibri" panose="020F0502020204030204" pitchFamily="34" charset="0"/>
                <a:cs typeface="Arial" panose="020B0604020202020204" pitchFamily="34" charset="0"/>
              </a:rPr>
              <a:t>“Real supervision provides support and guidance to social workers. It provides support to social workers.”</a:t>
            </a:r>
            <a:r>
              <a:rPr lang="en-ZA" sz="1400" dirty="0">
                <a:effectLst/>
                <a:latin typeface="Arial" panose="020B0604020202020204" pitchFamily="34" charset="0"/>
                <a:ea typeface="Calibri" panose="020F0502020204030204" pitchFamily="34" charset="0"/>
                <a:cs typeface="Arial" panose="020B0604020202020204" pitchFamily="34" charset="0"/>
              </a:rPr>
              <a:t> </a:t>
            </a:r>
            <a:r>
              <a:rPr lang="en-ZA" sz="1400" b="1" dirty="0">
                <a:effectLst/>
                <a:latin typeface="Arial" panose="020B0604020202020204" pitchFamily="34" charset="0"/>
                <a:ea typeface="Calibri" panose="020F0502020204030204" pitchFamily="34" charset="0"/>
                <a:cs typeface="Arial" panose="020B0604020202020204" pitchFamily="34" charset="0"/>
              </a:rPr>
              <a:t>(SWP 9)</a:t>
            </a:r>
          </a:p>
          <a:p>
            <a:pPr marR="288290" algn="just">
              <a:lnSpc>
                <a:spcPct val="150000"/>
              </a:lnSpc>
              <a:spcAft>
                <a:spcPts val="800"/>
              </a:spcAft>
              <a:buFont typeface="Wingdings" panose="05000000000000000000" pitchFamily="2" charset="2"/>
              <a:buChar char="v"/>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Subtheme 1.2: Supervision as educational and growth-related process</a:t>
            </a:r>
            <a:endPar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288290" algn="just">
              <a:lnSpc>
                <a:spcPct val="150000"/>
              </a:lnSpc>
              <a:spcAft>
                <a:spcPts val="800"/>
              </a:spcAft>
              <a:buFont typeface="Wingdings" panose="05000000000000000000" pitchFamily="2" charset="2"/>
              <a:buChar char="Ø"/>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participants revealed the element of growth and development as another essential element in supervision</a:t>
            </a:r>
            <a:r>
              <a:rPr lang="en-ZA" sz="14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0" marR="288290" indent="0" algn="just">
              <a:lnSpc>
                <a:spcPct val="150000"/>
              </a:lnSpc>
              <a:spcAft>
                <a:spcPts val="800"/>
              </a:spcAft>
              <a:buNone/>
            </a:pPr>
            <a:r>
              <a:rPr lang="en-ZA" sz="1400" i="1" dirty="0">
                <a:effectLst/>
                <a:latin typeface="Arial" panose="020B0604020202020204" pitchFamily="34" charset="0"/>
                <a:ea typeface="Calibri" panose="020F0502020204030204" pitchFamily="34" charset="0"/>
                <a:cs typeface="Arial" panose="020B0604020202020204" pitchFamily="34" charset="0"/>
              </a:rPr>
              <a:t>	“For me, supervision is about educating supervisees on the work they need to do to ensure that they do it 		accordingly. I also think of supervision as a way to account for the work that you have been given.” </a:t>
            </a:r>
            <a:r>
              <a:rPr lang="en-ZA" sz="1400" b="1" dirty="0">
                <a:effectLst/>
                <a:latin typeface="Arial" panose="020B0604020202020204" pitchFamily="34" charset="0"/>
                <a:ea typeface="Calibri" panose="020F0502020204030204" pitchFamily="34" charset="0"/>
                <a:cs typeface="Arial" panose="020B0604020202020204" pitchFamily="34" charset="0"/>
              </a:rPr>
              <a:t>(SWP 5)</a:t>
            </a:r>
          </a:p>
          <a:p>
            <a:pPr marL="0" marR="288290" indent="0" algn="just">
              <a:lnSpc>
                <a:spcPct val="115000"/>
              </a:lnSpc>
              <a:spcAft>
                <a:spcPts val="800"/>
              </a:spcAft>
              <a:buNone/>
            </a:pPr>
            <a:endParaRPr lang="en-ZA" sz="2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288290" indent="0" algn="just">
              <a:lnSpc>
                <a:spcPct val="115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1563416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46500</TotalTime>
  <Words>1666</Words>
  <Application>Microsoft Office PowerPoint</Application>
  <PresentationFormat>Widescreen</PresentationFormat>
  <Paragraphs>104</Paragraphs>
  <Slides>14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Arial</vt:lpstr>
      <vt:lpstr>Arial Narrow</vt:lpstr>
      <vt:lpstr>Arial Rounded MT Bold</vt:lpstr>
      <vt:lpstr>Bahnschrift SemiBold Condensed</vt:lpstr>
      <vt:lpstr>Calibri</vt:lpstr>
      <vt:lpstr>Calibri Light</vt:lpstr>
      <vt:lpstr>Century Gothic</vt:lpstr>
      <vt:lpstr>Optima</vt:lpstr>
      <vt:lpstr>Times New Roman</vt:lpstr>
      <vt:lpstr>Wingdings</vt:lpstr>
      <vt:lpstr>Office Theme</vt:lpstr>
      <vt:lpstr>Default Design</vt:lpstr>
      <vt:lpstr>College of  Humanities  School of Applied Human Sciences Discipline of Social Work</vt:lpstr>
      <vt:lpstr>PowerPoint Presentation</vt:lpstr>
      <vt:lpstr>Presentation outlines </vt:lpstr>
      <vt:lpstr>Introduction</vt:lpstr>
      <vt:lpstr>Cont. Introduction</vt:lpstr>
      <vt:lpstr>Contextualizing of Supervision</vt:lpstr>
      <vt:lpstr>Methodology </vt:lpstr>
      <vt:lpstr>Findings</vt:lpstr>
      <vt:lpstr>Theme 1: Participants’ understanding of supervision</vt:lpstr>
      <vt:lpstr>Theme 2: Relating understanding of supervision with experience</vt:lpstr>
      <vt:lpstr>Conclusions  </vt:lpstr>
      <vt:lpstr>Recommendations </vt:lpstr>
      <vt:lpstr>References </vt:lpstr>
      <vt:lpstr>THANK YOU   NGIYABONGA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sbm</dc:creator>
  <cp:lastModifiedBy>Sandile Gumbi</cp:lastModifiedBy>
  <cp:revision>304</cp:revision>
  <dcterms:created xsi:type="dcterms:W3CDTF">2018-09-05T13:53:39Z</dcterms:created>
  <dcterms:modified xsi:type="dcterms:W3CDTF">2023-09-28T01:08:30Z</dcterms:modified>
</cp:coreProperties>
</file>