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8"/>
  </p:notesMasterIdLst>
  <p:sldIdLst>
    <p:sldId id="257" r:id="rId2"/>
    <p:sldId id="258" r:id="rId3"/>
    <p:sldId id="300" r:id="rId4"/>
    <p:sldId id="295" r:id="rId5"/>
    <p:sldId id="296" r:id="rId6"/>
    <p:sldId id="299" r:id="rId7"/>
    <p:sldId id="305" r:id="rId8"/>
    <p:sldId id="301" r:id="rId9"/>
    <p:sldId id="302" r:id="rId10"/>
    <p:sldId id="303" r:id="rId11"/>
    <p:sldId id="307" r:id="rId12"/>
    <p:sldId id="308" r:id="rId13"/>
    <p:sldId id="309" r:id="rId14"/>
    <p:sldId id="310" r:id="rId15"/>
    <p:sldId id="306" r:id="rId16"/>
    <p:sldId id="290" r:id="rId1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975" autoAdjust="0"/>
    <p:restoredTop sz="68234" autoAdjust="0"/>
  </p:normalViewPr>
  <p:slideViewPr>
    <p:cSldViewPr snapToGrid="0">
      <p:cViewPr varScale="1">
        <p:scale>
          <a:sx n="80" d="100"/>
          <a:sy n="80" d="100"/>
        </p:scale>
        <p:origin x="1620"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227F9-94BB-43B7-A1EE-76983C9736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pPr rtl="1"/>
          <a:endParaRPr lang="he-IL"/>
        </a:p>
      </dgm:t>
    </dgm:pt>
    <dgm:pt modelId="{26FA9302-123B-40B6-B8CA-8D1D8C635723}">
      <dgm:prSet phldrT="[טקסט]"/>
      <dgm:spPr/>
      <dgm:t>
        <a:bodyPr/>
        <a:lstStyle/>
        <a:p>
          <a:pPr rtl="1"/>
          <a:r>
            <a:rPr lang="en-US" dirty="0"/>
            <a:t>Online survey (n=394)</a:t>
          </a:r>
          <a:endParaRPr lang="he-IL" dirty="0"/>
        </a:p>
      </dgm:t>
    </dgm:pt>
    <dgm:pt modelId="{88027794-6111-42BA-B6A0-F65D48957674}" type="parTrans" cxnId="{B41FC40B-9C16-4CFD-8B50-9A777D5B22CD}">
      <dgm:prSet/>
      <dgm:spPr/>
      <dgm:t>
        <a:bodyPr/>
        <a:lstStyle/>
        <a:p>
          <a:pPr rtl="1"/>
          <a:endParaRPr lang="he-IL"/>
        </a:p>
      </dgm:t>
    </dgm:pt>
    <dgm:pt modelId="{4CD0CC23-91EE-4123-BE28-D64FA2E64BFE}" type="sibTrans" cxnId="{B41FC40B-9C16-4CFD-8B50-9A777D5B22CD}">
      <dgm:prSet/>
      <dgm:spPr/>
      <dgm:t>
        <a:bodyPr/>
        <a:lstStyle/>
        <a:p>
          <a:pPr rtl="1"/>
          <a:endParaRPr lang="he-IL"/>
        </a:p>
      </dgm:t>
    </dgm:pt>
    <dgm:pt modelId="{DD7109F5-4C90-4161-9C38-FA24C4107B54}">
      <dgm:prSet phldrT="[טקסט]"/>
      <dgm:spPr/>
      <dgm:t>
        <a:bodyPr/>
        <a:lstStyle/>
        <a:p>
          <a:pPr rtl="1"/>
          <a:r>
            <a:rPr lang="en-US" dirty="0">
              <a:solidFill>
                <a:schemeClr val="tx1"/>
              </a:solidFill>
            </a:rPr>
            <a:t>online interview with web support-assisted youths (n=8)</a:t>
          </a:r>
          <a:endParaRPr lang="he-IL" dirty="0">
            <a:solidFill>
              <a:schemeClr val="tx1"/>
            </a:solidFill>
          </a:endParaRPr>
        </a:p>
      </dgm:t>
    </dgm:pt>
    <dgm:pt modelId="{01657EFE-3212-4798-939D-B85A5904EBC1}" type="parTrans" cxnId="{69AC5D26-CC8B-4608-A7B9-67BF870C633E}">
      <dgm:prSet/>
      <dgm:spPr/>
      <dgm:t>
        <a:bodyPr/>
        <a:lstStyle/>
        <a:p>
          <a:pPr rtl="1"/>
          <a:endParaRPr lang="he-IL"/>
        </a:p>
      </dgm:t>
    </dgm:pt>
    <dgm:pt modelId="{BDAFC340-F116-46E9-BE39-655BA1FB8BAF}" type="sibTrans" cxnId="{69AC5D26-CC8B-4608-A7B9-67BF870C633E}">
      <dgm:prSet/>
      <dgm:spPr/>
      <dgm:t>
        <a:bodyPr/>
        <a:lstStyle/>
        <a:p>
          <a:pPr rtl="1"/>
          <a:endParaRPr lang="he-IL"/>
        </a:p>
      </dgm:t>
    </dgm:pt>
    <dgm:pt modelId="{ECB1CAD7-2780-41F0-B8F2-085464E30C19}">
      <dgm:prSet/>
      <dgm:spPr/>
      <dgm:t>
        <a:bodyPr/>
        <a:lstStyle/>
        <a:p>
          <a:pPr rtl="1"/>
          <a:r>
            <a:rPr lang="en-US" dirty="0"/>
            <a:t>messages in support groups (n=176)</a:t>
          </a:r>
          <a:endParaRPr lang="he-IL" dirty="0"/>
        </a:p>
      </dgm:t>
    </dgm:pt>
    <dgm:pt modelId="{3CD08DCB-AA32-4996-A1D5-3CB4C8F3E844}" type="parTrans" cxnId="{32C2A7EB-831E-4376-9C4E-53DCA7A7AEB9}">
      <dgm:prSet/>
      <dgm:spPr/>
      <dgm:t>
        <a:bodyPr/>
        <a:lstStyle/>
        <a:p>
          <a:pPr rtl="1"/>
          <a:endParaRPr lang="he-IL"/>
        </a:p>
      </dgm:t>
    </dgm:pt>
    <dgm:pt modelId="{0E1C8870-6211-4E73-BA04-86503F78B807}" type="sibTrans" cxnId="{32C2A7EB-831E-4376-9C4E-53DCA7A7AEB9}">
      <dgm:prSet/>
      <dgm:spPr/>
      <dgm:t>
        <a:bodyPr/>
        <a:lstStyle/>
        <a:p>
          <a:pPr rtl="1"/>
          <a:endParaRPr lang="he-IL"/>
        </a:p>
      </dgm:t>
    </dgm:pt>
    <dgm:pt modelId="{3901AB06-1816-4C91-9BB0-2EA7C2B23238}">
      <dgm:prSet/>
      <dgm:spPr/>
      <dgm:t>
        <a:bodyPr/>
        <a:lstStyle/>
        <a:p>
          <a:pPr rtl="1"/>
          <a:r>
            <a:rPr lang="en-US" dirty="0"/>
            <a:t>one-on-one chat logs (n=24)</a:t>
          </a:r>
          <a:endParaRPr lang="he-IL" dirty="0"/>
        </a:p>
      </dgm:t>
    </dgm:pt>
    <dgm:pt modelId="{EA85E841-0040-455B-AE20-04CE3DEDD742}" type="parTrans" cxnId="{71C93006-2986-4754-95A7-C09BB806C040}">
      <dgm:prSet/>
      <dgm:spPr/>
      <dgm:t>
        <a:bodyPr/>
        <a:lstStyle/>
        <a:p>
          <a:pPr rtl="1"/>
          <a:endParaRPr lang="he-IL"/>
        </a:p>
      </dgm:t>
    </dgm:pt>
    <dgm:pt modelId="{62F7C1E5-6DBA-4867-B9F4-8A1B9311F656}" type="sibTrans" cxnId="{71C93006-2986-4754-95A7-C09BB806C040}">
      <dgm:prSet/>
      <dgm:spPr/>
      <dgm:t>
        <a:bodyPr/>
        <a:lstStyle/>
        <a:p>
          <a:pPr rtl="1"/>
          <a:endParaRPr lang="he-IL"/>
        </a:p>
      </dgm:t>
    </dgm:pt>
    <dgm:pt modelId="{F0E32D2A-71D1-4BE7-B8C9-D841DDCEC050}">
      <dgm:prSet/>
      <dgm:spPr>
        <a:solidFill>
          <a:schemeClr val="accent2">
            <a:lumMod val="20000"/>
            <a:lumOff val="80000"/>
          </a:schemeClr>
        </a:solidFill>
      </dgm:spPr>
      <dgm:t>
        <a:bodyPr/>
        <a:lstStyle/>
        <a:p>
          <a:pPr rtl="1"/>
          <a:r>
            <a:rPr lang="en-US" dirty="0">
              <a:solidFill>
                <a:schemeClr val="tx1"/>
              </a:solidFill>
            </a:rPr>
            <a:t>messages in support groups (n=176)</a:t>
          </a:r>
          <a:endParaRPr lang="he-IL" dirty="0">
            <a:solidFill>
              <a:schemeClr val="tx1"/>
            </a:solidFill>
          </a:endParaRPr>
        </a:p>
      </dgm:t>
    </dgm:pt>
    <dgm:pt modelId="{B1CF8B10-01C5-4583-9E74-DED9D3003586}" type="parTrans" cxnId="{F35A07EC-EE56-4FF6-98AC-2C0887C1D407}">
      <dgm:prSet/>
      <dgm:spPr/>
      <dgm:t>
        <a:bodyPr/>
        <a:lstStyle/>
        <a:p>
          <a:pPr rtl="1"/>
          <a:endParaRPr lang="he-IL"/>
        </a:p>
      </dgm:t>
    </dgm:pt>
    <dgm:pt modelId="{C0D4A2DA-5590-4EC4-B070-C5B160A2DB67}" type="sibTrans" cxnId="{F35A07EC-EE56-4FF6-98AC-2C0887C1D407}">
      <dgm:prSet/>
      <dgm:spPr/>
      <dgm:t>
        <a:bodyPr/>
        <a:lstStyle/>
        <a:p>
          <a:pPr rtl="1"/>
          <a:endParaRPr lang="he-IL"/>
        </a:p>
      </dgm:t>
    </dgm:pt>
    <dgm:pt modelId="{E47AA1CE-D733-4D99-91A1-D8E22F021CEB}">
      <dgm:prSet/>
      <dgm:spPr>
        <a:solidFill>
          <a:schemeClr val="accent5">
            <a:lumMod val="20000"/>
            <a:lumOff val="80000"/>
          </a:schemeClr>
        </a:solidFill>
      </dgm:spPr>
      <dgm:t>
        <a:bodyPr/>
        <a:lstStyle/>
        <a:p>
          <a:pPr rtl="1"/>
          <a:endParaRPr lang="he-IL" dirty="0">
            <a:solidFill>
              <a:schemeClr val="tx1"/>
            </a:solidFill>
          </a:endParaRPr>
        </a:p>
      </dgm:t>
    </dgm:pt>
    <dgm:pt modelId="{65A72E4B-E34E-4CFD-AFD9-227F2F50F3F1}" type="sibTrans" cxnId="{A2FCEC37-FC6F-4399-9A05-5E6D0E3282B6}">
      <dgm:prSet/>
      <dgm:spPr/>
      <dgm:t>
        <a:bodyPr/>
        <a:lstStyle/>
        <a:p>
          <a:pPr rtl="1"/>
          <a:endParaRPr lang="he-IL"/>
        </a:p>
      </dgm:t>
    </dgm:pt>
    <dgm:pt modelId="{EF0F2DCC-21D4-4CE0-8337-5F4A063EAACB}" type="parTrans" cxnId="{A2FCEC37-FC6F-4399-9A05-5E6D0E3282B6}">
      <dgm:prSet/>
      <dgm:spPr/>
      <dgm:t>
        <a:bodyPr/>
        <a:lstStyle/>
        <a:p>
          <a:pPr rtl="1"/>
          <a:endParaRPr lang="he-IL"/>
        </a:p>
      </dgm:t>
    </dgm:pt>
    <dgm:pt modelId="{B7796289-F44A-47EE-9600-F4DEEA8DF5FC}" type="pres">
      <dgm:prSet presAssocID="{57C227F9-94BB-43B7-A1EE-76983C9736F1}" presName="diagram" presStyleCnt="0">
        <dgm:presLayoutVars>
          <dgm:dir/>
          <dgm:resizeHandles val="exact"/>
        </dgm:presLayoutVars>
      </dgm:prSet>
      <dgm:spPr/>
    </dgm:pt>
    <dgm:pt modelId="{1FAFD7AC-3B38-4123-AB38-DEA8549D6118}" type="pres">
      <dgm:prSet presAssocID="{3901AB06-1816-4C91-9BB0-2EA7C2B23238}" presName="node" presStyleLbl="node1" presStyleIdx="0" presStyleCnt="6" custLinFactNeighborX="8321" custLinFactNeighborY="93463">
        <dgm:presLayoutVars>
          <dgm:bulletEnabled val="1"/>
        </dgm:presLayoutVars>
      </dgm:prSet>
      <dgm:spPr/>
    </dgm:pt>
    <dgm:pt modelId="{596CCB11-C80C-4427-B8BE-A14D95BE6FE8}" type="pres">
      <dgm:prSet presAssocID="{62F7C1E5-6DBA-4867-B9F4-8A1B9311F656}" presName="sibTrans" presStyleCnt="0"/>
      <dgm:spPr/>
    </dgm:pt>
    <dgm:pt modelId="{ED6F629F-C767-45D3-A680-68BFA04A5809}" type="pres">
      <dgm:prSet presAssocID="{ECB1CAD7-2780-41F0-B8F2-085464E30C19}" presName="node" presStyleLbl="node1" presStyleIdx="1" presStyleCnt="6" custLinFactX="-1570" custLinFactNeighborX="-100000" custLinFactNeighborY="-20925">
        <dgm:presLayoutVars>
          <dgm:bulletEnabled val="1"/>
        </dgm:presLayoutVars>
      </dgm:prSet>
      <dgm:spPr/>
    </dgm:pt>
    <dgm:pt modelId="{0C28EC3D-3A6E-4966-9B27-23A455B58447}" type="pres">
      <dgm:prSet presAssocID="{0E1C8870-6211-4E73-BA04-86503F78B807}" presName="sibTrans" presStyleCnt="0"/>
      <dgm:spPr/>
    </dgm:pt>
    <dgm:pt modelId="{D46FCC6A-F475-4162-B750-F81B60D14000}" type="pres">
      <dgm:prSet presAssocID="{26FA9302-123B-40B6-B8CA-8D1D8C635723}" presName="node" presStyleLbl="node1" presStyleIdx="2" presStyleCnt="6" custLinFactY="-14146" custLinFactNeighborX="2126" custLinFactNeighborY="-100000">
        <dgm:presLayoutVars>
          <dgm:bulletEnabled val="1"/>
        </dgm:presLayoutVars>
      </dgm:prSet>
      <dgm:spPr/>
    </dgm:pt>
    <dgm:pt modelId="{164197FD-17ED-48DA-9E68-C2C50E453D68}" type="pres">
      <dgm:prSet presAssocID="{4CD0CC23-91EE-4123-BE28-D64FA2E64BFE}" presName="sibTrans" presStyleCnt="0"/>
      <dgm:spPr/>
    </dgm:pt>
    <dgm:pt modelId="{7220B930-0695-441E-98C1-6E9559E23FAF}" type="pres">
      <dgm:prSet presAssocID="{DD7109F5-4C90-4161-9C38-FA24C4107B54}" presName="node" presStyleLbl="node1" presStyleIdx="3" presStyleCnt="6" custLinFactX="13027" custLinFactY="-37591" custLinFactNeighborX="100000" custLinFactNeighborY="-100000">
        <dgm:presLayoutVars>
          <dgm:bulletEnabled val="1"/>
        </dgm:presLayoutVars>
      </dgm:prSet>
      <dgm:spPr/>
    </dgm:pt>
    <dgm:pt modelId="{4A97F1D2-67FB-4D95-891D-A393D952ED3A}" type="pres">
      <dgm:prSet presAssocID="{BDAFC340-F116-46E9-BE39-655BA1FB8BAF}" presName="sibTrans" presStyleCnt="0"/>
      <dgm:spPr/>
    </dgm:pt>
    <dgm:pt modelId="{98CF53EB-E8C0-45AB-B0ED-96951E643ED1}" type="pres">
      <dgm:prSet presAssocID="{E47AA1CE-D733-4D99-91A1-D8E22F021CEB}" presName="node" presStyleLbl="node1" presStyleIdx="4" presStyleCnt="6" custLinFactNeighborX="3027" custLinFactNeighborY="-23203">
        <dgm:presLayoutVars>
          <dgm:bulletEnabled val="1"/>
        </dgm:presLayoutVars>
      </dgm:prSet>
      <dgm:spPr/>
    </dgm:pt>
    <dgm:pt modelId="{B234DD72-1F18-48F4-8E13-4C8BDF6A59B4}" type="pres">
      <dgm:prSet presAssocID="{65A72E4B-E34E-4CFD-AFD9-227F2F50F3F1}" presName="sibTrans" presStyleCnt="0"/>
      <dgm:spPr/>
    </dgm:pt>
    <dgm:pt modelId="{A3FE5051-369A-4B53-B5F2-C7BF5B9AA929}" type="pres">
      <dgm:prSet presAssocID="{F0E32D2A-71D1-4BE7-B8C9-D841DDCEC050}" presName="node" presStyleLbl="node1" presStyleIdx="5" presStyleCnt="6" custLinFactNeighborX="736" custLinFactNeighborY="-23203">
        <dgm:presLayoutVars>
          <dgm:bulletEnabled val="1"/>
        </dgm:presLayoutVars>
      </dgm:prSet>
      <dgm:spPr/>
    </dgm:pt>
  </dgm:ptLst>
  <dgm:cxnLst>
    <dgm:cxn modelId="{71C93006-2986-4754-95A7-C09BB806C040}" srcId="{57C227F9-94BB-43B7-A1EE-76983C9736F1}" destId="{3901AB06-1816-4C91-9BB0-2EA7C2B23238}" srcOrd="0" destOrd="0" parTransId="{EA85E841-0040-455B-AE20-04CE3DEDD742}" sibTransId="{62F7C1E5-6DBA-4867-B9F4-8A1B9311F656}"/>
    <dgm:cxn modelId="{B41FC40B-9C16-4CFD-8B50-9A777D5B22CD}" srcId="{57C227F9-94BB-43B7-A1EE-76983C9736F1}" destId="{26FA9302-123B-40B6-B8CA-8D1D8C635723}" srcOrd="2" destOrd="0" parTransId="{88027794-6111-42BA-B6A0-F65D48957674}" sibTransId="{4CD0CC23-91EE-4123-BE28-D64FA2E64BFE}"/>
    <dgm:cxn modelId="{6543491B-E6D1-4B43-B071-0FE2395CCD98}" type="presOf" srcId="{26FA9302-123B-40B6-B8CA-8D1D8C635723}" destId="{D46FCC6A-F475-4162-B750-F81B60D14000}" srcOrd="0" destOrd="0" presId="urn:microsoft.com/office/officeart/2005/8/layout/default"/>
    <dgm:cxn modelId="{69AC5D26-CC8B-4608-A7B9-67BF870C633E}" srcId="{57C227F9-94BB-43B7-A1EE-76983C9736F1}" destId="{DD7109F5-4C90-4161-9C38-FA24C4107B54}" srcOrd="3" destOrd="0" parTransId="{01657EFE-3212-4798-939D-B85A5904EBC1}" sibTransId="{BDAFC340-F116-46E9-BE39-655BA1FB8BAF}"/>
    <dgm:cxn modelId="{68BD1833-3598-488A-B805-330D935BFC13}" type="presOf" srcId="{DD7109F5-4C90-4161-9C38-FA24C4107B54}" destId="{7220B930-0695-441E-98C1-6E9559E23FAF}" srcOrd="0" destOrd="0" presId="urn:microsoft.com/office/officeart/2005/8/layout/default"/>
    <dgm:cxn modelId="{A2FCEC37-FC6F-4399-9A05-5E6D0E3282B6}" srcId="{57C227F9-94BB-43B7-A1EE-76983C9736F1}" destId="{E47AA1CE-D733-4D99-91A1-D8E22F021CEB}" srcOrd="4" destOrd="0" parTransId="{EF0F2DCC-21D4-4CE0-8337-5F4A063EAACB}" sibTransId="{65A72E4B-E34E-4CFD-AFD9-227F2F50F3F1}"/>
    <dgm:cxn modelId="{DBB3C045-7CDB-46E8-9446-C6FB54F4AD1B}" type="presOf" srcId="{57C227F9-94BB-43B7-A1EE-76983C9736F1}" destId="{B7796289-F44A-47EE-9600-F4DEEA8DF5FC}" srcOrd="0" destOrd="0" presId="urn:microsoft.com/office/officeart/2005/8/layout/default"/>
    <dgm:cxn modelId="{26AA7951-F2B1-4190-8A64-6AE3593B2AA8}" type="presOf" srcId="{3901AB06-1816-4C91-9BB0-2EA7C2B23238}" destId="{1FAFD7AC-3B38-4123-AB38-DEA8549D6118}" srcOrd="0" destOrd="0" presId="urn:microsoft.com/office/officeart/2005/8/layout/default"/>
    <dgm:cxn modelId="{EC9D4057-53EE-4188-9D32-0E4C38A58722}" type="presOf" srcId="{ECB1CAD7-2780-41F0-B8F2-085464E30C19}" destId="{ED6F629F-C767-45D3-A680-68BFA04A5809}" srcOrd="0" destOrd="0" presId="urn:microsoft.com/office/officeart/2005/8/layout/default"/>
    <dgm:cxn modelId="{A732499B-CAE6-478E-A8D3-2570D191B65B}" type="presOf" srcId="{F0E32D2A-71D1-4BE7-B8C9-D841DDCEC050}" destId="{A3FE5051-369A-4B53-B5F2-C7BF5B9AA929}" srcOrd="0" destOrd="0" presId="urn:microsoft.com/office/officeart/2005/8/layout/default"/>
    <dgm:cxn modelId="{F38FB5CD-9E8C-4A34-AF4F-A49A105E0D5B}" type="presOf" srcId="{E47AA1CE-D733-4D99-91A1-D8E22F021CEB}" destId="{98CF53EB-E8C0-45AB-B0ED-96951E643ED1}" srcOrd="0" destOrd="0" presId="urn:microsoft.com/office/officeart/2005/8/layout/default"/>
    <dgm:cxn modelId="{32C2A7EB-831E-4376-9C4E-53DCA7A7AEB9}" srcId="{57C227F9-94BB-43B7-A1EE-76983C9736F1}" destId="{ECB1CAD7-2780-41F0-B8F2-085464E30C19}" srcOrd="1" destOrd="0" parTransId="{3CD08DCB-AA32-4996-A1D5-3CB4C8F3E844}" sibTransId="{0E1C8870-6211-4E73-BA04-86503F78B807}"/>
    <dgm:cxn modelId="{F35A07EC-EE56-4FF6-98AC-2C0887C1D407}" srcId="{57C227F9-94BB-43B7-A1EE-76983C9736F1}" destId="{F0E32D2A-71D1-4BE7-B8C9-D841DDCEC050}" srcOrd="5" destOrd="0" parTransId="{B1CF8B10-01C5-4583-9E74-DED9D3003586}" sibTransId="{C0D4A2DA-5590-4EC4-B070-C5B160A2DB67}"/>
    <dgm:cxn modelId="{8512AFA2-2066-4076-A531-8D3C38EA2FFA}" type="presParOf" srcId="{B7796289-F44A-47EE-9600-F4DEEA8DF5FC}" destId="{1FAFD7AC-3B38-4123-AB38-DEA8549D6118}" srcOrd="0" destOrd="0" presId="urn:microsoft.com/office/officeart/2005/8/layout/default"/>
    <dgm:cxn modelId="{79007D3F-7A14-4581-A260-1B2F9F269A01}" type="presParOf" srcId="{B7796289-F44A-47EE-9600-F4DEEA8DF5FC}" destId="{596CCB11-C80C-4427-B8BE-A14D95BE6FE8}" srcOrd="1" destOrd="0" presId="urn:microsoft.com/office/officeart/2005/8/layout/default"/>
    <dgm:cxn modelId="{A6FB995A-C874-4A8B-8221-824D0B359310}" type="presParOf" srcId="{B7796289-F44A-47EE-9600-F4DEEA8DF5FC}" destId="{ED6F629F-C767-45D3-A680-68BFA04A5809}" srcOrd="2" destOrd="0" presId="urn:microsoft.com/office/officeart/2005/8/layout/default"/>
    <dgm:cxn modelId="{1183BBF6-006D-4A64-B204-0750A11679E6}" type="presParOf" srcId="{B7796289-F44A-47EE-9600-F4DEEA8DF5FC}" destId="{0C28EC3D-3A6E-4966-9B27-23A455B58447}" srcOrd="3" destOrd="0" presId="urn:microsoft.com/office/officeart/2005/8/layout/default"/>
    <dgm:cxn modelId="{C05989E7-979E-42A2-BB03-84E9CB743066}" type="presParOf" srcId="{B7796289-F44A-47EE-9600-F4DEEA8DF5FC}" destId="{D46FCC6A-F475-4162-B750-F81B60D14000}" srcOrd="4" destOrd="0" presId="urn:microsoft.com/office/officeart/2005/8/layout/default"/>
    <dgm:cxn modelId="{68538CBD-0A8F-4CB6-A653-8FEA51AA31EA}" type="presParOf" srcId="{B7796289-F44A-47EE-9600-F4DEEA8DF5FC}" destId="{164197FD-17ED-48DA-9E68-C2C50E453D68}" srcOrd="5" destOrd="0" presId="urn:microsoft.com/office/officeart/2005/8/layout/default"/>
    <dgm:cxn modelId="{84F9CD64-636C-4093-851B-42CD53A37C11}" type="presParOf" srcId="{B7796289-F44A-47EE-9600-F4DEEA8DF5FC}" destId="{7220B930-0695-441E-98C1-6E9559E23FAF}" srcOrd="6" destOrd="0" presId="urn:microsoft.com/office/officeart/2005/8/layout/default"/>
    <dgm:cxn modelId="{A520DEB0-DC4A-4505-A2C8-15B25F66748B}" type="presParOf" srcId="{B7796289-F44A-47EE-9600-F4DEEA8DF5FC}" destId="{4A97F1D2-67FB-4D95-891D-A393D952ED3A}" srcOrd="7" destOrd="0" presId="urn:microsoft.com/office/officeart/2005/8/layout/default"/>
    <dgm:cxn modelId="{E6C29E81-2D4A-4EA7-8DB0-515EED1959EB}" type="presParOf" srcId="{B7796289-F44A-47EE-9600-F4DEEA8DF5FC}" destId="{98CF53EB-E8C0-45AB-B0ED-96951E643ED1}" srcOrd="8" destOrd="0" presId="urn:microsoft.com/office/officeart/2005/8/layout/default"/>
    <dgm:cxn modelId="{90A43619-E9EF-4DB2-BC9E-1521DC8F6550}" type="presParOf" srcId="{B7796289-F44A-47EE-9600-F4DEEA8DF5FC}" destId="{B234DD72-1F18-48F4-8E13-4C8BDF6A59B4}" srcOrd="9" destOrd="0" presId="urn:microsoft.com/office/officeart/2005/8/layout/default"/>
    <dgm:cxn modelId="{2419A84D-FC5F-411F-8C53-705932B7F706}" type="presParOf" srcId="{B7796289-F44A-47EE-9600-F4DEEA8DF5FC}" destId="{A3FE5051-369A-4B53-B5F2-C7BF5B9AA92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FD7AC-3B38-4123-AB38-DEA8549D6118}">
      <dsp:nvSpPr>
        <dsp:cNvPr id="0" name=""/>
        <dsp:cNvSpPr/>
      </dsp:nvSpPr>
      <dsp:spPr>
        <a:xfrm>
          <a:off x="271536" y="2239664"/>
          <a:ext cx="3263265" cy="195795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en-US" sz="3200" kern="1200" dirty="0"/>
            <a:t>one-on-one chat logs (n=24)</a:t>
          </a:r>
          <a:endParaRPr lang="he-IL" sz="3200" kern="1200" dirty="0"/>
        </a:p>
      </dsp:txBody>
      <dsp:txXfrm>
        <a:off x="271536" y="2239664"/>
        <a:ext cx="3263265" cy="1957959"/>
      </dsp:txXfrm>
    </dsp:sp>
    <dsp:sp modelId="{ED6F629F-C767-45D3-A680-68BFA04A5809}">
      <dsp:nvSpPr>
        <dsp:cNvPr id="0" name=""/>
        <dsp:cNvSpPr/>
      </dsp:nvSpPr>
      <dsp:spPr>
        <a:xfrm>
          <a:off x="275093" y="0"/>
          <a:ext cx="3263265" cy="195795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en-US" sz="3200" kern="1200" dirty="0"/>
            <a:t>messages in support groups (n=176)</a:t>
          </a:r>
          <a:endParaRPr lang="he-IL" sz="3200" kern="1200" dirty="0"/>
        </a:p>
      </dsp:txBody>
      <dsp:txXfrm>
        <a:off x="275093" y="0"/>
        <a:ext cx="3263265" cy="1957959"/>
      </dsp:txXfrm>
    </dsp:sp>
    <dsp:sp modelId="{D46FCC6A-F475-4162-B750-F81B60D14000}">
      <dsp:nvSpPr>
        <dsp:cNvPr id="0" name=""/>
        <dsp:cNvSpPr/>
      </dsp:nvSpPr>
      <dsp:spPr>
        <a:xfrm>
          <a:off x="7179183" y="0"/>
          <a:ext cx="3263265" cy="195795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en-US" sz="3200" kern="1200" dirty="0"/>
            <a:t>Online survey (n=394)</a:t>
          </a:r>
          <a:endParaRPr lang="he-IL" sz="3200" kern="1200" dirty="0"/>
        </a:p>
      </dsp:txBody>
      <dsp:txXfrm>
        <a:off x="7179183" y="0"/>
        <a:ext cx="3263265" cy="1957959"/>
      </dsp:txXfrm>
    </dsp:sp>
    <dsp:sp modelId="{7220B930-0695-441E-98C1-6E9559E23FAF}">
      <dsp:nvSpPr>
        <dsp:cNvPr id="0" name=""/>
        <dsp:cNvSpPr/>
      </dsp:nvSpPr>
      <dsp:spPr>
        <a:xfrm>
          <a:off x="3688370" y="7"/>
          <a:ext cx="3263265" cy="195795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chemeClr val="tx1"/>
              </a:solidFill>
            </a:rPr>
            <a:t>online interview with web support-assisted youths (n=8)</a:t>
          </a:r>
          <a:endParaRPr lang="he-IL" sz="3200" kern="1200" dirty="0">
            <a:solidFill>
              <a:schemeClr val="tx1"/>
            </a:solidFill>
          </a:endParaRPr>
        </a:p>
      </dsp:txBody>
      <dsp:txXfrm>
        <a:off x="3688370" y="7"/>
        <a:ext cx="3263265" cy="1957959"/>
      </dsp:txXfrm>
    </dsp:sp>
    <dsp:sp modelId="{98CF53EB-E8C0-45AB-B0ED-96951E643ED1}">
      <dsp:nvSpPr>
        <dsp:cNvPr id="0" name=""/>
        <dsp:cNvSpPr/>
      </dsp:nvSpPr>
      <dsp:spPr>
        <a:xfrm>
          <a:off x="3688370" y="2239677"/>
          <a:ext cx="3263265" cy="1957959"/>
        </a:xfrm>
        <a:prstGeom prst="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endParaRPr lang="he-IL" sz="3200" kern="1200" dirty="0">
            <a:solidFill>
              <a:schemeClr val="tx1"/>
            </a:solidFill>
          </a:endParaRPr>
        </a:p>
      </dsp:txBody>
      <dsp:txXfrm>
        <a:off x="3688370" y="2239677"/>
        <a:ext cx="3263265" cy="1957959"/>
      </dsp:txXfrm>
    </dsp:sp>
    <dsp:sp modelId="{A3FE5051-369A-4B53-B5F2-C7BF5B9AA929}">
      <dsp:nvSpPr>
        <dsp:cNvPr id="0" name=""/>
        <dsp:cNvSpPr/>
      </dsp:nvSpPr>
      <dsp:spPr>
        <a:xfrm>
          <a:off x="7179183" y="2239677"/>
          <a:ext cx="3263265" cy="1957959"/>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en-US" sz="3200" kern="1200" dirty="0">
              <a:solidFill>
                <a:schemeClr val="tx1"/>
              </a:solidFill>
            </a:rPr>
            <a:t>messages in support groups (n=176)</a:t>
          </a:r>
          <a:endParaRPr lang="he-IL" sz="3200" kern="1200" dirty="0">
            <a:solidFill>
              <a:schemeClr val="tx1"/>
            </a:solidFill>
          </a:endParaRPr>
        </a:p>
      </dsp:txBody>
      <dsp:txXfrm>
        <a:off x="7179183" y="2239677"/>
        <a:ext cx="3263265" cy="19579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27722E2-4FAD-44FC-BC5F-B38424364A99}" type="datetimeFigureOut">
              <a:rPr lang="he-IL" smtClean="0"/>
              <a:t>ל'/תשרי/תשפ"ד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CC95277-7460-4288-9878-B0A1919EB08B}" type="slidenum">
              <a:rPr lang="he-IL" smtClean="0"/>
              <a:t>‹#›</a:t>
            </a:fld>
            <a:endParaRPr lang="he-IL"/>
          </a:p>
        </p:txBody>
      </p:sp>
    </p:spTree>
    <p:extLst>
      <p:ext uri="{BB962C8B-B14F-4D97-AF65-F5344CB8AC3E}">
        <p14:creationId xmlns:p14="http://schemas.microsoft.com/office/powerpoint/2010/main" val="7038668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51a04f517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51a04f517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Lack of support from parents and informal systems:</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963570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147848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54961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433365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227777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CC95277-7460-4288-9878-B0A1919EB08B}" type="slidenum">
              <a:rPr lang="he-IL" smtClean="0"/>
              <a:t>15</a:t>
            </a:fld>
            <a:endParaRPr lang="he-IL"/>
          </a:p>
        </p:txBody>
      </p:sp>
    </p:spTree>
    <p:extLst>
      <p:ext uri="{BB962C8B-B14F-4D97-AF65-F5344CB8AC3E}">
        <p14:creationId xmlns:p14="http://schemas.microsoft.com/office/powerpoint/2010/main" val="37322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9"/>
        <p:cNvGrpSpPr/>
        <p:nvPr/>
      </p:nvGrpSpPr>
      <p:grpSpPr>
        <a:xfrm>
          <a:off x="0" y="0"/>
          <a:ext cx="0" cy="0"/>
          <a:chOff x="0" y="0"/>
          <a:chExt cx="0" cy="0"/>
        </a:xfrm>
      </p:grpSpPr>
      <p:sp>
        <p:nvSpPr>
          <p:cNvPr id="2900" name="Google Shape;2900;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1" name="Google Shape;2901;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65324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38992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9" name="Google Shape;143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38633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177111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0CC95277-7460-4288-9878-B0A1919EB08B}" type="slidenum">
              <a:rPr lang="he-IL" smtClean="0"/>
              <a:t>7</a:t>
            </a:fld>
            <a:endParaRPr lang="he-IL"/>
          </a:p>
        </p:txBody>
      </p:sp>
    </p:spTree>
    <p:extLst>
      <p:ext uri="{BB962C8B-B14F-4D97-AF65-F5344CB8AC3E}">
        <p14:creationId xmlns:p14="http://schemas.microsoft.com/office/powerpoint/2010/main" val="331718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41383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6" name="Google Shape;1366;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36558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967" y="719333"/>
            <a:ext cx="10290000" cy="2815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50967" y="3681877"/>
            <a:ext cx="6038400" cy="605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p:nvPr/>
        </p:nvSpPr>
        <p:spPr>
          <a:xfrm>
            <a:off x="0" y="200"/>
            <a:ext cx="3252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0443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960000" y="593367"/>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8" name="Google Shape;118;p7"/>
          <p:cNvSpPr txBox="1">
            <a:spLocks noGrp="1"/>
          </p:cNvSpPr>
          <p:nvPr>
            <p:ph type="subTitle" idx="1"/>
          </p:nvPr>
        </p:nvSpPr>
        <p:spPr>
          <a:xfrm>
            <a:off x="960000" y="2426484"/>
            <a:ext cx="5726400" cy="306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119" name="Google Shape;119;p7"/>
          <p:cNvSpPr/>
          <p:nvPr/>
        </p:nvSpPr>
        <p:spPr>
          <a:xfrm>
            <a:off x="0" y="200"/>
            <a:ext cx="3252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a:spLocks noGrp="1"/>
          </p:cNvSpPr>
          <p:nvPr>
            <p:ph type="pic" idx="2"/>
          </p:nvPr>
        </p:nvSpPr>
        <p:spPr>
          <a:xfrm>
            <a:off x="8114020" y="1860117"/>
            <a:ext cx="2855600" cy="4197200"/>
          </a:xfrm>
          <a:prstGeom prst="roundRect">
            <a:avLst>
              <a:gd name="adj" fmla="val 16667"/>
            </a:avLst>
          </a:prstGeom>
          <a:noFill/>
          <a:ln>
            <a:noFill/>
          </a:ln>
        </p:spPr>
      </p:sp>
    </p:spTree>
    <p:extLst>
      <p:ext uri="{BB962C8B-B14F-4D97-AF65-F5344CB8AC3E}">
        <p14:creationId xmlns:p14="http://schemas.microsoft.com/office/powerpoint/2010/main" val="114028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3323019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6"/>
        <p:cNvGrpSpPr/>
        <p:nvPr/>
      </p:nvGrpSpPr>
      <p:grpSpPr>
        <a:xfrm>
          <a:off x="0" y="0"/>
          <a:ext cx="0" cy="0"/>
          <a:chOff x="0" y="0"/>
          <a:chExt cx="0" cy="0"/>
        </a:xfrm>
      </p:grpSpPr>
      <p:sp>
        <p:nvSpPr>
          <p:cNvPr id="137" name="Google Shape;137;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8" name="Google Shape;138;p13"/>
          <p:cNvSpPr txBox="1">
            <a:spLocks noGrp="1"/>
          </p:cNvSpPr>
          <p:nvPr>
            <p:ph type="subTitle" idx="1"/>
          </p:nvPr>
        </p:nvSpPr>
        <p:spPr>
          <a:xfrm>
            <a:off x="1052569" y="3014083"/>
            <a:ext cx="34144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13"/>
          <p:cNvSpPr txBox="1">
            <a:spLocks noGrp="1"/>
          </p:cNvSpPr>
          <p:nvPr>
            <p:ph type="subTitle" idx="2"/>
          </p:nvPr>
        </p:nvSpPr>
        <p:spPr>
          <a:xfrm>
            <a:off x="5050440" y="3014083"/>
            <a:ext cx="34144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3"/>
          <p:cNvSpPr txBox="1">
            <a:spLocks noGrp="1"/>
          </p:cNvSpPr>
          <p:nvPr>
            <p:ph type="subTitle" idx="3"/>
          </p:nvPr>
        </p:nvSpPr>
        <p:spPr>
          <a:xfrm>
            <a:off x="5050409" y="5414715"/>
            <a:ext cx="34144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13"/>
          <p:cNvSpPr txBox="1">
            <a:spLocks noGrp="1"/>
          </p:cNvSpPr>
          <p:nvPr>
            <p:ph type="subTitle" idx="4"/>
          </p:nvPr>
        </p:nvSpPr>
        <p:spPr>
          <a:xfrm>
            <a:off x="1052567" y="5413981"/>
            <a:ext cx="34144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 name="Google Shape;142;p13"/>
          <p:cNvSpPr txBox="1">
            <a:spLocks noGrp="1"/>
          </p:cNvSpPr>
          <p:nvPr>
            <p:ph type="title" idx="5" hasCustomPrompt="1"/>
          </p:nvPr>
        </p:nvSpPr>
        <p:spPr>
          <a:xfrm>
            <a:off x="1052569" y="1715385"/>
            <a:ext cx="1088000" cy="5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9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3" name="Google Shape;143;p13"/>
          <p:cNvSpPr txBox="1">
            <a:spLocks noGrp="1"/>
          </p:cNvSpPr>
          <p:nvPr>
            <p:ph type="title" idx="6" hasCustomPrompt="1"/>
          </p:nvPr>
        </p:nvSpPr>
        <p:spPr>
          <a:xfrm>
            <a:off x="5050409" y="4115279"/>
            <a:ext cx="1088000" cy="5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9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4" name="Google Shape;144;p13"/>
          <p:cNvSpPr txBox="1">
            <a:spLocks noGrp="1"/>
          </p:cNvSpPr>
          <p:nvPr>
            <p:ph type="title" idx="7" hasCustomPrompt="1"/>
          </p:nvPr>
        </p:nvSpPr>
        <p:spPr>
          <a:xfrm>
            <a:off x="5050440" y="1715385"/>
            <a:ext cx="1088000" cy="5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9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5" name="Google Shape;145;p13"/>
          <p:cNvSpPr txBox="1">
            <a:spLocks noGrp="1"/>
          </p:cNvSpPr>
          <p:nvPr>
            <p:ph type="title" idx="8" hasCustomPrompt="1"/>
          </p:nvPr>
        </p:nvSpPr>
        <p:spPr>
          <a:xfrm>
            <a:off x="1052567" y="4115284"/>
            <a:ext cx="1088000" cy="5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933"/>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46" name="Google Shape;146;p13"/>
          <p:cNvSpPr txBox="1">
            <a:spLocks noGrp="1"/>
          </p:cNvSpPr>
          <p:nvPr>
            <p:ph type="subTitle" idx="9"/>
          </p:nvPr>
        </p:nvSpPr>
        <p:spPr>
          <a:xfrm>
            <a:off x="1052569" y="2599939"/>
            <a:ext cx="3414400" cy="61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933">
                <a:solidFill>
                  <a:schemeClr val="dk1"/>
                </a:solidFill>
                <a:latin typeface="Exo ExtraBold"/>
                <a:ea typeface="Exo ExtraBold"/>
                <a:cs typeface="Exo ExtraBold"/>
                <a:sym typeface="Exo ExtraBol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47" name="Google Shape;147;p13"/>
          <p:cNvSpPr txBox="1">
            <a:spLocks noGrp="1"/>
          </p:cNvSpPr>
          <p:nvPr>
            <p:ph type="subTitle" idx="13"/>
          </p:nvPr>
        </p:nvSpPr>
        <p:spPr>
          <a:xfrm>
            <a:off x="5050440" y="2599939"/>
            <a:ext cx="3414400" cy="61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933">
                <a:solidFill>
                  <a:schemeClr val="dk1"/>
                </a:solidFill>
                <a:latin typeface="Exo ExtraBold"/>
                <a:ea typeface="Exo ExtraBold"/>
                <a:cs typeface="Exo ExtraBold"/>
                <a:sym typeface="Exo ExtraBol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48" name="Google Shape;148;p13"/>
          <p:cNvSpPr txBox="1">
            <a:spLocks noGrp="1"/>
          </p:cNvSpPr>
          <p:nvPr>
            <p:ph type="subTitle" idx="14"/>
          </p:nvPr>
        </p:nvSpPr>
        <p:spPr>
          <a:xfrm>
            <a:off x="1052567" y="4999836"/>
            <a:ext cx="3414400" cy="61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933">
                <a:solidFill>
                  <a:schemeClr val="dk1"/>
                </a:solidFill>
                <a:latin typeface="Exo ExtraBold"/>
                <a:ea typeface="Exo ExtraBold"/>
                <a:cs typeface="Exo ExtraBold"/>
                <a:sym typeface="Exo ExtraBol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49" name="Google Shape;149;p13"/>
          <p:cNvSpPr txBox="1">
            <a:spLocks noGrp="1"/>
          </p:cNvSpPr>
          <p:nvPr>
            <p:ph type="subTitle" idx="15"/>
          </p:nvPr>
        </p:nvSpPr>
        <p:spPr>
          <a:xfrm>
            <a:off x="5050409" y="4999916"/>
            <a:ext cx="3414400" cy="610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933">
                <a:solidFill>
                  <a:schemeClr val="dk1"/>
                </a:solidFill>
                <a:latin typeface="Exo ExtraBold"/>
                <a:ea typeface="Exo ExtraBold"/>
                <a:cs typeface="Exo ExtraBold"/>
                <a:sym typeface="Exo ExtraBold"/>
              </a:defRPr>
            </a:lvl1pPr>
            <a:lvl2pPr lvl="1"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150" name="Google Shape;150;p13"/>
          <p:cNvSpPr/>
          <p:nvPr/>
        </p:nvSpPr>
        <p:spPr>
          <a:xfrm>
            <a:off x="0" y="200"/>
            <a:ext cx="3252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8422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26"/>
        <p:cNvGrpSpPr/>
        <p:nvPr/>
      </p:nvGrpSpPr>
      <p:grpSpPr>
        <a:xfrm>
          <a:off x="0" y="0"/>
          <a:ext cx="0" cy="0"/>
          <a:chOff x="0" y="0"/>
          <a:chExt cx="0" cy="0"/>
        </a:xfrm>
      </p:grpSpPr>
      <p:sp>
        <p:nvSpPr>
          <p:cNvPr id="527" name="Google Shape;527;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28" name="Google Shape;528;p23"/>
          <p:cNvSpPr txBox="1">
            <a:spLocks noGrp="1"/>
          </p:cNvSpPr>
          <p:nvPr>
            <p:ph type="subTitle" idx="1"/>
          </p:nvPr>
        </p:nvSpPr>
        <p:spPr>
          <a:xfrm>
            <a:off x="6364401" y="3812700"/>
            <a:ext cx="4867600" cy="227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29" name="Google Shape;529;p23"/>
          <p:cNvSpPr txBox="1">
            <a:spLocks noGrp="1"/>
          </p:cNvSpPr>
          <p:nvPr>
            <p:ph type="subTitle" idx="2"/>
          </p:nvPr>
        </p:nvSpPr>
        <p:spPr>
          <a:xfrm>
            <a:off x="960000" y="3812700"/>
            <a:ext cx="4867600" cy="227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0" name="Google Shape;530;p23"/>
          <p:cNvSpPr/>
          <p:nvPr/>
        </p:nvSpPr>
        <p:spPr>
          <a:xfrm>
            <a:off x="0" y="200"/>
            <a:ext cx="3252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16262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85"/>
        <p:cNvGrpSpPr/>
        <p:nvPr/>
      </p:nvGrpSpPr>
      <p:grpSpPr>
        <a:xfrm>
          <a:off x="0" y="0"/>
          <a:ext cx="0" cy="0"/>
          <a:chOff x="0" y="0"/>
          <a:chExt cx="0" cy="0"/>
        </a:xfrm>
      </p:grpSpPr>
      <p:sp>
        <p:nvSpPr>
          <p:cNvPr id="686" name="Google Shape;686;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87" name="Google Shape;687;p27"/>
          <p:cNvSpPr txBox="1">
            <a:spLocks noGrp="1"/>
          </p:cNvSpPr>
          <p:nvPr>
            <p:ph type="subTitle" idx="1"/>
          </p:nvPr>
        </p:nvSpPr>
        <p:spPr>
          <a:xfrm>
            <a:off x="950967" y="3051401"/>
            <a:ext cx="25892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8" name="Google Shape;688;p27"/>
          <p:cNvSpPr txBox="1">
            <a:spLocks noGrp="1"/>
          </p:cNvSpPr>
          <p:nvPr>
            <p:ph type="subTitle" idx="2"/>
          </p:nvPr>
        </p:nvSpPr>
        <p:spPr>
          <a:xfrm>
            <a:off x="3777017" y="3051401"/>
            <a:ext cx="25892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9" name="Google Shape;689;p27"/>
          <p:cNvSpPr txBox="1">
            <a:spLocks noGrp="1"/>
          </p:cNvSpPr>
          <p:nvPr>
            <p:ph type="subTitle" idx="3"/>
          </p:nvPr>
        </p:nvSpPr>
        <p:spPr>
          <a:xfrm>
            <a:off x="950967" y="4887500"/>
            <a:ext cx="25892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0" name="Google Shape;690;p27"/>
          <p:cNvSpPr txBox="1">
            <a:spLocks noGrp="1"/>
          </p:cNvSpPr>
          <p:nvPr>
            <p:ph type="subTitle" idx="4"/>
          </p:nvPr>
        </p:nvSpPr>
        <p:spPr>
          <a:xfrm>
            <a:off x="3777033" y="4887500"/>
            <a:ext cx="25892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1" name="Google Shape;691;p27"/>
          <p:cNvSpPr txBox="1">
            <a:spLocks noGrp="1"/>
          </p:cNvSpPr>
          <p:nvPr>
            <p:ph type="subTitle" idx="5"/>
          </p:nvPr>
        </p:nvSpPr>
        <p:spPr>
          <a:xfrm>
            <a:off x="6603101" y="3051401"/>
            <a:ext cx="25892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2" name="Google Shape;692;p27"/>
          <p:cNvSpPr txBox="1">
            <a:spLocks noGrp="1"/>
          </p:cNvSpPr>
          <p:nvPr>
            <p:ph type="subTitle" idx="6"/>
          </p:nvPr>
        </p:nvSpPr>
        <p:spPr>
          <a:xfrm>
            <a:off x="6603101" y="4887500"/>
            <a:ext cx="2589200" cy="84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3" name="Google Shape;693;p27"/>
          <p:cNvSpPr txBox="1">
            <a:spLocks noGrp="1"/>
          </p:cNvSpPr>
          <p:nvPr>
            <p:ph type="subTitle" idx="7"/>
          </p:nvPr>
        </p:nvSpPr>
        <p:spPr>
          <a:xfrm>
            <a:off x="956051" y="2496200"/>
            <a:ext cx="2579200" cy="656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933">
                <a:solidFill>
                  <a:schemeClr val="dk1"/>
                </a:solidFill>
                <a:latin typeface="Exo ExtraBold"/>
                <a:ea typeface="Exo ExtraBold"/>
                <a:cs typeface="Exo ExtraBold"/>
                <a:sym typeface="Exo ExtraBol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94" name="Google Shape;694;p27"/>
          <p:cNvSpPr txBox="1">
            <a:spLocks noGrp="1"/>
          </p:cNvSpPr>
          <p:nvPr>
            <p:ph type="subTitle" idx="8"/>
          </p:nvPr>
        </p:nvSpPr>
        <p:spPr>
          <a:xfrm>
            <a:off x="3782103" y="2496200"/>
            <a:ext cx="2579200" cy="656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933">
                <a:solidFill>
                  <a:schemeClr val="dk1"/>
                </a:solidFill>
                <a:latin typeface="Exo ExtraBold"/>
                <a:ea typeface="Exo ExtraBold"/>
                <a:cs typeface="Exo ExtraBold"/>
                <a:sym typeface="Exo ExtraBol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95" name="Google Shape;695;p27"/>
          <p:cNvSpPr txBox="1">
            <a:spLocks noGrp="1"/>
          </p:cNvSpPr>
          <p:nvPr>
            <p:ph type="subTitle" idx="9"/>
          </p:nvPr>
        </p:nvSpPr>
        <p:spPr>
          <a:xfrm>
            <a:off x="6608185" y="2496200"/>
            <a:ext cx="2579200" cy="656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933">
                <a:solidFill>
                  <a:schemeClr val="dk1"/>
                </a:solidFill>
                <a:latin typeface="Exo ExtraBold"/>
                <a:ea typeface="Exo ExtraBold"/>
                <a:cs typeface="Exo ExtraBold"/>
                <a:sym typeface="Exo ExtraBol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96" name="Google Shape;696;p27"/>
          <p:cNvSpPr txBox="1">
            <a:spLocks noGrp="1"/>
          </p:cNvSpPr>
          <p:nvPr>
            <p:ph type="subTitle" idx="13"/>
          </p:nvPr>
        </p:nvSpPr>
        <p:spPr>
          <a:xfrm>
            <a:off x="956051" y="4332267"/>
            <a:ext cx="2579200" cy="656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933">
                <a:solidFill>
                  <a:schemeClr val="dk1"/>
                </a:solidFill>
                <a:latin typeface="Exo ExtraBold"/>
                <a:ea typeface="Exo ExtraBold"/>
                <a:cs typeface="Exo ExtraBold"/>
                <a:sym typeface="Exo ExtraBol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97" name="Google Shape;697;p27"/>
          <p:cNvSpPr txBox="1">
            <a:spLocks noGrp="1"/>
          </p:cNvSpPr>
          <p:nvPr>
            <p:ph type="subTitle" idx="14"/>
          </p:nvPr>
        </p:nvSpPr>
        <p:spPr>
          <a:xfrm>
            <a:off x="3782103" y="4332267"/>
            <a:ext cx="2579200" cy="656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933">
                <a:solidFill>
                  <a:schemeClr val="dk1"/>
                </a:solidFill>
                <a:latin typeface="Exo ExtraBold"/>
                <a:ea typeface="Exo ExtraBold"/>
                <a:cs typeface="Exo ExtraBold"/>
                <a:sym typeface="Exo ExtraBol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98" name="Google Shape;698;p27"/>
          <p:cNvSpPr txBox="1">
            <a:spLocks noGrp="1"/>
          </p:cNvSpPr>
          <p:nvPr>
            <p:ph type="subTitle" idx="15"/>
          </p:nvPr>
        </p:nvSpPr>
        <p:spPr>
          <a:xfrm>
            <a:off x="6608185" y="4332267"/>
            <a:ext cx="2579200" cy="656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933">
                <a:solidFill>
                  <a:schemeClr val="dk1"/>
                </a:solidFill>
                <a:latin typeface="Exo ExtraBold"/>
                <a:ea typeface="Exo ExtraBold"/>
                <a:cs typeface="Exo ExtraBold"/>
                <a:sym typeface="Exo ExtraBold"/>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699" name="Google Shape;699;p27"/>
          <p:cNvSpPr/>
          <p:nvPr/>
        </p:nvSpPr>
        <p:spPr>
          <a:xfrm>
            <a:off x="0" y="200"/>
            <a:ext cx="3252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73771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51"/>
        <p:cNvGrpSpPr/>
        <p:nvPr/>
      </p:nvGrpSpPr>
      <p:grpSpPr>
        <a:xfrm>
          <a:off x="0" y="0"/>
          <a:ext cx="0" cy="0"/>
          <a:chOff x="0" y="0"/>
          <a:chExt cx="0" cy="0"/>
        </a:xfrm>
      </p:grpSpPr>
      <p:sp>
        <p:nvSpPr>
          <p:cNvPr id="752" name="Google Shape;752;p30"/>
          <p:cNvSpPr txBox="1">
            <a:spLocks noGrp="1"/>
          </p:cNvSpPr>
          <p:nvPr>
            <p:ph type="title"/>
          </p:nvPr>
        </p:nvSpPr>
        <p:spPr>
          <a:xfrm>
            <a:off x="951033" y="811351"/>
            <a:ext cx="59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5333"/>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53" name="Google Shape;753;p30"/>
          <p:cNvSpPr txBox="1">
            <a:spLocks noGrp="1"/>
          </p:cNvSpPr>
          <p:nvPr>
            <p:ph type="subTitle" idx="1"/>
          </p:nvPr>
        </p:nvSpPr>
        <p:spPr>
          <a:xfrm>
            <a:off x="950967" y="2036651"/>
            <a:ext cx="5930800" cy="15712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4" name="Google Shape;754;p30"/>
          <p:cNvSpPr/>
          <p:nvPr/>
        </p:nvSpPr>
        <p:spPr>
          <a:xfrm>
            <a:off x="0" y="200"/>
            <a:ext cx="3252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5" name="Google Shape;755;p30"/>
          <p:cNvSpPr txBox="1"/>
          <p:nvPr/>
        </p:nvSpPr>
        <p:spPr>
          <a:xfrm>
            <a:off x="951233" y="5068651"/>
            <a:ext cx="5930800" cy="529200"/>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n" sz="1333">
                <a:solidFill>
                  <a:schemeClr val="dk1"/>
                </a:solidFill>
                <a:latin typeface="Source Sans 3"/>
                <a:ea typeface="Source Sans 3"/>
                <a:cs typeface="Source Sans 3"/>
                <a:sym typeface="Source Sans 3"/>
              </a:rPr>
              <a:t>CREDITS: This presentation template was created by </a:t>
            </a:r>
            <a:r>
              <a:rPr lang="en" sz="1333" b="1" u="sng">
                <a:solidFill>
                  <a:schemeClr val="dk1"/>
                </a:solidFill>
                <a:latin typeface="Source Sans 3"/>
                <a:ea typeface="Source Sans 3"/>
                <a:cs typeface="Source Sans 3"/>
                <a:sym typeface="Source Sans 3"/>
                <a:hlinkClick r:id="rId2">
                  <a:extLst>
                    <a:ext uri="{A12FA001-AC4F-418D-AE19-62706E023703}">
                      <ahyp:hlinkClr xmlns:ahyp="http://schemas.microsoft.com/office/drawing/2018/hyperlinkcolor" val="tx"/>
                    </a:ext>
                  </a:extLst>
                </a:hlinkClick>
              </a:rPr>
              <a:t>Slidesgo</a:t>
            </a:r>
            <a:r>
              <a:rPr lang="en" sz="1333">
                <a:solidFill>
                  <a:schemeClr val="dk1"/>
                </a:solidFill>
                <a:latin typeface="Source Sans 3"/>
                <a:ea typeface="Source Sans 3"/>
                <a:cs typeface="Source Sans 3"/>
                <a:sym typeface="Source Sans 3"/>
              </a:rPr>
              <a:t>, and includes icons by </a:t>
            </a:r>
            <a:r>
              <a:rPr lang="en" sz="1333" b="1" u="sng">
                <a:solidFill>
                  <a:schemeClr val="dk1"/>
                </a:solidFill>
                <a:latin typeface="Source Sans 3"/>
                <a:ea typeface="Source Sans 3"/>
                <a:cs typeface="Source Sans 3"/>
                <a:sym typeface="Source Sans 3"/>
                <a:hlinkClick r:id="rId3">
                  <a:extLst>
                    <a:ext uri="{A12FA001-AC4F-418D-AE19-62706E023703}">
                      <ahyp:hlinkClr xmlns:ahyp="http://schemas.microsoft.com/office/drawing/2018/hyperlinkcolor" val="tx"/>
                    </a:ext>
                  </a:extLst>
                </a:hlinkClick>
              </a:rPr>
              <a:t>Flaticon</a:t>
            </a:r>
            <a:r>
              <a:rPr lang="en" sz="1333">
                <a:solidFill>
                  <a:schemeClr val="dk1"/>
                </a:solidFill>
                <a:latin typeface="Source Sans 3"/>
                <a:ea typeface="Source Sans 3"/>
                <a:cs typeface="Source Sans 3"/>
                <a:sym typeface="Source Sans 3"/>
              </a:rPr>
              <a:t>, and infographics &amp; images by </a:t>
            </a:r>
            <a:r>
              <a:rPr lang="en" sz="1333" b="1" u="sng">
                <a:solidFill>
                  <a:schemeClr val="dk1"/>
                </a:solidFill>
                <a:latin typeface="Source Sans 3"/>
                <a:ea typeface="Source Sans 3"/>
                <a:cs typeface="Source Sans 3"/>
                <a:sym typeface="Source Sans 3"/>
                <a:hlinkClick r:id="rId4">
                  <a:extLst>
                    <a:ext uri="{A12FA001-AC4F-418D-AE19-62706E023703}">
                      <ahyp:hlinkClr xmlns:ahyp="http://schemas.microsoft.com/office/drawing/2018/hyperlinkcolor" val="tx"/>
                    </a:ext>
                  </a:extLst>
                </a:hlinkClick>
              </a:rPr>
              <a:t>Freepik</a:t>
            </a:r>
            <a:r>
              <a:rPr lang="en" sz="1333" b="1" u="sng">
                <a:solidFill>
                  <a:schemeClr val="dk1"/>
                </a:solidFill>
                <a:latin typeface="Source Sans 3"/>
                <a:ea typeface="Source Sans 3"/>
                <a:cs typeface="Source Sans 3"/>
                <a:sym typeface="Source Sans 3"/>
              </a:rPr>
              <a:t> </a:t>
            </a:r>
            <a:endParaRPr sz="1333" b="1" u="sng">
              <a:solidFill>
                <a:schemeClr val="dk1"/>
              </a:solidFill>
              <a:latin typeface="Source Sans 3"/>
              <a:ea typeface="Source Sans 3"/>
              <a:cs typeface="Source Sans 3"/>
              <a:sym typeface="Source Sans 3"/>
            </a:endParaRPr>
          </a:p>
        </p:txBody>
      </p:sp>
    </p:spTree>
    <p:extLst>
      <p:ext uri="{BB962C8B-B14F-4D97-AF65-F5344CB8AC3E}">
        <p14:creationId xmlns:p14="http://schemas.microsoft.com/office/powerpoint/2010/main" val="33040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56"/>
        <p:cNvGrpSpPr/>
        <p:nvPr/>
      </p:nvGrpSpPr>
      <p:grpSpPr>
        <a:xfrm>
          <a:off x="0" y="0"/>
          <a:ext cx="0" cy="0"/>
          <a:chOff x="0" y="0"/>
          <a:chExt cx="0" cy="0"/>
        </a:xfrm>
      </p:grpSpPr>
      <p:sp>
        <p:nvSpPr>
          <p:cNvPr id="757" name="Google Shape;757;p31"/>
          <p:cNvSpPr/>
          <p:nvPr/>
        </p:nvSpPr>
        <p:spPr>
          <a:xfrm>
            <a:off x="0" y="200"/>
            <a:ext cx="3252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58" name="Google Shape;758;p31"/>
          <p:cNvGrpSpPr/>
          <p:nvPr/>
        </p:nvGrpSpPr>
        <p:grpSpPr>
          <a:xfrm rot="-1413064" flipH="1">
            <a:off x="9708399" y="2636505"/>
            <a:ext cx="1523395" cy="980473"/>
            <a:chOff x="6059150" y="2509438"/>
            <a:chExt cx="1268472" cy="813651"/>
          </a:xfrm>
        </p:grpSpPr>
        <p:sp>
          <p:nvSpPr>
            <p:cNvPr id="759" name="Google Shape;759;p31"/>
            <p:cNvSpPr/>
            <p:nvPr/>
          </p:nvSpPr>
          <p:spPr>
            <a:xfrm>
              <a:off x="6258808" y="3078500"/>
              <a:ext cx="1035149" cy="244588"/>
            </a:xfrm>
            <a:custGeom>
              <a:avLst/>
              <a:gdLst/>
              <a:ahLst/>
              <a:cxnLst/>
              <a:rect l="l" t="t" r="r" b="b"/>
              <a:pathLst>
                <a:path w="23984" h="5667" extrusionOk="0">
                  <a:moveTo>
                    <a:pt x="19526" y="0"/>
                  </a:moveTo>
                  <a:cubicBezTo>
                    <a:pt x="16855" y="0"/>
                    <a:pt x="13737" y="107"/>
                    <a:pt x="12579" y="331"/>
                  </a:cubicBezTo>
                  <a:cubicBezTo>
                    <a:pt x="10405" y="746"/>
                    <a:pt x="491" y="797"/>
                    <a:pt x="491" y="797"/>
                  </a:cubicBezTo>
                  <a:cubicBezTo>
                    <a:pt x="260" y="1376"/>
                    <a:pt x="0" y="2106"/>
                    <a:pt x="2199" y="3084"/>
                  </a:cubicBezTo>
                  <a:cubicBezTo>
                    <a:pt x="4399" y="4062"/>
                    <a:pt x="7748" y="5338"/>
                    <a:pt x="10011" y="5636"/>
                  </a:cubicBezTo>
                  <a:cubicBezTo>
                    <a:pt x="10164" y="5657"/>
                    <a:pt x="10335" y="5666"/>
                    <a:pt x="10521" y="5666"/>
                  </a:cubicBezTo>
                  <a:cubicBezTo>
                    <a:pt x="13751" y="5666"/>
                    <a:pt x="21601" y="2760"/>
                    <a:pt x="22657" y="2295"/>
                  </a:cubicBezTo>
                  <a:cubicBezTo>
                    <a:pt x="23769" y="1808"/>
                    <a:pt x="23983" y="579"/>
                    <a:pt x="23895" y="239"/>
                  </a:cubicBezTo>
                  <a:cubicBezTo>
                    <a:pt x="23856" y="82"/>
                    <a:pt x="21862" y="0"/>
                    <a:pt x="195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1"/>
            <p:cNvSpPr/>
            <p:nvPr/>
          </p:nvSpPr>
          <p:spPr>
            <a:xfrm>
              <a:off x="6059150" y="2509438"/>
              <a:ext cx="848051" cy="607779"/>
            </a:xfrm>
            <a:custGeom>
              <a:avLst/>
              <a:gdLst/>
              <a:ahLst/>
              <a:cxnLst/>
              <a:rect l="l" t="t" r="r" b="b"/>
              <a:pathLst>
                <a:path w="19649" h="14082" extrusionOk="0">
                  <a:moveTo>
                    <a:pt x="9197" y="1"/>
                  </a:moveTo>
                  <a:cubicBezTo>
                    <a:pt x="4710" y="1"/>
                    <a:pt x="1457" y="672"/>
                    <a:pt x="891" y="2238"/>
                  </a:cubicBezTo>
                  <a:cubicBezTo>
                    <a:pt x="1" y="4681"/>
                    <a:pt x="2427" y="10863"/>
                    <a:pt x="3052" y="12248"/>
                  </a:cubicBezTo>
                  <a:cubicBezTo>
                    <a:pt x="3601" y="13464"/>
                    <a:pt x="4401" y="14081"/>
                    <a:pt x="5259" y="14081"/>
                  </a:cubicBezTo>
                  <a:cubicBezTo>
                    <a:pt x="5378" y="14081"/>
                    <a:pt x="5499" y="14069"/>
                    <a:pt x="5621" y="14045"/>
                  </a:cubicBezTo>
                  <a:cubicBezTo>
                    <a:pt x="6481" y="13877"/>
                    <a:pt x="17717" y="12114"/>
                    <a:pt x="18603" y="11354"/>
                  </a:cubicBezTo>
                  <a:cubicBezTo>
                    <a:pt x="19648" y="10452"/>
                    <a:pt x="18876" y="8232"/>
                    <a:pt x="18213" y="6083"/>
                  </a:cubicBezTo>
                  <a:cubicBezTo>
                    <a:pt x="17474" y="3703"/>
                    <a:pt x="16907" y="2259"/>
                    <a:pt x="15866" y="1344"/>
                  </a:cubicBezTo>
                  <a:cubicBezTo>
                    <a:pt x="14754" y="362"/>
                    <a:pt x="13667" y="1"/>
                    <a:pt x="9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1"/>
            <p:cNvSpPr/>
            <p:nvPr/>
          </p:nvSpPr>
          <p:spPr>
            <a:xfrm>
              <a:off x="6250650" y="2999820"/>
              <a:ext cx="1076971" cy="276958"/>
            </a:xfrm>
            <a:custGeom>
              <a:avLst/>
              <a:gdLst/>
              <a:ahLst/>
              <a:cxnLst/>
              <a:rect l="l" t="t" r="r" b="b"/>
              <a:pathLst>
                <a:path w="24953" h="6417" extrusionOk="0">
                  <a:moveTo>
                    <a:pt x="15160" y="1"/>
                  </a:moveTo>
                  <a:cubicBezTo>
                    <a:pt x="14802" y="1"/>
                    <a:pt x="14463" y="30"/>
                    <a:pt x="14099" y="93"/>
                  </a:cubicBezTo>
                  <a:cubicBezTo>
                    <a:pt x="14099" y="93"/>
                    <a:pt x="1234" y="2271"/>
                    <a:pt x="617" y="2725"/>
                  </a:cubicBezTo>
                  <a:cubicBezTo>
                    <a:pt x="0" y="3174"/>
                    <a:pt x="2955" y="4391"/>
                    <a:pt x="5541" y="5281"/>
                  </a:cubicBezTo>
                  <a:cubicBezTo>
                    <a:pt x="7669" y="6012"/>
                    <a:pt x="8767" y="6417"/>
                    <a:pt x="10237" y="6417"/>
                  </a:cubicBezTo>
                  <a:cubicBezTo>
                    <a:pt x="10953" y="6417"/>
                    <a:pt x="11757" y="6321"/>
                    <a:pt x="12810" y="6120"/>
                  </a:cubicBezTo>
                  <a:cubicBezTo>
                    <a:pt x="15182" y="5671"/>
                    <a:pt x="22007" y="3606"/>
                    <a:pt x="23215" y="3002"/>
                  </a:cubicBezTo>
                  <a:cubicBezTo>
                    <a:pt x="24953" y="2129"/>
                    <a:pt x="24500" y="1352"/>
                    <a:pt x="19979" y="651"/>
                  </a:cubicBezTo>
                  <a:cubicBezTo>
                    <a:pt x="17460" y="261"/>
                    <a:pt x="16230" y="1"/>
                    <a:pt x="151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1"/>
            <p:cNvSpPr/>
            <p:nvPr/>
          </p:nvSpPr>
          <p:spPr>
            <a:xfrm>
              <a:off x="6151383" y="2567401"/>
              <a:ext cx="678432" cy="473034"/>
            </a:xfrm>
            <a:custGeom>
              <a:avLst/>
              <a:gdLst/>
              <a:ahLst/>
              <a:cxnLst/>
              <a:rect l="l" t="t" r="r" b="b"/>
              <a:pathLst>
                <a:path w="15719" h="10960" extrusionOk="0">
                  <a:moveTo>
                    <a:pt x="8047" y="0"/>
                  </a:moveTo>
                  <a:cubicBezTo>
                    <a:pt x="7828" y="0"/>
                    <a:pt x="7603" y="2"/>
                    <a:pt x="7375" y="5"/>
                  </a:cubicBezTo>
                  <a:cubicBezTo>
                    <a:pt x="6510" y="18"/>
                    <a:pt x="5587" y="55"/>
                    <a:pt x="4667" y="123"/>
                  </a:cubicBezTo>
                  <a:cubicBezTo>
                    <a:pt x="4328" y="144"/>
                    <a:pt x="3992" y="173"/>
                    <a:pt x="3656" y="202"/>
                  </a:cubicBezTo>
                  <a:cubicBezTo>
                    <a:pt x="3207" y="244"/>
                    <a:pt x="2758" y="311"/>
                    <a:pt x="2317" y="400"/>
                  </a:cubicBezTo>
                  <a:cubicBezTo>
                    <a:pt x="365" y="815"/>
                    <a:pt x="0" y="1608"/>
                    <a:pt x="189" y="2309"/>
                  </a:cubicBezTo>
                  <a:lnTo>
                    <a:pt x="500" y="3434"/>
                  </a:lnTo>
                  <a:cubicBezTo>
                    <a:pt x="688" y="4123"/>
                    <a:pt x="936" y="5017"/>
                    <a:pt x="1180" y="5915"/>
                  </a:cubicBezTo>
                  <a:lnTo>
                    <a:pt x="1973" y="8807"/>
                  </a:lnTo>
                  <a:cubicBezTo>
                    <a:pt x="1985" y="8853"/>
                    <a:pt x="1998" y="8899"/>
                    <a:pt x="2011" y="8941"/>
                  </a:cubicBezTo>
                  <a:cubicBezTo>
                    <a:pt x="2325" y="10087"/>
                    <a:pt x="2615" y="10599"/>
                    <a:pt x="3060" y="10813"/>
                  </a:cubicBezTo>
                  <a:cubicBezTo>
                    <a:pt x="3290" y="10928"/>
                    <a:pt x="3564" y="10959"/>
                    <a:pt x="3905" y="10959"/>
                  </a:cubicBezTo>
                  <a:cubicBezTo>
                    <a:pt x="3974" y="10959"/>
                    <a:pt x="4047" y="10958"/>
                    <a:pt x="4122" y="10956"/>
                  </a:cubicBezTo>
                  <a:cubicBezTo>
                    <a:pt x="4122" y="10956"/>
                    <a:pt x="4579" y="10884"/>
                    <a:pt x="5301" y="10771"/>
                  </a:cubicBezTo>
                  <a:cubicBezTo>
                    <a:pt x="6048" y="10653"/>
                    <a:pt x="7073" y="10490"/>
                    <a:pt x="8164" y="10314"/>
                  </a:cubicBezTo>
                  <a:cubicBezTo>
                    <a:pt x="9037" y="10171"/>
                    <a:pt x="9952" y="10020"/>
                    <a:pt x="10800" y="9873"/>
                  </a:cubicBezTo>
                  <a:cubicBezTo>
                    <a:pt x="12122" y="9650"/>
                    <a:pt x="13284" y="9440"/>
                    <a:pt x="13893" y="9302"/>
                  </a:cubicBezTo>
                  <a:cubicBezTo>
                    <a:pt x="13985" y="9281"/>
                    <a:pt x="14065" y="9264"/>
                    <a:pt x="14128" y="9247"/>
                  </a:cubicBezTo>
                  <a:cubicBezTo>
                    <a:pt x="15580" y="8861"/>
                    <a:pt x="15719" y="8572"/>
                    <a:pt x="15719" y="7854"/>
                  </a:cubicBezTo>
                  <a:cubicBezTo>
                    <a:pt x="15719" y="7699"/>
                    <a:pt x="15660" y="7434"/>
                    <a:pt x="15559" y="7103"/>
                  </a:cubicBezTo>
                  <a:cubicBezTo>
                    <a:pt x="15358" y="6431"/>
                    <a:pt x="15001" y="5466"/>
                    <a:pt x="14649" y="4525"/>
                  </a:cubicBezTo>
                  <a:cubicBezTo>
                    <a:pt x="14372" y="3783"/>
                    <a:pt x="14099" y="3056"/>
                    <a:pt x="13910" y="2498"/>
                  </a:cubicBezTo>
                  <a:cubicBezTo>
                    <a:pt x="13809" y="2183"/>
                    <a:pt x="13679" y="1877"/>
                    <a:pt x="13528" y="1583"/>
                  </a:cubicBezTo>
                  <a:cubicBezTo>
                    <a:pt x="13150" y="865"/>
                    <a:pt x="12688" y="526"/>
                    <a:pt x="11996" y="324"/>
                  </a:cubicBezTo>
                  <a:cubicBezTo>
                    <a:pt x="11836" y="278"/>
                    <a:pt x="11664" y="240"/>
                    <a:pt x="11480" y="202"/>
                  </a:cubicBezTo>
                  <a:cubicBezTo>
                    <a:pt x="11110" y="135"/>
                    <a:pt x="10565" y="81"/>
                    <a:pt x="9901" y="47"/>
                  </a:cubicBezTo>
                  <a:cubicBezTo>
                    <a:pt x="9353" y="15"/>
                    <a:pt x="8724" y="0"/>
                    <a:pt x="80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1"/>
            <p:cNvSpPr/>
            <p:nvPr/>
          </p:nvSpPr>
          <p:spPr>
            <a:xfrm>
              <a:off x="6392776" y="3019803"/>
              <a:ext cx="766565" cy="174884"/>
            </a:xfrm>
            <a:custGeom>
              <a:avLst/>
              <a:gdLst/>
              <a:ahLst/>
              <a:cxnLst/>
              <a:rect l="l" t="t" r="r" b="b"/>
              <a:pathLst>
                <a:path w="17761" h="4052" extrusionOk="0">
                  <a:moveTo>
                    <a:pt x="12834" y="0"/>
                  </a:moveTo>
                  <a:cubicBezTo>
                    <a:pt x="12435" y="0"/>
                    <a:pt x="12033" y="46"/>
                    <a:pt x="11549" y="142"/>
                  </a:cubicBezTo>
                  <a:lnTo>
                    <a:pt x="6793" y="1107"/>
                  </a:lnTo>
                  <a:cubicBezTo>
                    <a:pt x="4707" y="1527"/>
                    <a:pt x="48" y="2186"/>
                    <a:pt x="23" y="2606"/>
                  </a:cubicBezTo>
                  <a:cubicBezTo>
                    <a:pt x="0" y="2979"/>
                    <a:pt x="1937" y="4051"/>
                    <a:pt x="3210" y="4051"/>
                  </a:cubicBezTo>
                  <a:cubicBezTo>
                    <a:pt x="3354" y="4051"/>
                    <a:pt x="3489" y="4038"/>
                    <a:pt x="3612" y="4008"/>
                  </a:cubicBezTo>
                  <a:cubicBezTo>
                    <a:pt x="4825" y="3714"/>
                    <a:pt x="9014" y="2875"/>
                    <a:pt x="11205" y="2258"/>
                  </a:cubicBezTo>
                  <a:cubicBezTo>
                    <a:pt x="13396" y="1636"/>
                    <a:pt x="17761" y="927"/>
                    <a:pt x="15729" y="474"/>
                  </a:cubicBezTo>
                  <a:cubicBezTo>
                    <a:pt x="14385" y="174"/>
                    <a:pt x="13615" y="0"/>
                    <a:pt x="128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1"/>
            <p:cNvSpPr/>
            <p:nvPr/>
          </p:nvSpPr>
          <p:spPr>
            <a:xfrm>
              <a:off x="6767490" y="3117344"/>
              <a:ext cx="295301" cy="84335"/>
            </a:xfrm>
            <a:custGeom>
              <a:avLst/>
              <a:gdLst/>
              <a:ahLst/>
              <a:cxnLst/>
              <a:rect l="l" t="t" r="r" b="b"/>
              <a:pathLst>
                <a:path w="6842" h="1954" extrusionOk="0">
                  <a:moveTo>
                    <a:pt x="4350" y="0"/>
                  </a:moveTo>
                  <a:cubicBezTo>
                    <a:pt x="4078" y="0"/>
                    <a:pt x="3786" y="34"/>
                    <a:pt x="3438" y="107"/>
                  </a:cubicBezTo>
                  <a:cubicBezTo>
                    <a:pt x="2611" y="279"/>
                    <a:pt x="944" y="556"/>
                    <a:pt x="735" y="749"/>
                  </a:cubicBezTo>
                  <a:cubicBezTo>
                    <a:pt x="525" y="946"/>
                    <a:pt x="0" y="1261"/>
                    <a:pt x="1163" y="1626"/>
                  </a:cubicBezTo>
                  <a:cubicBezTo>
                    <a:pt x="1884" y="1851"/>
                    <a:pt x="2291" y="1953"/>
                    <a:pt x="2650" y="1953"/>
                  </a:cubicBezTo>
                  <a:cubicBezTo>
                    <a:pt x="2869" y="1953"/>
                    <a:pt x="3069" y="1916"/>
                    <a:pt x="3312" y="1844"/>
                  </a:cubicBezTo>
                  <a:lnTo>
                    <a:pt x="6330" y="959"/>
                  </a:lnTo>
                  <a:cubicBezTo>
                    <a:pt x="6720" y="845"/>
                    <a:pt x="6842" y="577"/>
                    <a:pt x="5456" y="178"/>
                  </a:cubicBezTo>
                  <a:cubicBezTo>
                    <a:pt x="5061" y="64"/>
                    <a:pt x="4724" y="0"/>
                    <a:pt x="43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1"/>
            <p:cNvSpPr/>
            <p:nvPr/>
          </p:nvSpPr>
          <p:spPr>
            <a:xfrm>
              <a:off x="6172919" y="2572494"/>
              <a:ext cx="180107" cy="250199"/>
            </a:xfrm>
            <a:custGeom>
              <a:avLst/>
              <a:gdLst/>
              <a:ahLst/>
              <a:cxnLst/>
              <a:rect l="l" t="t" r="r" b="b"/>
              <a:pathLst>
                <a:path w="4173" h="5797" extrusionOk="0">
                  <a:moveTo>
                    <a:pt x="4173" y="0"/>
                  </a:moveTo>
                  <a:lnTo>
                    <a:pt x="4173" y="0"/>
                  </a:lnTo>
                  <a:cubicBezTo>
                    <a:pt x="3833" y="26"/>
                    <a:pt x="3493" y="55"/>
                    <a:pt x="3157" y="84"/>
                  </a:cubicBezTo>
                  <a:cubicBezTo>
                    <a:pt x="2708" y="126"/>
                    <a:pt x="2259" y="193"/>
                    <a:pt x="1818" y="282"/>
                  </a:cubicBezTo>
                  <a:lnTo>
                    <a:pt x="1" y="3316"/>
                  </a:lnTo>
                  <a:cubicBezTo>
                    <a:pt x="189" y="4005"/>
                    <a:pt x="437" y="4899"/>
                    <a:pt x="681" y="5797"/>
                  </a:cubicBezTo>
                  <a:lnTo>
                    <a:pt x="4173"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1"/>
            <p:cNvSpPr/>
            <p:nvPr/>
          </p:nvSpPr>
          <p:spPr>
            <a:xfrm>
              <a:off x="6236494" y="2567401"/>
              <a:ext cx="342259" cy="466689"/>
            </a:xfrm>
            <a:custGeom>
              <a:avLst/>
              <a:gdLst/>
              <a:ahLst/>
              <a:cxnLst/>
              <a:rect l="l" t="t" r="r" b="b"/>
              <a:pathLst>
                <a:path w="7930" h="10813" extrusionOk="0">
                  <a:moveTo>
                    <a:pt x="6092" y="0"/>
                  </a:moveTo>
                  <a:cubicBezTo>
                    <a:pt x="5869" y="0"/>
                    <a:pt x="5640" y="2"/>
                    <a:pt x="5407" y="5"/>
                  </a:cubicBezTo>
                  <a:lnTo>
                    <a:pt x="1" y="8807"/>
                  </a:lnTo>
                  <a:cubicBezTo>
                    <a:pt x="13" y="8853"/>
                    <a:pt x="26" y="8895"/>
                    <a:pt x="39" y="8941"/>
                  </a:cubicBezTo>
                  <a:cubicBezTo>
                    <a:pt x="353" y="10087"/>
                    <a:pt x="643" y="10599"/>
                    <a:pt x="1088" y="10813"/>
                  </a:cubicBezTo>
                  <a:cubicBezTo>
                    <a:pt x="2557" y="8521"/>
                    <a:pt x="6910" y="1655"/>
                    <a:pt x="7929" y="43"/>
                  </a:cubicBezTo>
                  <a:cubicBezTo>
                    <a:pt x="7385" y="14"/>
                    <a:pt x="6762" y="0"/>
                    <a:pt x="6092"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1"/>
            <p:cNvSpPr/>
            <p:nvPr/>
          </p:nvSpPr>
          <p:spPr>
            <a:xfrm>
              <a:off x="6380173" y="2581558"/>
              <a:ext cx="355293" cy="450547"/>
            </a:xfrm>
            <a:custGeom>
              <a:avLst/>
              <a:gdLst/>
              <a:ahLst/>
              <a:cxnLst/>
              <a:rect l="l" t="t" r="r" b="b"/>
              <a:pathLst>
                <a:path w="8232" h="10439" extrusionOk="0">
                  <a:moveTo>
                    <a:pt x="6695" y="0"/>
                  </a:moveTo>
                  <a:lnTo>
                    <a:pt x="0" y="10439"/>
                  </a:lnTo>
                  <a:cubicBezTo>
                    <a:pt x="747" y="10325"/>
                    <a:pt x="1772" y="10162"/>
                    <a:pt x="2863" y="9981"/>
                  </a:cubicBezTo>
                  <a:lnTo>
                    <a:pt x="8231" y="1255"/>
                  </a:lnTo>
                  <a:cubicBezTo>
                    <a:pt x="7849" y="537"/>
                    <a:pt x="7387" y="202"/>
                    <a:pt x="6695"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1"/>
            <p:cNvSpPr/>
            <p:nvPr/>
          </p:nvSpPr>
          <p:spPr>
            <a:xfrm>
              <a:off x="6617466" y="2762700"/>
              <a:ext cx="205485" cy="230820"/>
            </a:xfrm>
            <a:custGeom>
              <a:avLst/>
              <a:gdLst/>
              <a:ahLst/>
              <a:cxnLst/>
              <a:rect l="l" t="t" r="r" b="b"/>
              <a:pathLst>
                <a:path w="4761" h="5348" extrusionOk="0">
                  <a:moveTo>
                    <a:pt x="3854" y="0"/>
                  </a:moveTo>
                  <a:lnTo>
                    <a:pt x="1" y="5348"/>
                  </a:lnTo>
                  <a:cubicBezTo>
                    <a:pt x="1323" y="5125"/>
                    <a:pt x="2485" y="4915"/>
                    <a:pt x="3094" y="4777"/>
                  </a:cubicBezTo>
                  <a:cubicBezTo>
                    <a:pt x="3526" y="4210"/>
                    <a:pt x="4156" y="3383"/>
                    <a:pt x="4760" y="2578"/>
                  </a:cubicBezTo>
                  <a:cubicBezTo>
                    <a:pt x="4563" y="1906"/>
                    <a:pt x="4206" y="941"/>
                    <a:pt x="3854"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9" name="Google Shape;769;p31"/>
          <p:cNvGrpSpPr/>
          <p:nvPr/>
        </p:nvGrpSpPr>
        <p:grpSpPr>
          <a:xfrm>
            <a:off x="9387999" y="874395"/>
            <a:ext cx="2386520" cy="5310093"/>
            <a:chOff x="524349" y="655796"/>
            <a:chExt cx="1789890" cy="3982570"/>
          </a:xfrm>
        </p:grpSpPr>
        <p:sp>
          <p:nvSpPr>
            <p:cNvPr id="770" name="Google Shape;770;p31"/>
            <p:cNvSpPr/>
            <p:nvPr/>
          </p:nvSpPr>
          <p:spPr>
            <a:xfrm flipH="1">
              <a:off x="524349" y="39219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1"/>
            <p:cNvSpPr/>
            <p:nvPr/>
          </p:nvSpPr>
          <p:spPr>
            <a:xfrm flipH="1">
              <a:off x="1691889" y="42090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1"/>
            <p:cNvSpPr/>
            <p:nvPr/>
          </p:nvSpPr>
          <p:spPr>
            <a:xfrm flipH="1">
              <a:off x="1944876" y="41922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1"/>
            <p:cNvSpPr/>
            <p:nvPr/>
          </p:nvSpPr>
          <p:spPr>
            <a:xfrm flipH="1">
              <a:off x="1859940" y="295932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1"/>
            <p:cNvSpPr/>
            <p:nvPr/>
          </p:nvSpPr>
          <p:spPr>
            <a:xfrm flipH="1">
              <a:off x="554189" y="34829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1"/>
            <p:cNvSpPr/>
            <p:nvPr/>
          </p:nvSpPr>
          <p:spPr>
            <a:xfrm flipH="1">
              <a:off x="1969589" y="20723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31"/>
            <p:cNvSpPr/>
            <p:nvPr/>
          </p:nvSpPr>
          <p:spPr>
            <a:xfrm flipH="1">
              <a:off x="1414914" y="65579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1"/>
            <p:cNvSpPr/>
            <p:nvPr/>
          </p:nvSpPr>
          <p:spPr>
            <a:xfrm flipH="1">
              <a:off x="734340" y="9821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78" name="Google Shape;778;p31"/>
            <p:cNvCxnSpPr>
              <a:stCxn id="775" idx="4"/>
              <a:endCxn id="773" idx="0"/>
            </p:cNvCxnSpPr>
            <p:nvPr/>
          </p:nvCxnSpPr>
          <p:spPr>
            <a:xfrm flipH="1">
              <a:off x="1939739" y="2172571"/>
              <a:ext cx="79800" cy="786900"/>
            </a:xfrm>
            <a:prstGeom prst="straightConnector1">
              <a:avLst/>
            </a:prstGeom>
            <a:noFill/>
            <a:ln w="19050" cap="flat" cmpd="sng">
              <a:solidFill>
                <a:schemeClr val="dk2"/>
              </a:solidFill>
              <a:prstDash val="solid"/>
              <a:round/>
              <a:headEnd type="none" w="med" len="med"/>
              <a:tailEnd type="none" w="med" len="med"/>
            </a:ln>
          </p:spPr>
        </p:cxnSp>
        <p:cxnSp>
          <p:nvCxnSpPr>
            <p:cNvPr id="779" name="Google Shape;779;p31"/>
            <p:cNvCxnSpPr>
              <a:stCxn id="773" idx="4"/>
              <a:endCxn id="771" idx="0"/>
            </p:cNvCxnSpPr>
            <p:nvPr/>
          </p:nvCxnSpPr>
          <p:spPr>
            <a:xfrm flipH="1">
              <a:off x="1741740" y="3119529"/>
              <a:ext cx="198000" cy="1089600"/>
            </a:xfrm>
            <a:prstGeom prst="straightConnector1">
              <a:avLst/>
            </a:prstGeom>
            <a:noFill/>
            <a:ln w="19050" cap="flat" cmpd="sng">
              <a:solidFill>
                <a:schemeClr val="dk2"/>
              </a:solidFill>
              <a:prstDash val="solid"/>
              <a:round/>
              <a:headEnd type="none" w="med" len="med"/>
              <a:tailEnd type="none" w="med" len="med"/>
            </a:ln>
          </p:spPr>
        </p:cxnSp>
        <p:cxnSp>
          <p:nvCxnSpPr>
            <p:cNvPr id="780" name="Google Shape;780;p31"/>
            <p:cNvCxnSpPr>
              <a:stCxn id="771" idx="2"/>
              <a:endCxn id="772" idx="6"/>
            </p:cNvCxnSpPr>
            <p:nvPr/>
          </p:nvCxnSpPr>
          <p:spPr>
            <a:xfrm rot="10800000" flipH="1">
              <a:off x="1791789" y="4242334"/>
              <a:ext cx="153000" cy="16800"/>
            </a:xfrm>
            <a:prstGeom prst="straightConnector1">
              <a:avLst/>
            </a:prstGeom>
            <a:noFill/>
            <a:ln w="19050" cap="flat" cmpd="sng">
              <a:solidFill>
                <a:schemeClr val="dk2"/>
              </a:solidFill>
              <a:prstDash val="solid"/>
              <a:round/>
              <a:headEnd type="none" w="med" len="med"/>
              <a:tailEnd type="none" w="med" len="med"/>
            </a:ln>
          </p:spPr>
        </p:cxnSp>
        <p:cxnSp>
          <p:nvCxnSpPr>
            <p:cNvPr id="781" name="Google Shape;781;p31"/>
            <p:cNvCxnSpPr>
              <a:stCxn id="776" idx="5"/>
              <a:endCxn id="777" idx="2"/>
            </p:cNvCxnSpPr>
            <p:nvPr/>
          </p:nvCxnSpPr>
          <p:spPr>
            <a:xfrm flipH="1">
              <a:off x="894044" y="741322"/>
              <a:ext cx="535500" cy="321000"/>
            </a:xfrm>
            <a:prstGeom prst="straightConnector1">
              <a:avLst/>
            </a:prstGeom>
            <a:noFill/>
            <a:ln w="19050" cap="flat" cmpd="sng">
              <a:solidFill>
                <a:schemeClr val="dk2"/>
              </a:solidFill>
              <a:prstDash val="solid"/>
              <a:round/>
              <a:headEnd type="none" w="med" len="med"/>
              <a:tailEnd type="none" w="med" len="med"/>
            </a:ln>
          </p:spPr>
        </p:cxnSp>
        <p:cxnSp>
          <p:nvCxnSpPr>
            <p:cNvPr id="782" name="Google Shape;782;p31"/>
            <p:cNvCxnSpPr>
              <a:stCxn id="777" idx="4"/>
              <a:endCxn id="774" idx="0"/>
            </p:cNvCxnSpPr>
            <p:nvPr/>
          </p:nvCxnSpPr>
          <p:spPr>
            <a:xfrm flipH="1">
              <a:off x="604140" y="1142379"/>
              <a:ext cx="210000" cy="2340600"/>
            </a:xfrm>
            <a:prstGeom prst="straightConnector1">
              <a:avLst/>
            </a:prstGeom>
            <a:noFill/>
            <a:ln w="19050" cap="flat" cmpd="sng">
              <a:solidFill>
                <a:schemeClr val="dk2"/>
              </a:solidFill>
              <a:prstDash val="solid"/>
              <a:round/>
              <a:headEnd type="none" w="med" len="med"/>
              <a:tailEnd type="none" w="med" len="med"/>
            </a:ln>
          </p:spPr>
        </p:cxnSp>
        <p:cxnSp>
          <p:nvCxnSpPr>
            <p:cNvPr id="783" name="Google Shape;783;p31"/>
            <p:cNvCxnSpPr>
              <a:stCxn id="774" idx="2"/>
              <a:endCxn id="773" idx="6"/>
            </p:cNvCxnSpPr>
            <p:nvPr/>
          </p:nvCxnSpPr>
          <p:spPr>
            <a:xfrm rot="10800000" flipH="1">
              <a:off x="654089" y="3039546"/>
              <a:ext cx="1206000" cy="493500"/>
            </a:xfrm>
            <a:prstGeom prst="straightConnector1">
              <a:avLst/>
            </a:prstGeom>
            <a:noFill/>
            <a:ln w="19050" cap="flat" cmpd="sng">
              <a:solidFill>
                <a:schemeClr val="dk2"/>
              </a:solidFill>
              <a:prstDash val="solid"/>
              <a:round/>
              <a:headEnd type="none" w="med" len="med"/>
              <a:tailEnd type="none" w="med" len="med"/>
            </a:ln>
          </p:spPr>
        </p:cxnSp>
        <p:cxnSp>
          <p:nvCxnSpPr>
            <p:cNvPr id="784" name="Google Shape;784;p31"/>
            <p:cNvCxnSpPr>
              <a:stCxn id="774" idx="4"/>
              <a:endCxn id="770" idx="0"/>
            </p:cNvCxnSpPr>
            <p:nvPr/>
          </p:nvCxnSpPr>
          <p:spPr>
            <a:xfrm>
              <a:off x="604139" y="3583146"/>
              <a:ext cx="0" cy="338700"/>
            </a:xfrm>
            <a:prstGeom prst="straightConnector1">
              <a:avLst/>
            </a:prstGeom>
            <a:noFill/>
            <a:ln w="19050" cap="flat" cmpd="sng">
              <a:solidFill>
                <a:schemeClr val="dk2"/>
              </a:solidFill>
              <a:prstDash val="solid"/>
              <a:round/>
              <a:headEnd type="none" w="med" len="med"/>
              <a:tailEnd type="none" w="med" len="med"/>
            </a:ln>
          </p:spPr>
        </p:cxnSp>
        <p:sp>
          <p:nvSpPr>
            <p:cNvPr id="785" name="Google Shape;785;p31"/>
            <p:cNvSpPr/>
            <p:nvPr/>
          </p:nvSpPr>
          <p:spPr>
            <a:xfrm flipH="1">
              <a:off x="1429639" y="994046"/>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86" name="Google Shape;786;p31"/>
            <p:cNvCxnSpPr>
              <a:stCxn id="776" idx="4"/>
              <a:endCxn id="785" idx="0"/>
            </p:cNvCxnSpPr>
            <p:nvPr/>
          </p:nvCxnSpPr>
          <p:spPr>
            <a:xfrm>
              <a:off x="1464864" y="755996"/>
              <a:ext cx="14700" cy="237900"/>
            </a:xfrm>
            <a:prstGeom prst="straightConnector1">
              <a:avLst/>
            </a:prstGeom>
            <a:noFill/>
            <a:ln w="19050" cap="flat" cmpd="sng">
              <a:solidFill>
                <a:schemeClr val="dk2"/>
              </a:solidFill>
              <a:prstDash val="solid"/>
              <a:round/>
              <a:headEnd type="none" w="med" len="med"/>
              <a:tailEnd type="none" w="med" len="med"/>
            </a:ln>
          </p:spPr>
        </p:cxnSp>
        <p:sp>
          <p:nvSpPr>
            <p:cNvPr id="787" name="Google Shape;787;p31"/>
            <p:cNvSpPr/>
            <p:nvPr/>
          </p:nvSpPr>
          <p:spPr>
            <a:xfrm flipH="1">
              <a:off x="1921340" y="447816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88" name="Google Shape;788;p31"/>
            <p:cNvCxnSpPr>
              <a:stCxn id="771" idx="3"/>
              <a:endCxn id="787" idx="7"/>
            </p:cNvCxnSpPr>
            <p:nvPr/>
          </p:nvCxnSpPr>
          <p:spPr>
            <a:xfrm>
              <a:off x="1777159" y="4294560"/>
              <a:ext cx="167700" cy="207000"/>
            </a:xfrm>
            <a:prstGeom prst="straightConnector1">
              <a:avLst/>
            </a:prstGeom>
            <a:noFill/>
            <a:ln w="19050" cap="flat" cmpd="sng">
              <a:solidFill>
                <a:schemeClr val="dk2"/>
              </a:solidFill>
              <a:prstDash val="solid"/>
              <a:round/>
              <a:headEnd type="none" w="med" len="med"/>
              <a:tailEnd type="none" w="med" len="med"/>
            </a:ln>
          </p:spPr>
        </p:cxnSp>
        <p:sp>
          <p:nvSpPr>
            <p:cNvPr id="789" name="Google Shape;789;p31"/>
            <p:cNvSpPr/>
            <p:nvPr/>
          </p:nvSpPr>
          <p:spPr>
            <a:xfrm flipH="1">
              <a:off x="2214339" y="29623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90" name="Google Shape;790;p31"/>
            <p:cNvCxnSpPr>
              <a:stCxn id="789" idx="6"/>
              <a:endCxn id="773" idx="2"/>
            </p:cNvCxnSpPr>
            <p:nvPr/>
          </p:nvCxnSpPr>
          <p:spPr>
            <a:xfrm flipH="1">
              <a:off x="2019639" y="3012471"/>
              <a:ext cx="194700" cy="27000"/>
            </a:xfrm>
            <a:prstGeom prst="straightConnector1">
              <a:avLst/>
            </a:prstGeom>
            <a:noFill/>
            <a:ln w="19050" cap="flat" cmpd="sng">
              <a:solidFill>
                <a:schemeClr val="dk2"/>
              </a:solidFill>
              <a:prstDash val="solid"/>
              <a:round/>
              <a:headEnd type="none" w="med" len="med"/>
              <a:tailEnd type="none" w="med" len="med"/>
            </a:ln>
          </p:spPr>
        </p:cxnSp>
      </p:grpSp>
      <p:grpSp>
        <p:nvGrpSpPr>
          <p:cNvPr id="791" name="Google Shape;791;p31"/>
          <p:cNvGrpSpPr/>
          <p:nvPr/>
        </p:nvGrpSpPr>
        <p:grpSpPr>
          <a:xfrm flipH="1">
            <a:off x="9387999" y="978843"/>
            <a:ext cx="760788" cy="742511"/>
            <a:chOff x="8220000" y="1458182"/>
            <a:chExt cx="570591" cy="556883"/>
          </a:xfrm>
        </p:grpSpPr>
        <p:sp>
          <p:nvSpPr>
            <p:cNvPr id="792" name="Google Shape;792;p31"/>
            <p:cNvSpPr/>
            <p:nvPr/>
          </p:nvSpPr>
          <p:spPr>
            <a:xfrm>
              <a:off x="8340451" y="1548376"/>
              <a:ext cx="450139" cy="466029"/>
            </a:xfrm>
            <a:custGeom>
              <a:avLst/>
              <a:gdLst/>
              <a:ahLst/>
              <a:cxnLst/>
              <a:rect l="l" t="t" r="r" b="b"/>
              <a:pathLst>
                <a:path w="10935" h="11321" extrusionOk="0">
                  <a:moveTo>
                    <a:pt x="3778" y="0"/>
                  </a:moveTo>
                  <a:cubicBezTo>
                    <a:pt x="3060" y="0"/>
                    <a:pt x="1377" y="554"/>
                    <a:pt x="877" y="836"/>
                  </a:cubicBezTo>
                  <a:cubicBezTo>
                    <a:pt x="382" y="1117"/>
                    <a:pt x="0" y="1570"/>
                    <a:pt x="0" y="1570"/>
                  </a:cubicBezTo>
                  <a:lnTo>
                    <a:pt x="147" y="1981"/>
                  </a:lnTo>
                  <a:cubicBezTo>
                    <a:pt x="147" y="1981"/>
                    <a:pt x="1977" y="7631"/>
                    <a:pt x="2078" y="8403"/>
                  </a:cubicBezTo>
                  <a:cubicBezTo>
                    <a:pt x="2183" y="9180"/>
                    <a:pt x="2989" y="11245"/>
                    <a:pt x="3576" y="11316"/>
                  </a:cubicBezTo>
                  <a:cubicBezTo>
                    <a:pt x="3602" y="11319"/>
                    <a:pt x="3631" y="11321"/>
                    <a:pt x="3661" y="11321"/>
                  </a:cubicBezTo>
                  <a:cubicBezTo>
                    <a:pt x="4320" y="11321"/>
                    <a:pt x="5976" y="10605"/>
                    <a:pt x="6678" y="10028"/>
                  </a:cubicBezTo>
                  <a:cubicBezTo>
                    <a:pt x="7408" y="9427"/>
                    <a:pt x="10934" y="5390"/>
                    <a:pt x="9868" y="3942"/>
                  </a:cubicBezTo>
                  <a:cubicBezTo>
                    <a:pt x="8798" y="2489"/>
                    <a:pt x="4495" y="0"/>
                    <a:pt x="37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1"/>
            <p:cNvSpPr/>
            <p:nvPr/>
          </p:nvSpPr>
          <p:spPr>
            <a:xfrm>
              <a:off x="8220000" y="1605926"/>
              <a:ext cx="425276" cy="409139"/>
            </a:xfrm>
            <a:custGeom>
              <a:avLst/>
              <a:gdLst/>
              <a:ahLst/>
              <a:cxnLst/>
              <a:rect l="l" t="t" r="r" b="b"/>
              <a:pathLst>
                <a:path w="10331" h="9939" extrusionOk="0">
                  <a:moveTo>
                    <a:pt x="3501" y="1"/>
                  </a:moveTo>
                  <a:cubicBezTo>
                    <a:pt x="3263" y="1"/>
                    <a:pt x="3066" y="58"/>
                    <a:pt x="2926" y="172"/>
                  </a:cubicBezTo>
                  <a:cubicBezTo>
                    <a:pt x="2590" y="453"/>
                    <a:pt x="353" y="3937"/>
                    <a:pt x="177" y="4609"/>
                  </a:cubicBezTo>
                  <a:cubicBezTo>
                    <a:pt x="1" y="5280"/>
                    <a:pt x="366" y="6128"/>
                    <a:pt x="731" y="6560"/>
                  </a:cubicBezTo>
                  <a:cubicBezTo>
                    <a:pt x="1096" y="6997"/>
                    <a:pt x="5491" y="9511"/>
                    <a:pt x="6263" y="9910"/>
                  </a:cubicBezTo>
                  <a:cubicBezTo>
                    <a:pt x="6301" y="9929"/>
                    <a:pt x="6344" y="9939"/>
                    <a:pt x="6390" y="9939"/>
                  </a:cubicBezTo>
                  <a:cubicBezTo>
                    <a:pt x="7282" y="9939"/>
                    <a:pt x="9565" y="6494"/>
                    <a:pt x="9936" y="5855"/>
                  </a:cubicBezTo>
                  <a:cubicBezTo>
                    <a:pt x="10330" y="5179"/>
                    <a:pt x="9852" y="3496"/>
                    <a:pt x="9306" y="2984"/>
                  </a:cubicBezTo>
                  <a:cubicBezTo>
                    <a:pt x="8765" y="2472"/>
                    <a:pt x="4727" y="348"/>
                    <a:pt x="4727" y="348"/>
                  </a:cubicBezTo>
                  <a:cubicBezTo>
                    <a:pt x="4263" y="117"/>
                    <a:pt x="3840" y="1"/>
                    <a:pt x="3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1"/>
            <p:cNvSpPr/>
            <p:nvPr/>
          </p:nvSpPr>
          <p:spPr>
            <a:xfrm>
              <a:off x="8623631" y="1645569"/>
              <a:ext cx="72944" cy="73727"/>
            </a:xfrm>
            <a:custGeom>
              <a:avLst/>
              <a:gdLst/>
              <a:ahLst/>
              <a:cxnLst/>
              <a:rect l="l" t="t" r="r" b="b"/>
              <a:pathLst>
                <a:path w="1772" h="1791" extrusionOk="0">
                  <a:moveTo>
                    <a:pt x="1192" y="1"/>
                  </a:moveTo>
                  <a:cubicBezTo>
                    <a:pt x="895" y="1"/>
                    <a:pt x="0" y="791"/>
                    <a:pt x="0" y="791"/>
                  </a:cubicBezTo>
                  <a:cubicBezTo>
                    <a:pt x="103" y="1495"/>
                    <a:pt x="722" y="1791"/>
                    <a:pt x="1039" y="1791"/>
                  </a:cubicBezTo>
                  <a:cubicBezTo>
                    <a:pt x="1045" y="1791"/>
                    <a:pt x="1052" y="1791"/>
                    <a:pt x="1058" y="1790"/>
                  </a:cubicBezTo>
                  <a:cubicBezTo>
                    <a:pt x="1365" y="1774"/>
                    <a:pt x="1763" y="590"/>
                    <a:pt x="1768" y="422"/>
                  </a:cubicBezTo>
                  <a:cubicBezTo>
                    <a:pt x="1772" y="250"/>
                    <a:pt x="1491" y="49"/>
                    <a:pt x="1213" y="2"/>
                  </a:cubicBezTo>
                  <a:cubicBezTo>
                    <a:pt x="1207" y="1"/>
                    <a:pt x="1200" y="1"/>
                    <a:pt x="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1"/>
            <p:cNvSpPr/>
            <p:nvPr/>
          </p:nvSpPr>
          <p:spPr>
            <a:xfrm>
              <a:off x="8415085" y="1458182"/>
              <a:ext cx="200803" cy="164825"/>
            </a:xfrm>
            <a:custGeom>
              <a:avLst/>
              <a:gdLst/>
              <a:ahLst/>
              <a:cxnLst/>
              <a:rect l="l" t="t" r="r" b="b"/>
              <a:pathLst>
                <a:path w="4878" h="4004" extrusionOk="0">
                  <a:moveTo>
                    <a:pt x="2464" y="0"/>
                  </a:moveTo>
                  <a:cubicBezTo>
                    <a:pt x="1965" y="0"/>
                    <a:pt x="1730" y="59"/>
                    <a:pt x="1411" y="248"/>
                  </a:cubicBezTo>
                  <a:cubicBezTo>
                    <a:pt x="1087" y="441"/>
                    <a:pt x="0" y="2443"/>
                    <a:pt x="298" y="2649"/>
                  </a:cubicBezTo>
                  <a:cubicBezTo>
                    <a:pt x="340" y="2678"/>
                    <a:pt x="2154" y="3866"/>
                    <a:pt x="2359" y="3984"/>
                  </a:cubicBezTo>
                  <a:cubicBezTo>
                    <a:pt x="2383" y="3997"/>
                    <a:pt x="2420" y="4003"/>
                    <a:pt x="2467" y="4003"/>
                  </a:cubicBezTo>
                  <a:cubicBezTo>
                    <a:pt x="2837" y="4003"/>
                    <a:pt x="3843" y="3637"/>
                    <a:pt x="4089" y="3484"/>
                  </a:cubicBezTo>
                  <a:cubicBezTo>
                    <a:pt x="4366" y="3312"/>
                    <a:pt x="4878" y="2137"/>
                    <a:pt x="4819" y="1931"/>
                  </a:cubicBezTo>
                  <a:cubicBezTo>
                    <a:pt x="4760" y="1730"/>
                    <a:pt x="2959" y="0"/>
                    <a:pt x="2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1"/>
            <p:cNvSpPr/>
            <p:nvPr/>
          </p:nvSpPr>
          <p:spPr>
            <a:xfrm>
              <a:off x="8450858" y="1498113"/>
              <a:ext cx="101636" cy="97561"/>
            </a:xfrm>
            <a:custGeom>
              <a:avLst/>
              <a:gdLst/>
              <a:ahLst/>
              <a:cxnLst/>
              <a:rect l="l" t="t" r="r" b="b"/>
              <a:pathLst>
                <a:path w="2469" h="2370" extrusionOk="0">
                  <a:moveTo>
                    <a:pt x="842" y="1"/>
                  </a:moveTo>
                  <a:cubicBezTo>
                    <a:pt x="798" y="1"/>
                    <a:pt x="764" y="14"/>
                    <a:pt x="743" y="42"/>
                  </a:cubicBezTo>
                  <a:cubicBezTo>
                    <a:pt x="617" y="218"/>
                    <a:pt x="0" y="1079"/>
                    <a:pt x="143" y="1314"/>
                  </a:cubicBezTo>
                  <a:cubicBezTo>
                    <a:pt x="290" y="1549"/>
                    <a:pt x="1096" y="2203"/>
                    <a:pt x="1419" y="2355"/>
                  </a:cubicBezTo>
                  <a:cubicBezTo>
                    <a:pt x="1441" y="2365"/>
                    <a:pt x="1464" y="2369"/>
                    <a:pt x="1489" y="2369"/>
                  </a:cubicBezTo>
                  <a:cubicBezTo>
                    <a:pt x="1834" y="2369"/>
                    <a:pt x="2468" y="1482"/>
                    <a:pt x="2414" y="1200"/>
                  </a:cubicBezTo>
                  <a:cubicBezTo>
                    <a:pt x="2365" y="926"/>
                    <a:pt x="1221" y="1"/>
                    <a:pt x="8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1"/>
            <p:cNvSpPr/>
            <p:nvPr/>
          </p:nvSpPr>
          <p:spPr>
            <a:xfrm>
              <a:off x="8278414" y="1669815"/>
              <a:ext cx="293424" cy="252959"/>
            </a:xfrm>
            <a:custGeom>
              <a:avLst/>
              <a:gdLst/>
              <a:ahLst/>
              <a:cxnLst/>
              <a:rect l="l" t="t" r="r" b="b"/>
              <a:pathLst>
                <a:path w="7128" h="6145" extrusionOk="0">
                  <a:moveTo>
                    <a:pt x="3663" y="0"/>
                  </a:moveTo>
                  <a:cubicBezTo>
                    <a:pt x="2569" y="0"/>
                    <a:pt x="1546" y="635"/>
                    <a:pt x="1054" y="1386"/>
                  </a:cubicBezTo>
                  <a:cubicBezTo>
                    <a:pt x="336" y="2486"/>
                    <a:pt x="0" y="3980"/>
                    <a:pt x="747" y="4929"/>
                  </a:cubicBezTo>
                  <a:cubicBezTo>
                    <a:pt x="1203" y="5509"/>
                    <a:pt x="2233" y="6145"/>
                    <a:pt x="3346" y="6145"/>
                  </a:cubicBezTo>
                  <a:cubicBezTo>
                    <a:pt x="4059" y="6145"/>
                    <a:pt x="4806" y="5884"/>
                    <a:pt x="5457" y="5180"/>
                  </a:cubicBezTo>
                  <a:cubicBezTo>
                    <a:pt x="7127" y="3380"/>
                    <a:pt x="6670" y="1428"/>
                    <a:pt x="5167" y="450"/>
                  </a:cubicBezTo>
                  <a:cubicBezTo>
                    <a:pt x="4680" y="134"/>
                    <a:pt x="4164" y="0"/>
                    <a:pt x="3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1"/>
            <p:cNvSpPr/>
            <p:nvPr/>
          </p:nvSpPr>
          <p:spPr>
            <a:xfrm>
              <a:off x="8324891" y="1726583"/>
              <a:ext cx="182320" cy="155480"/>
            </a:xfrm>
            <a:custGeom>
              <a:avLst/>
              <a:gdLst/>
              <a:ahLst/>
              <a:cxnLst/>
              <a:rect l="l" t="t" r="r" b="b"/>
              <a:pathLst>
                <a:path w="4429" h="3777" extrusionOk="0">
                  <a:moveTo>
                    <a:pt x="2355" y="1"/>
                  </a:moveTo>
                  <a:cubicBezTo>
                    <a:pt x="1794" y="1"/>
                    <a:pt x="1159" y="223"/>
                    <a:pt x="748" y="813"/>
                  </a:cubicBezTo>
                  <a:cubicBezTo>
                    <a:pt x="0" y="1883"/>
                    <a:pt x="231" y="2630"/>
                    <a:pt x="748" y="3201"/>
                  </a:cubicBezTo>
                  <a:cubicBezTo>
                    <a:pt x="1046" y="3534"/>
                    <a:pt x="1579" y="3777"/>
                    <a:pt x="2159" y="3777"/>
                  </a:cubicBezTo>
                  <a:cubicBezTo>
                    <a:pt x="2574" y="3777"/>
                    <a:pt x="3013" y="3653"/>
                    <a:pt x="3409" y="3348"/>
                  </a:cubicBezTo>
                  <a:cubicBezTo>
                    <a:pt x="4361" y="2618"/>
                    <a:pt x="4429" y="1455"/>
                    <a:pt x="3409" y="360"/>
                  </a:cubicBezTo>
                  <a:cubicBezTo>
                    <a:pt x="3212" y="146"/>
                    <a:pt x="2808" y="1"/>
                    <a:pt x="23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1"/>
            <p:cNvSpPr/>
            <p:nvPr/>
          </p:nvSpPr>
          <p:spPr>
            <a:xfrm>
              <a:off x="8351854" y="1747248"/>
              <a:ext cx="102995" cy="95173"/>
            </a:xfrm>
            <a:custGeom>
              <a:avLst/>
              <a:gdLst/>
              <a:ahLst/>
              <a:cxnLst/>
              <a:rect l="l" t="t" r="r" b="b"/>
              <a:pathLst>
                <a:path w="2502" h="2312" extrusionOk="0">
                  <a:moveTo>
                    <a:pt x="1241" y="0"/>
                  </a:moveTo>
                  <a:cubicBezTo>
                    <a:pt x="808" y="0"/>
                    <a:pt x="405" y="300"/>
                    <a:pt x="248" y="626"/>
                  </a:cubicBezTo>
                  <a:cubicBezTo>
                    <a:pt x="0" y="1138"/>
                    <a:pt x="134" y="1755"/>
                    <a:pt x="571" y="2124"/>
                  </a:cubicBezTo>
                  <a:cubicBezTo>
                    <a:pt x="729" y="2259"/>
                    <a:pt x="924" y="2312"/>
                    <a:pt x="1127" y="2312"/>
                  </a:cubicBezTo>
                  <a:cubicBezTo>
                    <a:pt x="1449" y="2312"/>
                    <a:pt x="1790" y="2180"/>
                    <a:pt x="2032" y="2036"/>
                  </a:cubicBezTo>
                  <a:cubicBezTo>
                    <a:pt x="2430" y="1801"/>
                    <a:pt x="2502" y="1083"/>
                    <a:pt x="2107" y="512"/>
                  </a:cubicBezTo>
                  <a:cubicBezTo>
                    <a:pt x="1851" y="142"/>
                    <a:pt x="1539"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6933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00"/>
        <p:cNvGrpSpPr/>
        <p:nvPr/>
      </p:nvGrpSpPr>
      <p:grpSpPr>
        <a:xfrm>
          <a:off x="0" y="0"/>
          <a:ext cx="0" cy="0"/>
          <a:chOff x="0" y="0"/>
          <a:chExt cx="0" cy="0"/>
        </a:xfrm>
      </p:grpSpPr>
      <p:sp>
        <p:nvSpPr>
          <p:cNvPr id="801" name="Google Shape;801;p32"/>
          <p:cNvSpPr/>
          <p:nvPr/>
        </p:nvSpPr>
        <p:spPr>
          <a:xfrm>
            <a:off x="0" y="200"/>
            <a:ext cx="3252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2" name="Google Shape;802;p32"/>
          <p:cNvGrpSpPr/>
          <p:nvPr/>
        </p:nvGrpSpPr>
        <p:grpSpPr>
          <a:xfrm flipH="1">
            <a:off x="6811567" y="213006"/>
            <a:ext cx="5199916" cy="4291807"/>
            <a:chOff x="506275" y="379304"/>
            <a:chExt cx="3899938" cy="3218855"/>
          </a:xfrm>
        </p:grpSpPr>
        <p:sp>
          <p:nvSpPr>
            <p:cNvPr id="803" name="Google Shape;803;p32"/>
            <p:cNvSpPr/>
            <p:nvPr/>
          </p:nvSpPr>
          <p:spPr>
            <a:xfrm>
              <a:off x="713228" y="826067"/>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2"/>
            <p:cNvSpPr/>
            <p:nvPr/>
          </p:nvSpPr>
          <p:spPr>
            <a:xfrm>
              <a:off x="577738" y="257318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2"/>
            <p:cNvSpPr/>
            <p:nvPr/>
          </p:nvSpPr>
          <p:spPr>
            <a:xfrm>
              <a:off x="1292703" y="2673379"/>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2"/>
            <p:cNvSpPr/>
            <p:nvPr/>
          </p:nvSpPr>
          <p:spPr>
            <a:xfrm>
              <a:off x="2513938" y="725871"/>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2"/>
            <p:cNvSpPr/>
            <p:nvPr/>
          </p:nvSpPr>
          <p:spPr>
            <a:xfrm>
              <a:off x="2060015" y="1891292"/>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2"/>
            <p:cNvSpPr/>
            <p:nvPr/>
          </p:nvSpPr>
          <p:spPr>
            <a:xfrm>
              <a:off x="506275" y="349795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2"/>
            <p:cNvSpPr/>
            <p:nvPr/>
          </p:nvSpPr>
          <p:spPr>
            <a:xfrm>
              <a:off x="3960565" y="379304"/>
              <a:ext cx="159600" cy="16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810" name="Google Shape;810;p32"/>
            <p:cNvCxnSpPr>
              <a:stCxn id="806" idx="6"/>
              <a:endCxn id="809" idx="2"/>
            </p:cNvCxnSpPr>
            <p:nvPr/>
          </p:nvCxnSpPr>
          <p:spPr>
            <a:xfrm rot="10800000" flipH="1">
              <a:off x="2613838" y="459471"/>
              <a:ext cx="1346700" cy="316500"/>
            </a:xfrm>
            <a:prstGeom prst="straightConnector1">
              <a:avLst/>
            </a:prstGeom>
            <a:noFill/>
            <a:ln w="19050" cap="flat" cmpd="sng">
              <a:solidFill>
                <a:schemeClr val="dk2"/>
              </a:solidFill>
              <a:prstDash val="solid"/>
              <a:round/>
              <a:headEnd type="none" w="med" len="med"/>
              <a:tailEnd type="none" w="med" len="med"/>
            </a:ln>
          </p:spPr>
        </p:cxnSp>
        <p:cxnSp>
          <p:nvCxnSpPr>
            <p:cNvPr id="811" name="Google Shape;811;p32"/>
            <p:cNvCxnSpPr>
              <a:stCxn id="806" idx="4"/>
              <a:endCxn id="807" idx="0"/>
            </p:cNvCxnSpPr>
            <p:nvPr/>
          </p:nvCxnSpPr>
          <p:spPr>
            <a:xfrm flipH="1">
              <a:off x="2139688" y="826071"/>
              <a:ext cx="424200" cy="1065300"/>
            </a:xfrm>
            <a:prstGeom prst="straightConnector1">
              <a:avLst/>
            </a:prstGeom>
            <a:noFill/>
            <a:ln w="19050" cap="flat" cmpd="sng">
              <a:solidFill>
                <a:schemeClr val="dk2"/>
              </a:solidFill>
              <a:prstDash val="solid"/>
              <a:round/>
              <a:headEnd type="none" w="med" len="med"/>
              <a:tailEnd type="none" w="med" len="med"/>
            </a:ln>
          </p:spPr>
        </p:cxnSp>
        <p:cxnSp>
          <p:nvCxnSpPr>
            <p:cNvPr id="812" name="Google Shape;812;p32"/>
            <p:cNvCxnSpPr>
              <a:stCxn id="807" idx="1"/>
              <a:endCxn id="803" idx="5"/>
            </p:cNvCxnSpPr>
            <p:nvPr/>
          </p:nvCxnSpPr>
          <p:spPr>
            <a:xfrm rot="10800000">
              <a:off x="849488" y="962852"/>
              <a:ext cx="1233900" cy="951900"/>
            </a:xfrm>
            <a:prstGeom prst="straightConnector1">
              <a:avLst/>
            </a:prstGeom>
            <a:noFill/>
            <a:ln w="19050" cap="flat" cmpd="sng">
              <a:solidFill>
                <a:schemeClr val="dk2"/>
              </a:solidFill>
              <a:prstDash val="solid"/>
              <a:round/>
              <a:headEnd type="none" w="med" len="med"/>
              <a:tailEnd type="none" w="med" len="med"/>
            </a:ln>
          </p:spPr>
        </p:cxnSp>
        <p:cxnSp>
          <p:nvCxnSpPr>
            <p:cNvPr id="813" name="Google Shape;813;p32"/>
            <p:cNvCxnSpPr>
              <a:stCxn id="803" idx="4"/>
              <a:endCxn id="804" idx="0"/>
            </p:cNvCxnSpPr>
            <p:nvPr/>
          </p:nvCxnSpPr>
          <p:spPr>
            <a:xfrm flipH="1">
              <a:off x="627728" y="986267"/>
              <a:ext cx="165300" cy="1587000"/>
            </a:xfrm>
            <a:prstGeom prst="straightConnector1">
              <a:avLst/>
            </a:prstGeom>
            <a:noFill/>
            <a:ln w="19050" cap="flat" cmpd="sng">
              <a:solidFill>
                <a:schemeClr val="dk2"/>
              </a:solidFill>
              <a:prstDash val="solid"/>
              <a:round/>
              <a:headEnd type="none" w="med" len="med"/>
              <a:tailEnd type="none" w="med" len="med"/>
            </a:ln>
          </p:spPr>
        </p:cxnSp>
        <p:cxnSp>
          <p:nvCxnSpPr>
            <p:cNvPr id="814" name="Google Shape;814;p32"/>
            <p:cNvCxnSpPr>
              <a:stCxn id="804" idx="6"/>
              <a:endCxn id="805" idx="2"/>
            </p:cNvCxnSpPr>
            <p:nvPr/>
          </p:nvCxnSpPr>
          <p:spPr>
            <a:xfrm>
              <a:off x="677638" y="2623284"/>
              <a:ext cx="615000" cy="130200"/>
            </a:xfrm>
            <a:prstGeom prst="straightConnector1">
              <a:avLst/>
            </a:prstGeom>
            <a:noFill/>
            <a:ln w="19050" cap="flat" cmpd="sng">
              <a:solidFill>
                <a:schemeClr val="dk2"/>
              </a:solidFill>
              <a:prstDash val="solid"/>
              <a:round/>
              <a:headEnd type="none" w="med" len="med"/>
              <a:tailEnd type="none" w="med" len="med"/>
            </a:ln>
          </p:spPr>
        </p:cxnSp>
        <p:cxnSp>
          <p:nvCxnSpPr>
            <p:cNvPr id="815" name="Google Shape;815;p32"/>
            <p:cNvCxnSpPr>
              <a:stCxn id="804" idx="4"/>
              <a:endCxn id="808" idx="0"/>
            </p:cNvCxnSpPr>
            <p:nvPr/>
          </p:nvCxnSpPr>
          <p:spPr>
            <a:xfrm flipH="1">
              <a:off x="556288" y="2673384"/>
              <a:ext cx="71400" cy="824700"/>
            </a:xfrm>
            <a:prstGeom prst="straightConnector1">
              <a:avLst/>
            </a:prstGeom>
            <a:noFill/>
            <a:ln w="19050" cap="flat" cmpd="sng">
              <a:solidFill>
                <a:schemeClr val="dk2"/>
              </a:solidFill>
              <a:prstDash val="solid"/>
              <a:round/>
              <a:headEnd type="none" w="med" len="med"/>
              <a:tailEnd type="none" w="med" len="med"/>
            </a:ln>
          </p:spPr>
        </p:cxnSp>
        <p:sp>
          <p:nvSpPr>
            <p:cNvPr id="816" name="Google Shape;816;p32"/>
            <p:cNvSpPr/>
            <p:nvPr/>
          </p:nvSpPr>
          <p:spPr>
            <a:xfrm>
              <a:off x="808563" y="2937559"/>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817" name="Google Shape;817;p32"/>
            <p:cNvCxnSpPr>
              <a:stCxn id="804" idx="5"/>
              <a:endCxn id="816" idx="1"/>
            </p:cNvCxnSpPr>
            <p:nvPr/>
          </p:nvCxnSpPr>
          <p:spPr>
            <a:xfrm>
              <a:off x="663008" y="2658710"/>
              <a:ext cx="160200" cy="293400"/>
            </a:xfrm>
            <a:prstGeom prst="straightConnector1">
              <a:avLst/>
            </a:prstGeom>
            <a:noFill/>
            <a:ln w="19050" cap="flat" cmpd="sng">
              <a:solidFill>
                <a:schemeClr val="dk2"/>
              </a:solidFill>
              <a:prstDash val="solid"/>
              <a:round/>
              <a:headEnd type="none" w="med" len="med"/>
              <a:tailEnd type="none" w="med" len="med"/>
            </a:ln>
          </p:spPr>
        </p:cxnSp>
        <p:sp>
          <p:nvSpPr>
            <p:cNvPr id="818" name="Google Shape;818;p32"/>
            <p:cNvSpPr/>
            <p:nvPr/>
          </p:nvSpPr>
          <p:spPr>
            <a:xfrm>
              <a:off x="4306313" y="581534"/>
              <a:ext cx="99900" cy="1002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819" name="Google Shape;819;p32"/>
            <p:cNvCxnSpPr>
              <a:stCxn id="809" idx="6"/>
              <a:endCxn id="818" idx="1"/>
            </p:cNvCxnSpPr>
            <p:nvPr/>
          </p:nvCxnSpPr>
          <p:spPr>
            <a:xfrm>
              <a:off x="4120165" y="459404"/>
              <a:ext cx="200700" cy="136800"/>
            </a:xfrm>
            <a:prstGeom prst="straightConnector1">
              <a:avLst/>
            </a:prstGeom>
            <a:noFill/>
            <a:ln w="19050" cap="flat" cmpd="sng">
              <a:solidFill>
                <a:schemeClr val="dk2"/>
              </a:solidFill>
              <a:prstDash val="solid"/>
              <a:round/>
              <a:headEnd type="none" w="med" len="med"/>
              <a:tailEnd type="none" w="med" len="med"/>
            </a:ln>
          </p:spPr>
        </p:cxnSp>
      </p:grpSp>
      <p:grpSp>
        <p:nvGrpSpPr>
          <p:cNvPr id="820" name="Google Shape;820;p32"/>
          <p:cNvGrpSpPr/>
          <p:nvPr/>
        </p:nvGrpSpPr>
        <p:grpSpPr>
          <a:xfrm rot="704148">
            <a:off x="10993195" y="1932664"/>
            <a:ext cx="1056627" cy="852461"/>
            <a:chOff x="2509227" y="704963"/>
            <a:chExt cx="792466" cy="639344"/>
          </a:xfrm>
        </p:grpSpPr>
        <p:sp>
          <p:nvSpPr>
            <p:cNvPr id="821" name="Google Shape;821;p32"/>
            <p:cNvSpPr/>
            <p:nvPr/>
          </p:nvSpPr>
          <p:spPr>
            <a:xfrm rot="-9900005">
              <a:off x="3219216" y="1100849"/>
              <a:ext cx="32056" cy="40001"/>
            </a:xfrm>
            <a:custGeom>
              <a:avLst/>
              <a:gdLst/>
              <a:ahLst/>
              <a:cxnLst/>
              <a:rect l="l" t="t" r="r" b="b"/>
              <a:pathLst>
                <a:path w="815" h="1017" extrusionOk="0">
                  <a:moveTo>
                    <a:pt x="0" y="1"/>
                  </a:moveTo>
                  <a:lnTo>
                    <a:pt x="100" y="1017"/>
                  </a:lnTo>
                  <a:lnTo>
                    <a:pt x="815" y="398"/>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2"/>
            <p:cNvSpPr/>
            <p:nvPr/>
          </p:nvSpPr>
          <p:spPr>
            <a:xfrm rot="596871">
              <a:off x="2565940" y="878023"/>
              <a:ext cx="32057" cy="40003"/>
            </a:xfrm>
            <a:custGeom>
              <a:avLst/>
              <a:gdLst/>
              <a:ahLst/>
              <a:cxnLst/>
              <a:rect l="l" t="t" r="r" b="b"/>
              <a:pathLst>
                <a:path w="815" h="1017" extrusionOk="0">
                  <a:moveTo>
                    <a:pt x="0" y="1"/>
                  </a:moveTo>
                  <a:lnTo>
                    <a:pt x="100" y="1017"/>
                  </a:lnTo>
                  <a:lnTo>
                    <a:pt x="815" y="398"/>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2"/>
            <p:cNvSpPr/>
            <p:nvPr/>
          </p:nvSpPr>
          <p:spPr>
            <a:xfrm rot="596871">
              <a:off x="2546028" y="797844"/>
              <a:ext cx="715522" cy="488330"/>
            </a:xfrm>
            <a:custGeom>
              <a:avLst/>
              <a:gdLst/>
              <a:ahLst/>
              <a:cxnLst/>
              <a:rect l="l" t="t" r="r" b="b"/>
              <a:pathLst>
                <a:path w="18191" h="12415" extrusionOk="0">
                  <a:moveTo>
                    <a:pt x="5334" y="1"/>
                  </a:moveTo>
                  <a:cubicBezTo>
                    <a:pt x="5261" y="1"/>
                    <a:pt x="5189" y="21"/>
                    <a:pt x="5125" y="60"/>
                  </a:cubicBezTo>
                  <a:cubicBezTo>
                    <a:pt x="3853" y="881"/>
                    <a:pt x="1181" y="3210"/>
                    <a:pt x="196" y="4079"/>
                  </a:cubicBezTo>
                  <a:cubicBezTo>
                    <a:pt x="1" y="4250"/>
                    <a:pt x="21" y="4558"/>
                    <a:pt x="240" y="4695"/>
                  </a:cubicBezTo>
                  <a:cubicBezTo>
                    <a:pt x="2539" y="6163"/>
                    <a:pt x="11690" y="11472"/>
                    <a:pt x="13230" y="12361"/>
                  </a:cubicBezTo>
                  <a:cubicBezTo>
                    <a:pt x="13290" y="12397"/>
                    <a:pt x="13358" y="12414"/>
                    <a:pt x="13425" y="12414"/>
                  </a:cubicBezTo>
                  <a:cubicBezTo>
                    <a:pt x="13513" y="12414"/>
                    <a:pt x="13601" y="12384"/>
                    <a:pt x="13671" y="12324"/>
                  </a:cubicBezTo>
                  <a:cubicBezTo>
                    <a:pt x="14759" y="11427"/>
                    <a:pt x="17215" y="8451"/>
                    <a:pt x="18043" y="7439"/>
                  </a:cubicBezTo>
                  <a:cubicBezTo>
                    <a:pt x="18190" y="7257"/>
                    <a:pt x="18146" y="6987"/>
                    <a:pt x="17944" y="6867"/>
                  </a:cubicBezTo>
                  <a:cubicBezTo>
                    <a:pt x="14663" y="4852"/>
                    <a:pt x="6843" y="744"/>
                    <a:pt x="5512" y="43"/>
                  </a:cubicBezTo>
                  <a:cubicBezTo>
                    <a:pt x="5456" y="15"/>
                    <a:pt x="5395" y="1"/>
                    <a:pt x="53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2"/>
            <p:cNvSpPr/>
            <p:nvPr/>
          </p:nvSpPr>
          <p:spPr>
            <a:xfrm rot="596871">
              <a:off x="2549392" y="763091"/>
              <a:ext cx="715483" cy="488527"/>
            </a:xfrm>
            <a:custGeom>
              <a:avLst/>
              <a:gdLst/>
              <a:ahLst/>
              <a:cxnLst/>
              <a:rect l="l" t="t" r="r" b="b"/>
              <a:pathLst>
                <a:path w="18190" h="12420" extrusionOk="0">
                  <a:moveTo>
                    <a:pt x="5335" y="1"/>
                  </a:moveTo>
                  <a:cubicBezTo>
                    <a:pt x="5261" y="1"/>
                    <a:pt x="5188" y="21"/>
                    <a:pt x="5125" y="62"/>
                  </a:cubicBezTo>
                  <a:cubicBezTo>
                    <a:pt x="3852" y="883"/>
                    <a:pt x="1181" y="3213"/>
                    <a:pt x="195" y="4082"/>
                  </a:cubicBezTo>
                  <a:cubicBezTo>
                    <a:pt x="0" y="4249"/>
                    <a:pt x="24" y="4557"/>
                    <a:pt x="243" y="4697"/>
                  </a:cubicBezTo>
                  <a:cubicBezTo>
                    <a:pt x="2539" y="6162"/>
                    <a:pt x="11690" y="11474"/>
                    <a:pt x="13229" y="12367"/>
                  </a:cubicBezTo>
                  <a:cubicBezTo>
                    <a:pt x="13289" y="12402"/>
                    <a:pt x="13356" y="12419"/>
                    <a:pt x="13422" y="12419"/>
                  </a:cubicBezTo>
                  <a:cubicBezTo>
                    <a:pt x="13511" y="12419"/>
                    <a:pt x="13600" y="12388"/>
                    <a:pt x="13671" y="12330"/>
                  </a:cubicBezTo>
                  <a:cubicBezTo>
                    <a:pt x="14758" y="11433"/>
                    <a:pt x="17215" y="8457"/>
                    <a:pt x="18043" y="7444"/>
                  </a:cubicBezTo>
                  <a:cubicBezTo>
                    <a:pt x="18190" y="7263"/>
                    <a:pt x="18145" y="6993"/>
                    <a:pt x="17943" y="6870"/>
                  </a:cubicBezTo>
                  <a:cubicBezTo>
                    <a:pt x="14663" y="4858"/>
                    <a:pt x="6846" y="743"/>
                    <a:pt x="5515" y="45"/>
                  </a:cubicBezTo>
                  <a:cubicBezTo>
                    <a:pt x="5459" y="15"/>
                    <a:pt x="5397" y="1"/>
                    <a:pt x="5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2"/>
            <p:cNvSpPr/>
            <p:nvPr/>
          </p:nvSpPr>
          <p:spPr>
            <a:xfrm rot="596871">
              <a:off x="2600741" y="789647"/>
              <a:ext cx="613923" cy="412494"/>
            </a:xfrm>
            <a:custGeom>
              <a:avLst/>
              <a:gdLst/>
              <a:ahLst/>
              <a:cxnLst/>
              <a:rect l="l" t="t" r="r" b="b"/>
              <a:pathLst>
                <a:path w="15608" h="10487" extrusionOk="0">
                  <a:moveTo>
                    <a:pt x="4499" y="1"/>
                  </a:moveTo>
                  <a:lnTo>
                    <a:pt x="4400" y="86"/>
                  </a:lnTo>
                  <a:lnTo>
                    <a:pt x="3220" y="1082"/>
                  </a:lnTo>
                  <a:lnTo>
                    <a:pt x="1" y="3808"/>
                  </a:lnTo>
                  <a:lnTo>
                    <a:pt x="4304" y="6340"/>
                  </a:lnTo>
                  <a:lnTo>
                    <a:pt x="5632" y="7120"/>
                  </a:lnTo>
                  <a:lnTo>
                    <a:pt x="6518" y="7643"/>
                  </a:lnTo>
                  <a:lnTo>
                    <a:pt x="7103" y="7985"/>
                  </a:lnTo>
                  <a:lnTo>
                    <a:pt x="9511" y="9402"/>
                  </a:lnTo>
                  <a:lnTo>
                    <a:pt x="11355" y="10486"/>
                  </a:lnTo>
                  <a:lnTo>
                    <a:pt x="15607" y="5977"/>
                  </a:lnTo>
                  <a:lnTo>
                    <a:pt x="10503" y="3230"/>
                  </a:lnTo>
                  <a:lnTo>
                    <a:pt x="8413" y="2105"/>
                  </a:lnTo>
                  <a:lnTo>
                    <a:pt x="5950" y="781"/>
                  </a:lnTo>
                  <a:lnTo>
                    <a:pt x="5341" y="452"/>
                  </a:lnTo>
                  <a:lnTo>
                    <a:pt x="44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2"/>
            <p:cNvSpPr/>
            <p:nvPr/>
          </p:nvSpPr>
          <p:spPr>
            <a:xfrm rot="596871">
              <a:off x="3124029" y="1146489"/>
              <a:ext cx="37171" cy="29540"/>
            </a:xfrm>
            <a:custGeom>
              <a:avLst/>
              <a:gdLst/>
              <a:ahLst/>
              <a:cxnLst/>
              <a:rect l="l" t="t" r="r" b="b"/>
              <a:pathLst>
                <a:path w="945" h="751" extrusionOk="0">
                  <a:moveTo>
                    <a:pt x="360" y="1"/>
                  </a:moveTo>
                  <a:cubicBezTo>
                    <a:pt x="255" y="1"/>
                    <a:pt x="161" y="40"/>
                    <a:pt x="106" y="118"/>
                  </a:cubicBezTo>
                  <a:cubicBezTo>
                    <a:pt x="0" y="268"/>
                    <a:pt x="79" y="504"/>
                    <a:pt x="281" y="648"/>
                  </a:cubicBezTo>
                  <a:cubicBezTo>
                    <a:pt x="380" y="716"/>
                    <a:pt x="491" y="750"/>
                    <a:pt x="590" y="750"/>
                  </a:cubicBezTo>
                  <a:cubicBezTo>
                    <a:pt x="695" y="750"/>
                    <a:pt x="787" y="712"/>
                    <a:pt x="842" y="634"/>
                  </a:cubicBezTo>
                  <a:cubicBezTo>
                    <a:pt x="944" y="484"/>
                    <a:pt x="866" y="248"/>
                    <a:pt x="664" y="104"/>
                  </a:cubicBezTo>
                  <a:cubicBezTo>
                    <a:pt x="567" y="35"/>
                    <a:pt x="458" y="1"/>
                    <a:pt x="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2"/>
            <p:cNvSpPr/>
            <p:nvPr/>
          </p:nvSpPr>
          <p:spPr>
            <a:xfrm rot="596871">
              <a:off x="2675115" y="794133"/>
              <a:ext cx="45785" cy="37367"/>
            </a:xfrm>
            <a:custGeom>
              <a:avLst/>
              <a:gdLst/>
              <a:ahLst/>
              <a:cxnLst/>
              <a:rect l="l" t="t" r="r" b="b"/>
              <a:pathLst>
                <a:path w="1164" h="950" extrusionOk="0">
                  <a:moveTo>
                    <a:pt x="984" y="0"/>
                  </a:moveTo>
                  <a:cubicBezTo>
                    <a:pt x="949" y="0"/>
                    <a:pt x="914" y="12"/>
                    <a:pt x="883" y="35"/>
                  </a:cubicBezTo>
                  <a:lnTo>
                    <a:pt x="79" y="664"/>
                  </a:lnTo>
                  <a:cubicBezTo>
                    <a:pt x="11" y="719"/>
                    <a:pt x="0" y="818"/>
                    <a:pt x="55" y="890"/>
                  </a:cubicBezTo>
                  <a:cubicBezTo>
                    <a:pt x="84" y="929"/>
                    <a:pt x="130" y="949"/>
                    <a:pt x="177" y="949"/>
                  </a:cubicBezTo>
                  <a:cubicBezTo>
                    <a:pt x="212" y="949"/>
                    <a:pt x="248" y="938"/>
                    <a:pt x="277" y="914"/>
                  </a:cubicBezTo>
                  <a:lnTo>
                    <a:pt x="1081" y="285"/>
                  </a:lnTo>
                  <a:cubicBezTo>
                    <a:pt x="1150" y="230"/>
                    <a:pt x="1164" y="131"/>
                    <a:pt x="1109" y="62"/>
                  </a:cubicBezTo>
                  <a:cubicBezTo>
                    <a:pt x="1077" y="21"/>
                    <a:pt x="1031" y="0"/>
                    <a:pt x="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2"/>
            <p:cNvSpPr/>
            <p:nvPr/>
          </p:nvSpPr>
          <p:spPr>
            <a:xfrm rot="596871">
              <a:off x="2729392" y="782824"/>
              <a:ext cx="15852" cy="11761"/>
            </a:xfrm>
            <a:custGeom>
              <a:avLst/>
              <a:gdLst/>
              <a:ahLst/>
              <a:cxnLst/>
              <a:rect l="l" t="t" r="r" b="b"/>
              <a:pathLst>
                <a:path w="403" h="299" extrusionOk="0">
                  <a:moveTo>
                    <a:pt x="204" y="0"/>
                  </a:moveTo>
                  <a:cubicBezTo>
                    <a:pt x="201" y="0"/>
                    <a:pt x="198" y="0"/>
                    <a:pt x="195" y="0"/>
                  </a:cubicBezTo>
                  <a:cubicBezTo>
                    <a:pt x="62" y="4"/>
                    <a:pt x="0" y="164"/>
                    <a:pt x="96" y="257"/>
                  </a:cubicBezTo>
                  <a:cubicBezTo>
                    <a:pt x="126" y="285"/>
                    <a:pt x="164" y="299"/>
                    <a:pt x="202" y="299"/>
                  </a:cubicBezTo>
                  <a:cubicBezTo>
                    <a:pt x="242" y="299"/>
                    <a:pt x="282" y="283"/>
                    <a:pt x="312" y="253"/>
                  </a:cubicBezTo>
                  <a:cubicBezTo>
                    <a:pt x="402" y="156"/>
                    <a:pt x="332" y="0"/>
                    <a:pt x="2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2"/>
            <p:cNvSpPr/>
            <p:nvPr/>
          </p:nvSpPr>
          <p:spPr>
            <a:xfrm rot="596871">
              <a:off x="2740497" y="771046"/>
              <a:ext cx="94913" cy="276674"/>
            </a:xfrm>
            <a:custGeom>
              <a:avLst/>
              <a:gdLst/>
              <a:ahLst/>
              <a:cxnLst/>
              <a:rect l="l" t="t" r="r" b="b"/>
              <a:pathLst>
                <a:path w="2413" h="7034" extrusionOk="0">
                  <a:moveTo>
                    <a:pt x="1181" y="0"/>
                  </a:moveTo>
                  <a:lnTo>
                    <a:pt x="1" y="996"/>
                  </a:lnTo>
                  <a:lnTo>
                    <a:pt x="1085" y="6254"/>
                  </a:lnTo>
                  <a:lnTo>
                    <a:pt x="2413" y="7034"/>
                  </a:lnTo>
                  <a:lnTo>
                    <a:pt x="1181"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2"/>
            <p:cNvSpPr/>
            <p:nvPr/>
          </p:nvSpPr>
          <p:spPr>
            <a:xfrm rot="596871">
              <a:off x="2818673" y="797284"/>
              <a:ext cx="69346" cy="296341"/>
            </a:xfrm>
            <a:custGeom>
              <a:avLst/>
              <a:gdLst/>
              <a:ahLst/>
              <a:cxnLst/>
              <a:rect l="l" t="t" r="r" b="b"/>
              <a:pathLst>
                <a:path w="1763" h="7534" extrusionOk="0">
                  <a:moveTo>
                    <a:pt x="1" y="0"/>
                  </a:moveTo>
                  <a:lnTo>
                    <a:pt x="1178" y="7191"/>
                  </a:lnTo>
                  <a:lnTo>
                    <a:pt x="1763" y="7533"/>
                  </a:lnTo>
                  <a:lnTo>
                    <a:pt x="1763" y="7533"/>
                  </a:lnTo>
                  <a:lnTo>
                    <a:pt x="610" y="329"/>
                  </a:lnTo>
                  <a:lnTo>
                    <a:pt x="1"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2"/>
            <p:cNvSpPr/>
            <p:nvPr/>
          </p:nvSpPr>
          <p:spPr>
            <a:xfrm rot="596871">
              <a:off x="2923103" y="887644"/>
              <a:ext cx="135663" cy="329854"/>
            </a:xfrm>
            <a:custGeom>
              <a:avLst/>
              <a:gdLst/>
              <a:ahLst/>
              <a:cxnLst/>
              <a:rect l="l" t="t" r="r" b="b"/>
              <a:pathLst>
                <a:path w="3449" h="8386" extrusionOk="0">
                  <a:moveTo>
                    <a:pt x="0" y="1"/>
                  </a:moveTo>
                  <a:cubicBezTo>
                    <a:pt x="233" y="1667"/>
                    <a:pt x="855" y="5710"/>
                    <a:pt x="1102" y="7298"/>
                  </a:cubicBezTo>
                  <a:lnTo>
                    <a:pt x="2942" y="8385"/>
                  </a:lnTo>
                  <a:lnTo>
                    <a:pt x="3448" y="7848"/>
                  </a:lnTo>
                  <a:lnTo>
                    <a:pt x="2090" y="1126"/>
                  </a:lnTo>
                  <a:lnTo>
                    <a:pt x="0" y="1"/>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2" name="Google Shape;832;p32"/>
          <p:cNvGrpSpPr/>
          <p:nvPr/>
        </p:nvGrpSpPr>
        <p:grpSpPr>
          <a:xfrm>
            <a:off x="9709633" y="344053"/>
            <a:ext cx="1207911" cy="940739"/>
            <a:chOff x="7432381" y="878104"/>
            <a:chExt cx="1041062" cy="810795"/>
          </a:xfrm>
        </p:grpSpPr>
        <p:sp>
          <p:nvSpPr>
            <p:cNvPr id="833" name="Google Shape;833;p32"/>
            <p:cNvSpPr/>
            <p:nvPr/>
          </p:nvSpPr>
          <p:spPr>
            <a:xfrm>
              <a:off x="7432381" y="878104"/>
              <a:ext cx="1041062" cy="810795"/>
            </a:xfrm>
            <a:custGeom>
              <a:avLst/>
              <a:gdLst/>
              <a:ahLst/>
              <a:cxnLst/>
              <a:rect l="l" t="t" r="r" b="b"/>
              <a:pathLst>
                <a:path w="51640" h="40218" extrusionOk="0">
                  <a:moveTo>
                    <a:pt x="27239" y="0"/>
                  </a:moveTo>
                  <a:cubicBezTo>
                    <a:pt x="14735" y="0"/>
                    <a:pt x="5611" y="8132"/>
                    <a:pt x="3116" y="15696"/>
                  </a:cubicBezTo>
                  <a:cubicBezTo>
                    <a:pt x="322" y="24157"/>
                    <a:pt x="1" y="34937"/>
                    <a:pt x="5907" y="35969"/>
                  </a:cubicBezTo>
                  <a:cubicBezTo>
                    <a:pt x="6282" y="36037"/>
                    <a:pt x="6661" y="36071"/>
                    <a:pt x="7040" y="36071"/>
                  </a:cubicBezTo>
                  <a:cubicBezTo>
                    <a:pt x="7116" y="36071"/>
                    <a:pt x="7192" y="36069"/>
                    <a:pt x="7267" y="36067"/>
                  </a:cubicBezTo>
                  <a:cubicBezTo>
                    <a:pt x="9701" y="35953"/>
                    <a:pt x="11313" y="34271"/>
                    <a:pt x="12483" y="32252"/>
                  </a:cubicBezTo>
                  <a:cubicBezTo>
                    <a:pt x="13685" y="30181"/>
                    <a:pt x="14421" y="27764"/>
                    <a:pt x="15087" y="26314"/>
                  </a:cubicBezTo>
                  <a:cubicBezTo>
                    <a:pt x="15148" y="26180"/>
                    <a:pt x="15213" y="26054"/>
                    <a:pt x="15286" y="25928"/>
                  </a:cubicBezTo>
                  <a:cubicBezTo>
                    <a:pt x="15294" y="25912"/>
                    <a:pt x="15302" y="25900"/>
                    <a:pt x="15310" y="25883"/>
                  </a:cubicBezTo>
                  <a:cubicBezTo>
                    <a:pt x="15367" y="25774"/>
                    <a:pt x="15436" y="25668"/>
                    <a:pt x="15509" y="25571"/>
                  </a:cubicBezTo>
                  <a:cubicBezTo>
                    <a:pt x="15655" y="25343"/>
                    <a:pt x="15822" y="25132"/>
                    <a:pt x="16009" y="24937"/>
                  </a:cubicBezTo>
                  <a:lnTo>
                    <a:pt x="16025" y="24921"/>
                  </a:lnTo>
                  <a:cubicBezTo>
                    <a:pt x="16066" y="24876"/>
                    <a:pt x="16106" y="24831"/>
                    <a:pt x="16151" y="24791"/>
                  </a:cubicBezTo>
                  <a:cubicBezTo>
                    <a:pt x="16220" y="24726"/>
                    <a:pt x="16277" y="24665"/>
                    <a:pt x="16350" y="24604"/>
                  </a:cubicBezTo>
                  <a:cubicBezTo>
                    <a:pt x="16362" y="24596"/>
                    <a:pt x="16378" y="24584"/>
                    <a:pt x="16395" y="24567"/>
                  </a:cubicBezTo>
                  <a:cubicBezTo>
                    <a:pt x="16610" y="24389"/>
                    <a:pt x="16837" y="24226"/>
                    <a:pt x="17077" y="24088"/>
                  </a:cubicBezTo>
                  <a:cubicBezTo>
                    <a:pt x="17203" y="24011"/>
                    <a:pt x="17329" y="23942"/>
                    <a:pt x="17463" y="23885"/>
                  </a:cubicBezTo>
                  <a:cubicBezTo>
                    <a:pt x="17573" y="23832"/>
                    <a:pt x="17678" y="23783"/>
                    <a:pt x="17804" y="23731"/>
                  </a:cubicBezTo>
                  <a:cubicBezTo>
                    <a:pt x="17930" y="23682"/>
                    <a:pt x="18064" y="23633"/>
                    <a:pt x="18202" y="23588"/>
                  </a:cubicBezTo>
                  <a:cubicBezTo>
                    <a:pt x="18292" y="23556"/>
                    <a:pt x="18385" y="23527"/>
                    <a:pt x="18478" y="23499"/>
                  </a:cubicBezTo>
                  <a:lnTo>
                    <a:pt x="18608" y="23466"/>
                  </a:lnTo>
                  <a:cubicBezTo>
                    <a:pt x="18698" y="23438"/>
                    <a:pt x="18791" y="23418"/>
                    <a:pt x="18885" y="23397"/>
                  </a:cubicBezTo>
                  <a:lnTo>
                    <a:pt x="18901" y="23397"/>
                  </a:lnTo>
                  <a:cubicBezTo>
                    <a:pt x="19023" y="23369"/>
                    <a:pt x="19140" y="23345"/>
                    <a:pt x="19258" y="23324"/>
                  </a:cubicBezTo>
                  <a:cubicBezTo>
                    <a:pt x="19923" y="23202"/>
                    <a:pt x="20654" y="23146"/>
                    <a:pt x="21449" y="23146"/>
                  </a:cubicBezTo>
                  <a:cubicBezTo>
                    <a:pt x="21660" y="23146"/>
                    <a:pt x="21874" y="23150"/>
                    <a:pt x="22093" y="23158"/>
                  </a:cubicBezTo>
                  <a:cubicBezTo>
                    <a:pt x="22130" y="23158"/>
                    <a:pt x="22167" y="23158"/>
                    <a:pt x="22203" y="23166"/>
                  </a:cubicBezTo>
                  <a:cubicBezTo>
                    <a:pt x="22886" y="23190"/>
                    <a:pt x="23609" y="23255"/>
                    <a:pt x="24380" y="23357"/>
                  </a:cubicBezTo>
                  <a:cubicBezTo>
                    <a:pt x="24734" y="23401"/>
                    <a:pt x="25095" y="23454"/>
                    <a:pt x="25469" y="23515"/>
                  </a:cubicBezTo>
                  <a:cubicBezTo>
                    <a:pt x="25802" y="23572"/>
                    <a:pt x="26119" y="23625"/>
                    <a:pt x="26428" y="23686"/>
                  </a:cubicBezTo>
                  <a:cubicBezTo>
                    <a:pt x="26452" y="23698"/>
                    <a:pt x="26480" y="23702"/>
                    <a:pt x="26505" y="23702"/>
                  </a:cubicBezTo>
                  <a:cubicBezTo>
                    <a:pt x="26805" y="23763"/>
                    <a:pt x="27090" y="23832"/>
                    <a:pt x="27366" y="23901"/>
                  </a:cubicBezTo>
                  <a:cubicBezTo>
                    <a:pt x="27805" y="24011"/>
                    <a:pt x="28219" y="24125"/>
                    <a:pt x="28613" y="24259"/>
                  </a:cubicBezTo>
                  <a:cubicBezTo>
                    <a:pt x="28739" y="24295"/>
                    <a:pt x="28861" y="24340"/>
                    <a:pt x="28978" y="24384"/>
                  </a:cubicBezTo>
                  <a:cubicBezTo>
                    <a:pt x="29405" y="24531"/>
                    <a:pt x="29819" y="24705"/>
                    <a:pt x="30225" y="24904"/>
                  </a:cubicBezTo>
                  <a:cubicBezTo>
                    <a:pt x="30323" y="24945"/>
                    <a:pt x="30420" y="24998"/>
                    <a:pt x="30514" y="25043"/>
                  </a:cubicBezTo>
                  <a:cubicBezTo>
                    <a:pt x="30843" y="25213"/>
                    <a:pt x="31160" y="25404"/>
                    <a:pt x="31464" y="25619"/>
                  </a:cubicBezTo>
                  <a:cubicBezTo>
                    <a:pt x="31537" y="25668"/>
                    <a:pt x="31611" y="25717"/>
                    <a:pt x="31676" y="25770"/>
                  </a:cubicBezTo>
                  <a:cubicBezTo>
                    <a:pt x="31765" y="25835"/>
                    <a:pt x="31842" y="25900"/>
                    <a:pt x="31923" y="25965"/>
                  </a:cubicBezTo>
                  <a:cubicBezTo>
                    <a:pt x="31996" y="26025"/>
                    <a:pt x="32065" y="26086"/>
                    <a:pt x="32130" y="26147"/>
                  </a:cubicBezTo>
                  <a:cubicBezTo>
                    <a:pt x="32281" y="26281"/>
                    <a:pt x="32423" y="26419"/>
                    <a:pt x="32553" y="26574"/>
                  </a:cubicBezTo>
                  <a:cubicBezTo>
                    <a:pt x="32598" y="26619"/>
                    <a:pt x="32638" y="26663"/>
                    <a:pt x="32679" y="26716"/>
                  </a:cubicBezTo>
                  <a:cubicBezTo>
                    <a:pt x="32711" y="26749"/>
                    <a:pt x="32740" y="26785"/>
                    <a:pt x="32764" y="26826"/>
                  </a:cubicBezTo>
                  <a:cubicBezTo>
                    <a:pt x="32817" y="26883"/>
                    <a:pt x="32862" y="26948"/>
                    <a:pt x="32902" y="27013"/>
                  </a:cubicBezTo>
                  <a:cubicBezTo>
                    <a:pt x="33032" y="27195"/>
                    <a:pt x="33150" y="27386"/>
                    <a:pt x="33243" y="27585"/>
                  </a:cubicBezTo>
                  <a:cubicBezTo>
                    <a:pt x="33276" y="27650"/>
                    <a:pt x="33308" y="27711"/>
                    <a:pt x="33333" y="27780"/>
                  </a:cubicBezTo>
                  <a:cubicBezTo>
                    <a:pt x="33353" y="27825"/>
                    <a:pt x="33373" y="27874"/>
                    <a:pt x="33394" y="27926"/>
                  </a:cubicBezTo>
                  <a:cubicBezTo>
                    <a:pt x="33414" y="27983"/>
                    <a:pt x="33430" y="28032"/>
                    <a:pt x="33455" y="28089"/>
                  </a:cubicBezTo>
                  <a:cubicBezTo>
                    <a:pt x="33503" y="28243"/>
                    <a:pt x="33544" y="28406"/>
                    <a:pt x="33576" y="28568"/>
                  </a:cubicBezTo>
                  <a:cubicBezTo>
                    <a:pt x="33593" y="28637"/>
                    <a:pt x="33605" y="28710"/>
                    <a:pt x="33613" y="28784"/>
                  </a:cubicBezTo>
                  <a:cubicBezTo>
                    <a:pt x="33930" y="31103"/>
                    <a:pt x="33373" y="39162"/>
                    <a:pt x="37923" y="40124"/>
                  </a:cubicBezTo>
                  <a:cubicBezTo>
                    <a:pt x="38231" y="40185"/>
                    <a:pt x="38544" y="40218"/>
                    <a:pt x="38861" y="40218"/>
                  </a:cubicBezTo>
                  <a:lnTo>
                    <a:pt x="38865" y="40218"/>
                  </a:lnTo>
                  <a:cubicBezTo>
                    <a:pt x="40656" y="40218"/>
                    <a:pt x="42801" y="39267"/>
                    <a:pt x="44795" y="37517"/>
                  </a:cubicBezTo>
                  <a:cubicBezTo>
                    <a:pt x="44800" y="37509"/>
                    <a:pt x="44808" y="37509"/>
                    <a:pt x="44812" y="37504"/>
                  </a:cubicBezTo>
                  <a:cubicBezTo>
                    <a:pt x="47943" y="34755"/>
                    <a:pt x="50685" y="30051"/>
                    <a:pt x="51100" y="23995"/>
                  </a:cubicBezTo>
                  <a:cubicBezTo>
                    <a:pt x="51640" y="16009"/>
                    <a:pt x="48878" y="7970"/>
                    <a:pt x="41152" y="3494"/>
                  </a:cubicBezTo>
                  <a:cubicBezTo>
                    <a:pt x="39328" y="2442"/>
                    <a:pt x="37224" y="1581"/>
                    <a:pt x="34823" y="972"/>
                  </a:cubicBezTo>
                  <a:cubicBezTo>
                    <a:pt x="34815" y="972"/>
                    <a:pt x="34807" y="968"/>
                    <a:pt x="34799" y="963"/>
                  </a:cubicBezTo>
                  <a:cubicBezTo>
                    <a:pt x="34783" y="963"/>
                    <a:pt x="34763" y="959"/>
                    <a:pt x="34746" y="955"/>
                  </a:cubicBezTo>
                  <a:cubicBezTo>
                    <a:pt x="33824" y="724"/>
                    <a:pt x="32862" y="517"/>
                    <a:pt x="31858" y="366"/>
                  </a:cubicBezTo>
                  <a:cubicBezTo>
                    <a:pt x="31070" y="236"/>
                    <a:pt x="30294" y="151"/>
                    <a:pt x="29527" y="90"/>
                  </a:cubicBezTo>
                  <a:cubicBezTo>
                    <a:pt x="28752" y="30"/>
                    <a:pt x="27989" y="0"/>
                    <a:pt x="272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2"/>
            <p:cNvSpPr/>
            <p:nvPr/>
          </p:nvSpPr>
          <p:spPr>
            <a:xfrm>
              <a:off x="8122074" y="1104025"/>
              <a:ext cx="257544" cy="252564"/>
            </a:xfrm>
            <a:custGeom>
              <a:avLst/>
              <a:gdLst/>
              <a:ahLst/>
              <a:cxnLst/>
              <a:rect l="l" t="t" r="r" b="b"/>
              <a:pathLst>
                <a:path w="12775" h="12528" extrusionOk="0">
                  <a:moveTo>
                    <a:pt x="7430" y="1"/>
                  </a:moveTo>
                  <a:cubicBezTo>
                    <a:pt x="5345" y="1"/>
                    <a:pt x="3125" y="1340"/>
                    <a:pt x="1808" y="3621"/>
                  </a:cubicBezTo>
                  <a:cubicBezTo>
                    <a:pt x="0" y="6757"/>
                    <a:pt x="581" y="10481"/>
                    <a:pt x="3108" y="11940"/>
                  </a:cubicBezTo>
                  <a:cubicBezTo>
                    <a:pt x="3798" y="12339"/>
                    <a:pt x="4561" y="12527"/>
                    <a:pt x="5344" y="12527"/>
                  </a:cubicBezTo>
                  <a:cubicBezTo>
                    <a:pt x="7428" y="12527"/>
                    <a:pt x="9646" y="11186"/>
                    <a:pt x="10963" y="8905"/>
                  </a:cubicBezTo>
                  <a:cubicBezTo>
                    <a:pt x="12775" y="5770"/>
                    <a:pt x="12194" y="2049"/>
                    <a:pt x="9663" y="587"/>
                  </a:cubicBezTo>
                  <a:cubicBezTo>
                    <a:pt x="8974" y="189"/>
                    <a:pt x="8212" y="1"/>
                    <a:pt x="7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2"/>
            <p:cNvSpPr/>
            <p:nvPr/>
          </p:nvSpPr>
          <p:spPr>
            <a:xfrm>
              <a:off x="7588061" y="1015197"/>
              <a:ext cx="257564" cy="252585"/>
            </a:xfrm>
            <a:custGeom>
              <a:avLst/>
              <a:gdLst/>
              <a:ahLst/>
              <a:cxnLst/>
              <a:rect l="l" t="t" r="r" b="b"/>
              <a:pathLst>
                <a:path w="12776" h="12529" extrusionOk="0">
                  <a:moveTo>
                    <a:pt x="7435" y="0"/>
                  </a:moveTo>
                  <a:cubicBezTo>
                    <a:pt x="5349" y="0"/>
                    <a:pt x="3130" y="1342"/>
                    <a:pt x="1812" y="3624"/>
                  </a:cubicBezTo>
                  <a:cubicBezTo>
                    <a:pt x="0" y="6759"/>
                    <a:pt x="581" y="10484"/>
                    <a:pt x="3112" y="11942"/>
                  </a:cubicBezTo>
                  <a:cubicBezTo>
                    <a:pt x="3801" y="12340"/>
                    <a:pt x="4564" y="12528"/>
                    <a:pt x="5345" y="12528"/>
                  </a:cubicBezTo>
                  <a:cubicBezTo>
                    <a:pt x="7430" y="12528"/>
                    <a:pt x="9649" y="11189"/>
                    <a:pt x="10964" y="8908"/>
                  </a:cubicBezTo>
                  <a:cubicBezTo>
                    <a:pt x="12775" y="5772"/>
                    <a:pt x="12194" y="2048"/>
                    <a:pt x="9668" y="585"/>
                  </a:cubicBezTo>
                  <a:cubicBezTo>
                    <a:pt x="8978" y="188"/>
                    <a:pt x="8216" y="0"/>
                    <a:pt x="74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2"/>
            <p:cNvSpPr/>
            <p:nvPr/>
          </p:nvSpPr>
          <p:spPr>
            <a:xfrm>
              <a:off x="7815311" y="879918"/>
              <a:ext cx="446705" cy="517709"/>
            </a:xfrm>
            <a:custGeom>
              <a:avLst/>
              <a:gdLst/>
              <a:ahLst/>
              <a:cxnLst/>
              <a:rect l="l" t="t" r="r" b="b"/>
              <a:pathLst>
                <a:path w="22158" h="25680" extrusionOk="0">
                  <a:moveTo>
                    <a:pt x="10533" y="0"/>
                  </a:moveTo>
                  <a:cubicBezTo>
                    <a:pt x="10301" y="146"/>
                    <a:pt x="10029" y="333"/>
                    <a:pt x="9720" y="569"/>
                  </a:cubicBezTo>
                  <a:lnTo>
                    <a:pt x="9716" y="569"/>
                  </a:lnTo>
                  <a:cubicBezTo>
                    <a:pt x="8047" y="1852"/>
                    <a:pt x="5325" y="4602"/>
                    <a:pt x="2722" y="10098"/>
                  </a:cubicBezTo>
                  <a:cubicBezTo>
                    <a:pt x="1483" y="12718"/>
                    <a:pt x="776" y="14993"/>
                    <a:pt x="398" y="16890"/>
                  </a:cubicBezTo>
                  <a:cubicBezTo>
                    <a:pt x="276" y="17507"/>
                    <a:pt x="187" y="18092"/>
                    <a:pt x="126" y="18632"/>
                  </a:cubicBezTo>
                  <a:lnTo>
                    <a:pt x="126" y="18636"/>
                  </a:lnTo>
                  <a:cubicBezTo>
                    <a:pt x="53" y="19266"/>
                    <a:pt x="12" y="19895"/>
                    <a:pt x="8" y="20529"/>
                  </a:cubicBezTo>
                  <a:lnTo>
                    <a:pt x="8" y="20558"/>
                  </a:lnTo>
                  <a:cubicBezTo>
                    <a:pt x="0" y="21813"/>
                    <a:pt x="142" y="22710"/>
                    <a:pt x="264" y="23230"/>
                  </a:cubicBezTo>
                  <a:lnTo>
                    <a:pt x="264" y="23234"/>
                  </a:lnTo>
                  <a:cubicBezTo>
                    <a:pt x="929" y="23112"/>
                    <a:pt x="1660" y="23056"/>
                    <a:pt x="2455" y="23056"/>
                  </a:cubicBezTo>
                  <a:cubicBezTo>
                    <a:pt x="2666" y="23056"/>
                    <a:pt x="2880" y="23060"/>
                    <a:pt x="3099" y="23068"/>
                  </a:cubicBezTo>
                  <a:cubicBezTo>
                    <a:pt x="3136" y="23068"/>
                    <a:pt x="3173" y="23072"/>
                    <a:pt x="3209" y="23076"/>
                  </a:cubicBezTo>
                  <a:cubicBezTo>
                    <a:pt x="3892" y="23100"/>
                    <a:pt x="4615" y="23165"/>
                    <a:pt x="5386" y="23267"/>
                  </a:cubicBezTo>
                  <a:cubicBezTo>
                    <a:pt x="5736" y="23311"/>
                    <a:pt x="6101" y="23364"/>
                    <a:pt x="6475" y="23425"/>
                  </a:cubicBezTo>
                  <a:cubicBezTo>
                    <a:pt x="6808" y="23482"/>
                    <a:pt x="7125" y="23535"/>
                    <a:pt x="7434" y="23596"/>
                  </a:cubicBezTo>
                  <a:cubicBezTo>
                    <a:pt x="7458" y="23608"/>
                    <a:pt x="7486" y="23612"/>
                    <a:pt x="7511" y="23612"/>
                  </a:cubicBezTo>
                  <a:cubicBezTo>
                    <a:pt x="7811" y="23673"/>
                    <a:pt x="8096" y="23742"/>
                    <a:pt x="8372" y="23811"/>
                  </a:cubicBezTo>
                  <a:cubicBezTo>
                    <a:pt x="8811" y="23921"/>
                    <a:pt x="9225" y="24035"/>
                    <a:pt x="9615" y="24169"/>
                  </a:cubicBezTo>
                  <a:cubicBezTo>
                    <a:pt x="9745" y="24205"/>
                    <a:pt x="9863" y="24250"/>
                    <a:pt x="9984" y="24294"/>
                  </a:cubicBezTo>
                  <a:cubicBezTo>
                    <a:pt x="10411" y="24445"/>
                    <a:pt x="10825" y="24615"/>
                    <a:pt x="11231" y="24814"/>
                  </a:cubicBezTo>
                  <a:cubicBezTo>
                    <a:pt x="11329" y="24855"/>
                    <a:pt x="11422" y="24908"/>
                    <a:pt x="11516" y="24953"/>
                  </a:cubicBezTo>
                  <a:cubicBezTo>
                    <a:pt x="11849" y="25123"/>
                    <a:pt x="12166" y="25314"/>
                    <a:pt x="12470" y="25529"/>
                  </a:cubicBezTo>
                  <a:cubicBezTo>
                    <a:pt x="12543" y="25578"/>
                    <a:pt x="12612" y="25627"/>
                    <a:pt x="12682" y="25680"/>
                  </a:cubicBezTo>
                  <a:cubicBezTo>
                    <a:pt x="12682" y="24863"/>
                    <a:pt x="12706" y="23645"/>
                    <a:pt x="12840" y="22170"/>
                  </a:cubicBezTo>
                  <a:cubicBezTo>
                    <a:pt x="12844" y="22146"/>
                    <a:pt x="12848" y="22121"/>
                    <a:pt x="12848" y="22097"/>
                  </a:cubicBezTo>
                  <a:cubicBezTo>
                    <a:pt x="13116" y="19197"/>
                    <a:pt x="13790" y="15330"/>
                    <a:pt x="15415" y="11638"/>
                  </a:cubicBezTo>
                  <a:cubicBezTo>
                    <a:pt x="17873" y="6073"/>
                    <a:pt x="20899" y="4046"/>
                    <a:pt x="22158" y="3404"/>
                  </a:cubicBezTo>
                  <a:cubicBezTo>
                    <a:pt x="20334" y="2352"/>
                    <a:pt x="18230" y="1491"/>
                    <a:pt x="15829" y="882"/>
                  </a:cubicBezTo>
                  <a:cubicBezTo>
                    <a:pt x="15821" y="882"/>
                    <a:pt x="15813" y="882"/>
                    <a:pt x="15809" y="878"/>
                  </a:cubicBezTo>
                  <a:cubicBezTo>
                    <a:pt x="15789" y="878"/>
                    <a:pt x="15769" y="873"/>
                    <a:pt x="15752" y="865"/>
                  </a:cubicBezTo>
                  <a:cubicBezTo>
                    <a:pt x="14830" y="634"/>
                    <a:pt x="13868" y="431"/>
                    <a:pt x="12864" y="276"/>
                  </a:cubicBezTo>
                  <a:cubicBezTo>
                    <a:pt x="12076" y="150"/>
                    <a:pt x="11300" y="61"/>
                    <a:pt x="105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2"/>
            <p:cNvSpPr/>
            <p:nvPr/>
          </p:nvSpPr>
          <p:spPr>
            <a:xfrm>
              <a:off x="7578807" y="1283476"/>
              <a:ext cx="637036" cy="405377"/>
            </a:xfrm>
            <a:custGeom>
              <a:avLst/>
              <a:gdLst/>
              <a:ahLst/>
              <a:cxnLst/>
              <a:rect l="l" t="t" r="r" b="b"/>
              <a:pathLst>
                <a:path w="31599" h="20108" extrusionOk="0">
                  <a:moveTo>
                    <a:pt x="16485" y="0"/>
                  </a:moveTo>
                  <a:cubicBezTo>
                    <a:pt x="14668" y="0"/>
                    <a:pt x="13148" y="174"/>
                    <a:pt x="11869" y="480"/>
                  </a:cubicBezTo>
                  <a:lnTo>
                    <a:pt x="11857" y="480"/>
                  </a:lnTo>
                  <a:cubicBezTo>
                    <a:pt x="11821" y="492"/>
                    <a:pt x="11780" y="504"/>
                    <a:pt x="11739" y="508"/>
                  </a:cubicBezTo>
                  <a:cubicBezTo>
                    <a:pt x="5317" y="2129"/>
                    <a:pt x="5159" y="7255"/>
                    <a:pt x="4233" y="11154"/>
                  </a:cubicBezTo>
                  <a:cubicBezTo>
                    <a:pt x="4083" y="11808"/>
                    <a:pt x="3863" y="12442"/>
                    <a:pt x="3579" y="13043"/>
                  </a:cubicBezTo>
                  <a:cubicBezTo>
                    <a:pt x="2214" y="15886"/>
                    <a:pt x="0" y="15955"/>
                    <a:pt x="0" y="15955"/>
                  </a:cubicBezTo>
                  <a:cubicBezTo>
                    <a:pt x="4" y="15955"/>
                    <a:pt x="4" y="15955"/>
                    <a:pt x="4" y="15960"/>
                  </a:cubicBezTo>
                  <a:cubicBezTo>
                    <a:pt x="2438" y="15846"/>
                    <a:pt x="4050" y="14164"/>
                    <a:pt x="5220" y="12145"/>
                  </a:cubicBezTo>
                  <a:cubicBezTo>
                    <a:pt x="6422" y="10074"/>
                    <a:pt x="7158" y="7657"/>
                    <a:pt x="7824" y="6207"/>
                  </a:cubicBezTo>
                  <a:cubicBezTo>
                    <a:pt x="7885" y="6073"/>
                    <a:pt x="7950" y="5947"/>
                    <a:pt x="8023" y="5821"/>
                  </a:cubicBezTo>
                  <a:cubicBezTo>
                    <a:pt x="8031" y="5805"/>
                    <a:pt x="8039" y="5793"/>
                    <a:pt x="8047" y="5776"/>
                  </a:cubicBezTo>
                  <a:cubicBezTo>
                    <a:pt x="8104" y="5667"/>
                    <a:pt x="8173" y="5561"/>
                    <a:pt x="8246" y="5464"/>
                  </a:cubicBezTo>
                  <a:cubicBezTo>
                    <a:pt x="8392" y="5236"/>
                    <a:pt x="8559" y="5025"/>
                    <a:pt x="8746" y="4830"/>
                  </a:cubicBezTo>
                  <a:lnTo>
                    <a:pt x="8762" y="4814"/>
                  </a:lnTo>
                  <a:cubicBezTo>
                    <a:pt x="8803" y="4769"/>
                    <a:pt x="8843" y="4724"/>
                    <a:pt x="8888" y="4684"/>
                  </a:cubicBezTo>
                  <a:cubicBezTo>
                    <a:pt x="8957" y="4619"/>
                    <a:pt x="9014" y="4558"/>
                    <a:pt x="9087" y="4497"/>
                  </a:cubicBezTo>
                  <a:cubicBezTo>
                    <a:pt x="9099" y="4485"/>
                    <a:pt x="9115" y="4477"/>
                    <a:pt x="9132" y="4460"/>
                  </a:cubicBezTo>
                  <a:cubicBezTo>
                    <a:pt x="9347" y="4282"/>
                    <a:pt x="9574" y="4119"/>
                    <a:pt x="9814" y="3981"/>
                  </a:cubicBezTo>
                  <a:cubicBezTo>
                    <a:pt x="9940" y="3904"/>
                    <a:pt x="10066" y="3835"/>
                    <a:pt x="10200" y="3778"/>
                  </a:cubicBezTo>
                  <a:cubicBezTo>
                    <a:pt x="10310" y="3725"/>
                    <a:pt x="10415" y="3672"/>
                    <a:pt x="10541" y="3624"/>
                  </a:cubicBezTo>
                  <a:cubicBezTo>
                    <a:pt x="10667" y="3575"/>
                    <a:pt x="10801" y="3526"/>
                    <a:pt x="10939" y="3481"/>
                  </a:cubicBezTo>
                  <a:cubicBezTo>
                    <a:pt x="11029" y="3449"/>
                    <a:pt x="11122" y="3420"/>
                    <a:pt x="11215" y="3392"/>
                  </a:cubicBezTo>
                  <a:lnTo>
                    <a:pt x="11345" y="3359"/>
                  </a:lnTo>
                  <a:cubicBezTo>
                    <a:pt x="11435" y="3331"/>
                    <a:pt x="11528" y="3311"/>
                    <a:pt x="11622" y="3286"/>
                  </a:cubicBezTo>
                  <a:lnTo>
                    <a:pt x="11638" y="3286"/>
                  </a:lnTo>
                  <a:cubicBezTo>
                    <a:pt x="11756" y="3262"/>
                    <a:pt x="11877" y="3234"/>
                    <a:pt x="11995" y="3209"/>
                  </a:cubicBezTo>
                  <a:cubicBezTo>
                    <a:pt x="12659" y="3094"/>
                    <a:pt x="13388" y="3039"/>
                    <a:pt x="14180" y="3039"/>
                  </a:cubicBezTo>
                  <a:cubicBezTo>
                    <a:pt x="14393" y="3039"/>
                    <a:pt x="14609" y="3043"/>
                    <a:pt x="14830" y="3051"/>
                  </a:cubicBezTo>
                  <a:cubicBezTo>
                    <a:pt x="14867" y="3051"/>
                    <a:pt x="14904" y="3051"/>
                    <a:pt x="14940" y="3055"/>
                  </a:cubicBezTo>
                  <a:cubicBezTo>
                    <a:pt x="15623" y="3083"/>
                    <a:pt x="16346" y="3148"/>
                    <a:pt x="17117" y="3250"/>
                  </a:cubicBezTo>
                  <a:cubicBezTo>
                    <a:pt x="17471" y="3294"/>
                    <a:pt x="17832" y="3347"/>
                    <a:pt x="18206" y="3408"/>
                  </a:cubicBezTo>
                  <a:cubicBezTo>
                    <a:pt x="18539" y="3465"/>
                    <a:pt x="18856" y="3518"/>
                    <a:pt x="19165" y="3579"/>
                  </a:cubicBezTo>
                  <a:cubicBezTo>
                    <a:pt x="19189" y="3591"/>
                    <a:pt x="19217" y="3595"/>
                    <a:pt x="19242" y="3595"/>
                  </a:cubicBezTo>
                  <a:cubicBezTo>
                    <a:pt x="19542" y="3656"/>
                    <a:pt x="19827" y="3725"/>
                    <a:pt x="20103" y="3794"/>
                  </a:cubicBezTo>
                  <a:cubicBezTo>
                    <a:pt x="20542" y="3904"/>
                    <a:pt x="20956" y="4018"/>
                    <a:pt x="21350" y="4152"/>
                  </a:cubicBezTo>
                  <a:cubicBezTo>
                    <a:pt x="21476" y="4188"/>
                    <a:pt x="21598" y="4233"/>
                    <a:pt x="21715" y="4277"/>
                  </a:cubicBezTo>
                  <a:cubicBezTo>
                    <a:pt x="22142" y="4424"/>
                    <a:pt x="22556" y="4598"/>
                    <a:pt x="22962" y="4793"/>
                  </a:cubicBezTo>
                  <a:cubicBezTo>
                    <a:pt x="23060" y="4838"/>
                    <a:pt x="23157" y="4891"/>
                    <a:pt x="23251" y="4931"/>
                  </a:cubicBezTo>
                  <a:cubicBezTo>
                    <a:pt x="23580" y="5106"/>
                    <a:pt x="23897" y="5297"/>
                    <a:pt x="24201" y="5512"/>
                  </a:cubicBezTo>
                  <a:cubicBezTo>
                    <a:pt x="24274" y="5561"/>
                    <a:pt x="24348" y="5610"/>
                    <a:pt x="24413" y="5663"/>
                  </a:cubicBezTo>
                  <a:cubicBezTo>
                    <a:pt x="24502" y="5728"/>
                    <a:pt x="24579" y="5793"/>
                    <a:pt x="24660" y="5858"/>
                  </a:cubicBezTo>
                  <a:cubicBezTo>
                    <a:pt x="24733" y="5918"/>
                    <a:pt x="24802" y="5979"/>
                    <a:pt x="24867" y="6040"/>
                  </a:cubicBezTo>
                  <a:cubicBezTo>
                    <a:pt x="25018" y="6174"/>
                    <a:pt x="25160" y="6312"/>
                    <a:pt x="25290" y="6467"/>
                  </a:cubicBezTo>
                  <a:cubicBezTo>
                    <a:pt x="25335" y="6512"/>
                    <a:pt x="25375" y="6556"/>
                    <a:pt x="25416" y="6609"/>
                  </a:cubicBezTo>
                  <a:cubicBezTo>
                    <a:pt x="25448" y="6642"/>
                    <a:pt x="25477" y="6678"/>
                    <a:pt x="25501" y="6719"/>
                  </a:cubicBezTo>
                  <a:cubicBezTo>
                    <a:pt x="25554" y="6776"/>
                    <a:pt x="25599" y="6841"/>
                    <a:pt x="25639" y="6906"/>
                  </a:cubicBezTo>
                  <a:cubicBezTo>
                    <a:pt x="25769" y="7088"/>
                    <a:pt x="25887" y="7279"/>
                    <a:pt x="25980" y="7478"/>
                  </a:cubicBezTo>
                  <a:cubicBezTo>
                    <a:pt x="26013" y="7543"/>
                    <a:pt x="26045" y="7604"/>
                    <a:pt x="26070" y="7673"/>
                  </a:cubicBezTo>
                  <a:cubicBezTo>
                    <a:pt x="26090" y="7718"/>
                    <a:pt x="26110" y="7767"/>
                    <a:pt x="26131" y="7819"/>
                  </a:cubicBezTo>
                  <a:cubicBezTo>
                    <a:pt x="26151" y="7876"/>
                    <a:pt x="26167" y="7925"/>
                    <a:pt x="26192" y="7982"/>
                  </a:cubicBezTo>
                  <a:cubicBezTo>
                    <a:pt x="26240" y="8136"/>
                    <a:pt x="26281" y="8299"/>
                    <a:pt x="26313" y="8461"/>
                  </a:cubicBezTo>
                  <a:cubicBezTo>
                    <a:pt x="26330" y="8530"/>
                    <a:pt x="26342" y="8603"/>
                    <a:pt x="26350" y="8677"/>
                  </a:cubicBezTo>
                  <a:cubicBezTo>
                    <a:pt x="26667" y="10996"/>
                    <a:pt x="26110" y="19055"/>
                    <a:pt x="30660" y="20017"/>
                  </a:cubicBezTo>
                  <a:cubicBezTo>
                    <a:pt x="30951" y="20075"/>
                    <a:pt x="31246" y="20107"/>
                    <a:pt x="31545" y="20107"/>
                  </a:cubicBezTo>
                  <a:cubicBezTo>
                    <a:pt x="31563" y="20107"/>
                    <a:pt x="31580" y="20107"/>
                    <a:pt x="31598" y="20107"/>
                  </a:cubicBezTo>
                  <a:cubicBezTo>
                    <a:pt x="31574" y="20107"/>
                    <a:pt x="31553" y="20103"/>
                    <a:pt x="31529" y="20103"/>
                  </a:cubicBezTo>
                  <a:cubicBezTo>
                    <a:pt x="28263" y="19806"/>
                    <a:pt x="27942" y="16102"/>
                    <a:pt x="28584" y="12267"/>
                  </a:cubicBezTo>
                  <a:cubicBezTo>
                    <a:pt x="29019" y="9651"/>
                    <a:pt x="28523" y="4907"/>
                    <a:pt x="24571" y="2149"/>
                  </a:cubicBezTo>
                  <a:cubicBezTo>
                    <a:pt x="24445" y="2056"/>
                    <a:pt x="24311" y="1970"/>
                    <a:pt x="24173" y="1885"/>
                  </a:cubicBezTo>
                  <a:cubicBezTo>
                    <a:pt x="22377" y="756"/>
                    <a:pt x="19920" y="17"/>
                    <a:pt x="16610" y="0"/>
                  </a:cubicBezTo>
                  <a:cubicBezTo>
                    <a:pt x="16568" y="0"/>
                    <a:pt x="16526" y="0"/>
                    <a:pt x="164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2"/>
            <p:cNvSpPr/>
            <p:nvPr/>
          </p:nvSpPr>
          <p:spPr>
            <a:xfrm>
              <a:off x="7563747" y="1007637"/>
              <a:ext cx="257544" cy="252524"/>
            </a:xfrm>
            <a:custGeom>
              <a:avLst/>
              <a:gdLst/>
              <a:ahLst/>
              <a:cxnLst/>
              <a:rect l="l" t="t" r="r" b="b"/>
              <a:pathLst>
                <a:path w="12775" h="12526" extrusionOk="0">
                  <a:moveTo>
                    <a:pt x="7430" y="1"/>
                  </a:moveTo>
                  <a:cubicBezTo>
                    <a:pt x="5345" y="1"/>
                    <a:pt x="3125" y="1340"/>
                    <a:pt x="1808" y="3621"/>
                  </a:cubicBezTo>
                  <a:cubicBezTo>
                    <a:pt x="0" y="6757"/>
                    <a:pt x="581" y="10481"/>
                    <a:pt x="3107" y="11940"/>
                  </a:cubicBezTo>
                  <a:cubicBezTo>
                    <a:pt x="3797" y="12337"/>
                    <a:pt x="4561" y="12526"/>
                    <a:pt x="5343" y="12526"/>
                  </a:cubicBezTo>
                  <a:cubicBezTo>
                    <a:pt x="7428" y="12526"/>
                    <a:pt x="9646" y="11186"/>
                    <a:pt x="10963" y="8905"/>
                  </a:cubicBezTo>
                  <a:cubicBezTo>
                    <a:pt x="12775" y="5770"/>
                    <a:pt x="12190" y="2045"/>
                    <a:pt x="9663" y="587"/>
                  </a:cubicBezTo>
                  <a:cubicBezTo>
                    <a:pt x="8974" y="189"/>
                    <a:pt x="8212" y="1"/>
                    <a:pt x="7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2"/>
            <p:cNvSpPr/>
            <p:nvPr/>
          </p:nvSpPr>
          <p:spPr>
            <a:xfrm>
              <a:off x="7909723" y="1156362"/>
              <a:ext cx="89531" cy="87837"/>
            </a:xfrm>
            <a:custGeom>
              <a:avLst/>
              <a:gdLst/>
              <a:ahLst/>
              <a:cxnLst/>
              <a:rect l="l" t="t" r="r" b="b"/>
              <a:pathLst>
                <a:path w="4441" h="4357" extrusionOk="0">
                  <a:moveTo>
                    <a:pt x="2584" y="1"/>
                  </a:moveTo>
                  <a:cubicBezTo>
                    <a:pt x="1859" y="1"/>
                    <a:pt x="1088" y="468"/>
                    <a:pt x="630" y="1260"/>
                  </a:cubicBezTo>
                  <a:cubicBezTo>
                    <a:pt x="1" y="2349"/>
                    <a:pt x="200" y="3645"/>
                    <a:pt x="1081" y="4152"/>
                  </a:cubicBezTo>
                  <a:cubicBezTo>
                    <a:pt x="1320" y="4291"/>
                    <a:pt x="1584" y="4356"/>
                    <a:pt x="1855" y="4356"/>
                  </a:cubicBezTo>
                  <a:cubicBezTo>
                    <a:pt x="2580" y="4356"/>
                    <a:pt x="3352" y="3889"/>
                    <a:pt x="3811" y="3096"/>
                  </a:cubicBezTo>
                  <a:cubicBezTo>
                    <a:pt x="4440" y="2008"/>
                    <a:pt x="4237" y="712"/>
                    <a:pt x="3360" y="204"/>
                  </a:cubicBezTo>
                  <a:cubicBezTo>
                    <a:pt x="3120" y="66"/>
                    <a:pt x="2855" y="1"/>
                    <a:pt x="2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2"/>
            <p:cNvSpPr/>
            <p:nvPr/>
          </p:nvSpPr>
          <p:spPr>
            <a:xfrm>
              <a:off x="7821117" y="1207752"/>
              <a:ext cx="63726" cy="62536"/>
            </a:xfrm>
            <a:custGeom>
              <a:avLst/>
              <a:gdLst/>
              <a:ahLst/>
              <a:cxnLst/>
              <a:rect l="l" t="t" r="r" b="b"/>
              <a:pathLst>
                <a:path w="3161" h="3102" extrusionOk="0">
                  <a:moveTo>
                    <a:pt x="1841" y="0"/>
                  </a:moveTo>
                  <a:cubicBezTo>
                    <a:pt x="1325" y="0"/>
                    <a:pt x="775" y="332"/>
                    <a:pt x="447" y="897"/>
                  </a:cubicBezTo>
                  <a:cubicBezTo>
                    <a:pt x="1" y="1673"/>
                    <a:pt x="147" y="2595"/>
                    <a:pt x="768" y="2956"/>
                  </a:cubicBezTo>
                  <a:cubicBezTo>
                    <a:pt x="939" y="3055"/>
                    <a:pt x="1128" y="3101"/>
                    <a:pt x="1321" y="3101"/>
                  </a:cubicBezTo>
                  <a:cubicBezTo>
                    <a:pt x="1838" y="3101"/>
                    <a:pt x="2389" y="2769"/>
                    <a:pt x="2714" y="2205"/>
                  </a:cubicBezTo>
                  <a:cubicBezTo>
                    <a:pt x="3161" y="1433"/>
                    <a:pt x="3015" y="507"/>
                    <a:pt x="2393" y="145"/>
                  </a:cubicBezTo>
                  <a:cubicBezTo>
                    <a:pt x="2223" y="47"/>
                    <a:pt x="2034" y="0"/>
                    <a:pt x="1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2"/>
            <p:cNvSpPr/>
            <p:nvPr/>
          </p:nvSpPr>
          <p:spPr>
            <a:xfrm>
              <a:off x="8003974" y="1219708"/>
              <a:ext cx="63746" cy="62536"/>
            </a:xfrm>
            <a:custGeom>
              <a:avLst/>
              <a:gdLst/>
              <a:ahLst/>
              <a:cxnLst/>
              <a:rect l="l" t="t" r="r" b="b"/>
              <a:pathLst>
                <a:path w="3162" h="3102" extrusionOk="0">
                  <a:moveTo>
                    <a:pt x="1840" y="0"/>
                  </a:moveTo>
                  <a:cubicBezTo>
                    <a:pt x="1323" y="0"/>
                    <a:pt x="773" y="332"/>
                    <a:pt x="448" y="897"/>
                  </a:cubicBezTo>
                  <a:cubicBezTo>
                    <a:pt x="1" y="1673"/>
                    <a:pt x="147" y="2595"/>
                    <a:pt x="769" y="2956"/>
                  </a:cubicBezTo>
                  <a:cubicBezTo>
                    <a:pt x="939" y="3055"/>
                    <a:pt x="1128" y="3101"/>
                    <a:pt x="1322" y="3101"/>
                  </a:cubicBezTo>
                  <a:cubicBezTo>
                    <a:pt x="1838" y="3101"/>
                    <a:pt x="2389" y="2769"/>
                    <a:pt x="2714" y="2205"/>
                  </a:cubicBezTo>
                  <a:cubicBezTo>
                    <a:pt x="3161" y="1429"/>
                    <a:pt x="3015" y="507"/>
                    <a:pt x="2393" y="145"/>
                  </a:cubicBezTo>
                  <a:cubicBezTo>
                    <a:pt x="2223" y="47"/>
                    <a:pt x="2034" y="0"/>
                    <a:pt x="1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2"/>
            <p:cNvSpPr/>
            <p:nvPr/>
          </p:nvSpPr>
          <p:spPr>
            <a:xfrm>
              <a:off x="8097660" y="1096404"/>
              <a:ext cx="257564" cy="252605"/>
            </a:xfrm>
            <a:custGeom>
              <a:avLst/>
              <a:gdLst/>
              <a:ahLst/>
              <a:cxnLst/>
              <a:rect l="l" t="t" r="r" b="b"/>
              <a:pathLst>
                <a:path w="12776" h="12530" extrusionOk="0">
                  <a:moveTo>
                    <a:pt x="7431" y="1"/>
                  </a:moveTo>
                  <a:cubicBezTo>
                    <a:pt x="5346" y="1"/>
                    <a:pt x="3127" y="1340"/>
                    <a:pt x="1812" y="3621"/>
                  </a:cubicBezTo>
                  <a:cubicBezTo>
                    <a:pt x="1" y="6757"/>
                    <a:pt x="582" y="10482"/>
                    <a:pt x="3112" y="11944"/>
                  </a:cubicBezTo>
                  <a:cubicBezTo>
                    <a:pt x="3800" y="12341"/>
                    <a:pt x="4562" y="12529"/>
                    <a:pt x="5343" y="12529"/>
                  </a:cubicBezTo>
                  <a:cubicBezTo>
                    <a:pt x="7428" y="12529"/>
                    <a:pt x="9649" y="11187"/>
                    <a:pt x="10964" y="8906"/>
                  </a:cubicBezTo>
                  <a:cubicBezTo>
                    <a:pt x="12775" y="5770"/>
                    <a:pt x="12195" y="2045"/>
                    <a:pt x="9664" y="587"/>
                  </a:cubicBezTo>
                  <a:cubicBezTo>
                    <a:pt x="8975" y="189"/>
                    <a:pt x="8212" y="1"/>
                    <a:pt x="74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2"/>
            <p:cNvSpPr/>
            <p:nvPr/>
          </p:nvSpPr>
          <p:spPr>
            <a:xfrm>
              <a:off x="8215176" y="1123097"/>
              <a:ext cx="56186" cy="55097"/>
            </a:xfrm>
            <a:custGeom>
              <a:avLst/>
              <a:gdLst/>
              <a:ahLst/>
              <a:cxnLst/>
              <a:rect l="l" t="t" r="r" b="b"/>
              <a:pathLst>
                <a:path w="2787" h="2733" extrusionOk="0">
                  <a:moveTo>
                    <a:pt x="1620" y="0"/>
                  </a:moveTo>
                  <a:cubicBezTo>
                    <a:pt x="1166" y="0"/>
                    <a:pt x="684" y="291"/>
                    <a:pt x="395" y="790"/>
                  </a:cubicBezTo>
                  <a:cubicBezTo>
                    <a:pt x="1" y="1472"/>
                    <a:pt x="126" y="2285"/>
                    <a:pt x="679" y="2606"/>
                  </a:cubicBezTo>
                  <a:cubicBezTo>
                    <a:pt x="829" y="2692"/>
                    <a:pt x="995" y="2733"/>
                    <a:pt x="1165" y="2733"/>
                  </a:cubicBezTo>
                  <a:cubicBezTo>
                    <a:pt x="1620" y="2733"/>
                    <a:pt x="2103" y="2440"/>
                    <a:pt x="2393" y="1944"/>
                  </a:cubicBezTo>
                  <a:cubicBezTo>
                    <a:pt x="2787" y="1261"/>
                    <a:pt x="2661" y="449"/>
                    <a:pt x="2109" y="128"/>
                  </a:cubicBezTo>
                  <a:cubicBezTo>
                    <a:pt x="1958" y="41"/>
                    <a:pt x="1791" y="0"/>
                    <a:pt x="16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2"/>
            <p:cNvSpPr/>
            <p:nvPr/>
          </p:nvSpPr>
          <p:spPr>
            <a:xfrm>
              <a:off x="8136892" y="1183257"/>
              <a:ext cx="56186" cy="55097"/>
            </a:xfrm>
            <a:custGeom>
              <a:avLst/>
              <a:gdLst/>
              <a:ahLst/>
              <a:cxnLst/>
              <a:rect l="l" t="t" r="r" b="b"/>
              <a:pathLst>
                <a:path w="2787" h="2733" extrusionOk="0">
                  <a:moveTo>
                    <a:pt x="1619" y="0"/>
                  </a:moveTo>
                  <a:cubicBezTo>
                    <a:pt x="1165" y="0"/>
                    <a:pt x="684" y="292"/>
                    <a:pt x="398" y="788"/>
                  </a:cubicBezTo>
                  <a:cubicBezTo>
                    <a:pt x="0" y="1474"/>
                    <a:pt x="130" y="2282"/>
                    <a:pt x="679" y="2603"/>
                  </a:cubicBezTo>
                  <a:cubicBezTo>
                    <a:pt x="830" y="2691"/>
                    <a:pt x="997" y="2733"/>
                    <a:pt x="1169" y="2733"/>
                  </a:cubicBezTo>
                  <a:cubicBezTo>
                    <a:pt x="1623" y="2733"/>
                    <a:pt x="2107" y="2440"/>
                    <a:pt x="2393" y="1941"/>
                  </a:cubicBezTo>
                  <a:cubicBezTo>
                    <a:pt x="2787" y="1259"/>
                    <a:pt x="2661" y="446"/>
                    <a:pt x="2108" y="129"/>
                  </a:cubicBezTo>
                  <a:cubicBezTo>
                    <a:pt x="1957" y="42"/>
                    <a:pt x="1790" y="0"/>
                    <a:pt x="1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2"/>
            <p:cNvSpPr/>
            <p:nvPr/>
          </p:nvSpPr>
          <p:spPr>
            <a:xfrm>
              <a:off x="8178826" y="1263658"/>
              <a:ext cx="56186" cy="55117"/>
            </a:xfrm>
            <a:custGeom>
              <a:avLst/>
              <a:gdLst/>
              <a:ahLst/>
              <a:cxnLst/>
              <a:rect l="l" t="t" r="r" b="b"/>
              <a:pathLst>
                <a:path w="2787" h="2734" extrusionOk="0">
                  <a:moveTo>
                    <a:pt x="1618" y="1"/>
                  </a:moveTo>
                  <a:cubicBezTo>
                    <a:pt x="1163" y="1"/>
                    <a:pt x="680" y="293"/>
                    <a:pt x="394" y="788"/>
                  </a:cubicBezTo>
                  <a:cubicBezTo>
                    <a:pt x="0" y="1471"/>
                    <a:pt x="126" y="2283"/>
                    <a:pt x="678" y="2604"/>
                  </a:cubicBezTo>
                  <a:cubicBezTo>
                    <a:pt x="830" y="2692"/>
                    <a:pt x="997" y="2733"/>
                    <a:pt x="1168" y="2733"/>
                  </a:cubicBezTo>
                  <a:cubicBezTo>
                    <a:pt x="1621" y="2733"/>
                    <a:pt x="2103" y="2440"/>
                    <a:pt x="2393" y="1942"/>
                  </a:cubicBezTo>
                  <a:cubicBezTo>
                    <a:pt x="2787" y="1259"/>
                    <a:pt x="2661" y="447"/>
                    <a:pt x="2108" y="130"/>
                  </a:cubicBezTo>
                  <a:cubicBezTo>
                    <a:pt x="1957" y="42"/>
                    <a:pt x="1789" y="1"/>
                    <a:pt x="1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2"/>
            <p:cNvSpPr/>
            <p:nvPr/>
          </p:nvSpPr>
          <p:spPr>
            <a:xfrm>
              <a:off x="8256525" y="1210756"/>
              <a:ext cx="56206" cy="55117"/>
            </a:xfrm>
            <a:custGeom>
              <a:avLst/>
              <a:gdLst/>
              <a:ahLst/>
              <a:cxnLst/>
              <a:rect l="l" t="t" r="r" b="b"/>
              <a:pathLst>
                <a:path w="2788" h="2734" extrusionOk="0">
                  <a:moveTo>
                    <a:pt x="1619" y="1"/>
                  </a:moveTo>
                  <a:cubicBezTo>
                    <a:pt x="1166" y="1"/>
                    <a:pt x="685" y="293"/>
                    <a:pt x="399" y="788"/>
                  </a:cubicBezTo>
                  <a:cubicBezTo>
                    <a:pt x="1" y="1475"/>
                    <a:pt x="131" y="2283"/>
                    <a:pt x="679" y="2604"/>
                  </a:cubicBezTo>
                  <a:cubicBezTo>
                    <a:pt x="830" y="2692"/>
                    <a:pt x="998" y="2733"/>
                    <a:pt x="1169" y="2733"/>
                  </a:cubicBezTo>
                  <a:cubicBezTo>
                    <a:pt x="1624" y="2733"/>
                    <a:pt x="2107" y="2441"/>
                    <a:pt x="2393" y="1946"/>
                  </a:cubicBezTo>
                  <a:cubicBezTo>
                    <a:pt x="2787" y="1259"/>
                    <a:pt x="2661" y="451"/>
                    <a:pt x="2109" y="130"/>
                  </a:cubicBezTo>
                  <a:cubicBezTo>
                    <a:pt x="1958" y="42"/>
                    <a:pt x="1790"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2"/>
            <p:cNvSpPr/>
            <p:nvPr/>
          </p:nvSpPr>
          <p:spPr>
            <a:xfrm>
              <a:off x="7619431" y="1065861"/>
              <a:ext cx="155917" cy="146745"/>
            </a:xfrm>
            <a:custGeom>
              <a:avLst/>
              <a:gdLst/>
              <a:ahLst/>
              <a:cxnLst/>
              <a:rect l="l" t="t" r="r" b="b"/>
              <a:pathLst>
                <a:path w="7734" h="7279" extrusionOk="0">
                  <a:moveTo>
                    <a:pt x="4178" y="1"/>
                  </a:moveTo>
                  <a:cubicBezTo>
                    <a:pt x="3713" y="1"/>
                    <a:pt x="3298" y="297"/>
                    <a:pt x="3152" y="741"/>
                  </a:cubicBezTo>
                  <a:cubicBezTo>
                    <a:pt x="2884" y="1545"/>
                    <a:pt x="2620" y="2467"/>
                    <a:pt x="2620" y="2467"/>
                  </a:cubicBezTo>
                  <a:lnTo>
                    <a:pt x="1198" y="2467"/>
                  </a:lnTo>
                  <a:cubicBezTo>
                    <a:pt x="687" y="2467"/>
                    <a:pt x="244" y="2829"/>
                    <a:pt x="138" y="3333"/>
                  </a:cubicBezTo>
                  <a:lnTo>
                    <a:pt x="134" y="3365"/>
                  </a:lnTo>
                  <a:cubicBezTo>
                    <a:pt x="0" y="4015"/>
                    <a:pt x="488" y="4632"/>
                    <a:pt x="1154" y="4657"/>
                  </a:cubicBezTo>
                  <a:cubicBezTo>
                    <a:pt x="1771" y="4677"/>
                    <a:pt x="2380" y="4701"/>
                    <a:pt x="2380" y="4701"/>
                  </a:cubicBezTo>
                  <a:cubicBezTo>
                    <a:pt x="2242" y="5071"/>
                    <a:pt x="2137" y="5550"/>
                    <a:pt x="2060" y="5977"/>
                  </a:cubicBezTo>
                  <a:cubicBezTo>
                    <a:pt x="1954" y="6598"/>
                    <a:pt x="2397" y="7183"/>
                    <a:pt x="3026" y="7240"/>
                  </a:cubicBezTo>
                  <a:cubicBezTo>
                    <a:pt x="3201" y="7256"/>
                    <a:pt x="3372" y="7269"/>
                    <a:pt x="3526" y="7277"/>
                  </a:cubicBezTo>
                  <a:cubicBezTo>
                    <a:pt x="3549" y="7278"/>
                    <a:pt x="3572" y="7279"/>
                    <a:pt x="3595" y="7279"/>
                  </a:cubicBezTo>
                  <a:cubicBezTo>
                    <a:pt x="4067" y="7279"/>
                    <a:pt x="4483" y="6966"/>
                    <a:pt x="4619" y="6513"/>
                  </a:cubicBezTo>
                  <a:cubicBezTo>
                    <a:pt x="4805" y="5887"/>
                    <a:pt x="5013" y="5181"/>
                    <a:pt x="5013" y="5181"/>
                  </a:cubicBezTo>
                  <a:lnTo>
                    <a:pt x="6536" y="5181"/>
                  </a:lnTo>
                  <a:cubicBezTo>
                    <a:pt x="6539" y="5181"/>
                    <a:pt x="6542" y="5181"/>
                    <a:pt x="6545" y="5181"/>
                  </a:cubicBezTo>
                  <a:cubicBezTo>
                    <a:pt x="7045" y="5181"/>
                    <a:pt x="7479" y="4837"/>
                    <a:pt x="7588" y="4348"/>
                  </a:cubicBezTo>
                  <a:cubicBezTo>
                    <a:pt x="7608" y="4246"/>
                    <a:pt x="7628" y="4145"/>
                    <a:pt x="7641" y="4043"/>
                  </a:cubicBezTo>
                  <a:cubicBezTo>
                    <a:pt x="7734" y="3446"/>
                    <a:pt x="7295" y="2898"/>
                    <a:pt x="6694" y="2825"/>
                  </a:cubicBezTo>
                  <a:cubicBezTo>
                    <a:pt x="5991" y="2740"/>
                    <a:pt x="5252" y="2707"/>
                    <a:pt x="5252" y="2707"/>
                  </a:cubicBezTo>
                  <a:lnTo>
                    <a:pt x="5614" y="1399"/>
                  </a:lnTo>
                  <a:cubicBezTo>
                    <a:pt x="5788" y="761"/>
                    <a:pt x="5358" y="120"/>
                    <a:pt x="4700" y="42"/>
                  </a:cubicBezTo>
                  <a:cubicBezTo>
                    <a:pt x="4537" y="22"/>
                    <a:pt x="4375" y="10"/>
                    <a:pt x="4225" y="2"/>
                  </a:cubicBezTo>
                  <a:cubicBezTo>
                    <a:pt x="4209" y="1"/>
                    <a:pt x="4194" y="1"/>
                    <a:pt x="41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2"/>
            <p:cNvSpPr/>
            <p:nvPr/>
          </p:nvSpPr>
          <p:spPr>
            <a:xfrm>
              <a:off x="7875652" y="1119468"/>
              <a:ext cx="58081" cy="25019"/>
            </a:xfrm>
            <a:custGeom>
              <a:avLst/>
              <a:gdLst/>
              <a:ahLst/>
              <a:cxnLst/>
              <a:rect l="l" t="t" r="r" b="b"/>
              <a:pathLst>
                <a:path w="2881" h="1241" extrusionOk="0">
                  <a:moveTo>
                    <a:pt x="664" y="1"/>
                  </a:moveTo>
                  <a:cubicBezTo>
                    <a:pt x="464" y="1"/>
                    <a:pt x="281" y="108"/>
                    <a:pt x="188" y="288"/>
                  </a:cubicBezTo>
                  <a:lnTo>
                    <a:pt x="180" y="300"/>
                  </a:lnTo>
                  <a:cubicBezTo>
                    <a:pt x="1" y="637"/>
                    <a:pt x="220" y="1047"/>
                    <a:pt x="598" y="1084"/>
                  </a:cubicBezTo>
                  <a:lnTo>
                    <a:pt x="2186" y="1238"/>
                  </a:lnTo>
                  <a:cubicBezTo>
                    <a:pt x="2203" y="1240"/>
                    <a:pt x="2219" y="1240"/>
                    <a:pt x="2235" y="1240"/>
                  </a:cubicBezTo>
                  <a:cubicBezTo>
                    <a:pt x="2444" y="1240"/>
                    <a:pt x="2636" y="1122"/>
                    <a:pt x="2722" y="929"/>
                  </a:cubicBezTo>
                  <a:cubicBezTo>
                    <a:pt x="2881" y="596"/>
                    <a:pt x="2661" y="206"/>
                    <a:pt x="2292" y="170"/>
                  </a:cubicBezTo>
                  <a:lnTo>
                    <a:pt x="716" y="3"/>
                  </a:lnTo>
                  <a:cubicBezTo>
                    <a:pt x="698" y="2"/>
                    <a:pt x="681" y="1"/>
                    <a:pt x="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2"/>
            <p:cNvSpPr/>
            <p:nvPr/>
          </p:nvSpPr>
          <p:spPr>
            <a:xfrm>
              <a:off x="8015606" y="1138298"/>
              <a:ext cx="58162" cy="24938"/>
            </a:xfrm>
            <a:custGeom>
              <a:avLst/>
              <a:gdLst/>
              <a:ahLst/>
              <a:cxnLst/>
              <a:rect l="l" t="t" r="r" b="b"/>
              <a:pathLst>
                <a:path w="2885" h="1237" extrusionOk="0">
                  <a:moveTo>
                    <a:pt x="657" y="0"/>
                  </a:moveTo>
                  <a:cubicBezTo>
                    <a:pt x="460" y="0"/>
                    <a:pt x="280" y="110"/>
                    <a:pt x="188" y="284"/>
                  </a:cubicBezTo>
                  <a:lnTo>
                    <a:pt x="179" y="296"/>
                  </a:lnTo>
                  <a:cubicBezTo>
                    <a:pt x="1" y="633"/>
                    <a:pt x="224" y="1043"/>
                    <a:pt x="602" y="1080"/>
                  </a:cubicBezTo>
                  <a:lnTo>
                    <a:pt x="2190" y="1234"/>
                  </a:lnTo>
                  <a:cubicBezTo>
                    <a:pt x="2206" y="1236"/>
                    <a:pt x="2222" y="1237"/>
                    <a:pt x="2238" y="1237"/>
                  </a:cubicBezTo>
                  <a:cubicBezTo>
                    <a:pt x="2444" y="1237"/>
                    <a:pt x="2636" y="1118"/>
                    <a:pt x="2726" y="930"/>
                  </a:cubicBezTo>
                  <a:cubicBezTo>
                    <a:pt x="2885" y="593"/>
                    <a:pt x="2665" y="203"/>
                    <a:pt x="2296" y="166"/>
                  </a:cubicBezTo>
                  <a:lnTo>
                    <a:pt x="716" y="4"/>
                  </a:lnTo>
                  <a:cubicBezTo>
                    <a:pt x="696" y="1"/>
                    <a:pt x="676" y="0"/>
                    <a:pt x="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2"/>
            <p:cNvSpPr/>
            <p:nvPr/>
          </p:nvSpPr>
          <p:spPr>
            <a:xfrm>
              <a:off x="7896296" y="1154387"/>
              <a:ext cx="89531" cy="87777"/>
            </a:xfrm>
            <a:custGeom>
              <a:avLst/>
              <a:gdLst/>
              <a:ahLst/>
              <a:cxnLst/>
              <a:rect l="l" t="t" r="r" b="b"/>
              <a:pathLst>
                <a:path w="4441" h="4354" extrusionOk="0">
                  <a:moveTo>
                    <a:pt x="2583" y="0"/>
                  </a:moveTo>
                  <a:cubicBezTo>
                    <a:pt x="1859" y="0"/>
                    <a:pt x="1088" y="466"/>
                    <a:pt x="630" y="1257"/>
                  </a:cubicBezTo>
                  <a:cubicBezTo>
                    <a:pt x="0" y="2349"/>
                    <a:pt x="204" y="3641"/>
                    <a:pt x="1081" y="4149"/>
                  </a:cubicBezTo>
                  <a:cubicBezTo>
                    <a:pt x="1322" y="4288"/>
                    <a:pt x="1588" y="4353"/>
                    <a:pt x="1860" y="4353"/>
                  </a:cubicBezTo>
                  <a:cubicBezTo>
                    <a:pt x="2584" y="4353"/>
                    <a:pt x="3353" y="3888"/>
                    <a:pt x="3811" y="3097"/>
                  </a:cubicBezTo>
                  <a:cubicBezTo>
                    <a:pt x="4440" y="2004"/>
                    <a:pt x="4237" y="708"/>
                    <a:pt x="3360" y="205"/>
                  </a:cubicBezTo>
                  <a:cubicBezTo>
                    <a:pt x="3120" y="66"/>
                    <a:pt x="2855" y="0"/>
                    <a:pt x="2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2"/>
            <p:cNvSpPr/>
            <p:nvPr/>
          </p:nvSpPr>
          <p:spPr>
            <a:xfrm>
              <a:off x="7811622" y="1206361"/>
              <a:ext cx="63726" cy="62536"/>
            </a:xfrm>
            <a:custGeom>
              <a:avLst/>
              <a:gdLst/>
              <a:ahLst/>
              <a:cxnLst/>
              <a:rect l="l" t="t" r="r" b="b"/>
              <a:pathLst>
                <a:path w="3161" h="3102" extrusionOk="0">
                  <a:moveTo>
                    <a:pt x="1838" y="0"/>
                  </a:moveTo>
                  <a:cubicBezTo>
                    <a:pt x="1323" y="0"/>
                    <a:pt x="772" y="332"/>
                    <a:pt x="447" y="897"/>
                  </a:cubicBezTo>
                  <a:cubicBezTo>
                    <a:pt x="0" y="1672"/>
                    <a:pt x="147" y="2595"/>
                    <a:pt x="768" y="2956"/>
                  </a:cubicBezTo>
                  <a:cubicBezTo>
                    <a:pt x="939" y="3055"/>
                    <a:pt x="1127" y="3101"/>
                    <a:pt x="1320" y="3101"/>
                  </a:cubicBezTo>
                  <a:cubicBezTo>
                    <a:pt x="1836" y="3101"/>
                    <a:pt x="2386" y="2769"/>
                    <a:pt x="2714" y="2205"/>
                  </a:cubicBezTo>
                  <a:cubicBezTo>
                    <a:pt x="3161" y="1429"/>
                    <a:pt x="3014" y="507"/>
                    <a:pt x="2389" y="145"/>
                  </a:cubicBezTo>
                  <a:cubicBezTo>
                    <a:pt x="2219" y="47"/>
                    <a:pt x="2031" y="0"/>
                    <a:pt x="1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2"/>
            <p:cNvSpPr/>
            <p:nvPr/>
          </p:nvSpPr>
          <p:spPr>
            <a:xfrm>
              <a:off x="7994478" y="1218256"/>
              <a:ext cx="63726" cy="62516"/>
            </a:xfrm>
            <a:custGeom>
              <a:avLst/>
              <a:gdLst/>
              <a:ahLst/>
              <a:cxnLst/>
              <a:rect l="l" t="t" r="r" b="b"/>
              <a:pathLst>
                <a:path w="3161" h="3101" extrusionOk="0">
                  <a:moveTo>
                    <a:pt x="1839" y="1"/>
                  </a:moveTo>
                  <a:cubicBezTo>
                    <a:pt x="1324" y="1"/>
                    <a:pt x="773" y="331"/>
                    <a:pt x="448" y="896"/>
                  </a:cubicBezTo>
                  <a:cubicBezTo>
                    <a:pt x="1" y="1671"/>
                    <a:pt x="143" y="2594"/>
                    <a:pt x="768" y="2955"/>
                  </a:cubicBezTo>
                  <a:cubicBezTo>
                    <a:pt x="939" y="3054"/>
                    <a:pt x="1127" y="3100"/>
                    <a:pt x="1321" y="3100"/>
                  </a:cubicBezTo>
                  <a:cubicBezTo>
                    <a:pt x="1837" y="3100"/>
                    <a:pt x="2386" y="2768"/>
                    <a:pt x="2714" y="2204"/>
                  </a:cubicBezTo>
                  <a:cubicBezTo>
                    <a:pt x="3161" y="1432"/>
                    <a:pt x="3015" y="506"/>
                    <a:pt x="2389" y="144"/>
                  </a:cubicBezTo>
                  <a:cubicBezTo>
                    <a:pt x="2220" y="47"/>
                    <a:pt x="2032" y="1"/>
                    <a:pt x="1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3" name="Google Shape;853;p32"/>
          <p:cNvGrpSpPr/>
          <p:nvPr/>
        </p:nvGrpSpPr>
        <p:grpSpPr>
          <a:xfrm>
            <a:off x="7745337" y="757595"/>
            <a:ext cx="803752" cy="836628"/>
            <a:chOff x="6225649" y="692968"/>
            <a:chExt cx="692651" cy="720982"/>
          </a:xfrm>
        </p:grpSpPr>
        <p:sp>
          <p:nvSpPr>
            <p:cNvPr id="854" name="Google Shape;854;p32"/>
            <p:cNvSpPr/>
            <p:nvPr/>
          </p:nvSpPr>
          <p:spPr>
            <a:xfrm>
              <a:off x="6518159" y="785969"/>
              <a:ext cx="387354" cy="608933"/>
            </a:xfrm>
            <a:custGeom>
              <a:avLst/>
              <a:gdLst/>
              <a:ahLst/>
              <a:cxnLst/>
              <a:rect l="l" t="t" r="r" b="b"/>
              <a:pathLst>
                <a:path w="19214" h="30205" extrusionOk="0">
                  <a:moveTo>
                    <a:pt x="11247" y="0"/>
                  </a:moveTo>
                  <a:cubicBezTo>
                    <a:pt x="9308" y="0"/>
                    <a:pt x="7560" y="565"/>
                    <a:pt x="6784" y="1455"/>
                  </a:cubicBezTo>
                  <a:cubicBezTo>
                    <a:pt x="6784" y="1455"/>
                    <a:pt x="10533" y="2650"/>
                    <a:pt x="10192" y="10639"/>
                  </a:cubicBezTo>
                  <a:cubicBezTo>
                    <a:pt x="9876" y="17954"/>
                    <a:pt x="6533" y="26236"/>
                    <a:pt x="1450" y="26236"/>
                  </a:cubicBezTo>
                  <a:cubicBezTo>
                    <a:pt x="982" y="26236"/>
                    <a:pt x="498" y="26166"/>
                    <a:pt x="1" y="26018"/>
                  </a:cubicBezTo>
                  <a:lnTo>
                    <a:pt x="1" y="26018"/>
                  </a:lnTo>
                  <a:cubicBezTo>
                    <a:pt x="1" y="26018"/>
                    <a:pt x="2389" y="30205"/>
                    <a:pt x="6789" y="30205"/>
                  </a:cubicBezTo>
                  <a:cubicBezTo>
                    <a:pt x="7566" y="30205"/>
                    <a:pt x="8406" y="30074"/>
                    <a:pt x="9306" y="29767"/>
                  </a:cubicBezTo>
                  <a:cubicBezTo>
                    <a:pt x="15286" y="27728"/>
                    <a:pt x="19213" y="16785"/>
                    <a:pt x="18734" y="6378"/>
                  </a:cubicBezTo>
                  <a:cubicBezTo>
                    <a:pt x="18734" y="6378"/>
                    <a:pt x="18693" y="2735"/>
                    <a:pt x="15570" y="1037"/>
                  </a:cubicBezTo>
                  <a:cubicBezTo>
                    <a:pt x="14238" y="313"/>
                    <a:pt x="12690" y="0"/>
                    <a:pt x="112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2"/>
            <p:cNvSpPr/>
            <p:nvPr/>
          </p:nvSpPr>
          <p:spPr>
            <a:xfrm>
              <a:off x="6327359" y="692968"/>
              <a:ext cx="568895" cy="224220"/>
            </a:xfrm>
            <a:custGeom>
              <a:avLst/>
              <a:gdLst/>
              <a:ahLst/>
              <a:cxnLst/>
              <a:rect l="l" t="t" r="r" b="b"/>
              <a:pathLst>
                <a:path w="28219" h="11122" extrusionOk="0">
                  <a:moveTo>
                    <a:pt x="14171" y="1"/>
                  </a:moveTo>
                  <a:cubicBezTo>
                    <a:pt x="8861" y="1"/>
                    <a:pt x="5388" y="2090"/>
                    <a:pt x="3213" y="4273"/>
                  </a:cubicBezTo>
                  <a:cubicBezTo>
                    <a:pt x="3136" y="4350"/>
                    <a:pt x="3059" y="4431"/>
                    <a:pt x="2982" y="4509"/>
                  </a:cubicBezTo>
                  <a:cubicBezTo>
                    <a:pt x="2689" y="4813"/>
                    <a:pt x="2409" y="5134"/>
                    <a:pt x="2145" y="5467"/>
                  </a:cubicBezTo>
                  <a:cubicBezTo>
                    <a:pt x="2141" y="5475"/>
                    <a:pt x="2129" y="5487"/>
                    <a:pt x="2117" y="5496"/>
                  </a:cubicBezTo>
                  <a:cubicBezTo>
                    <a:pt x="829" y="7116"/>
                    <a:pt x="216" y="8575"/>
                    <a:pt x="53" y="9009"/>
                  </a:cubicBezTo>
                  <a:cubicBezTo>
                    <a:pt x="17" y="9090"/>
                    <a:pt x="0" y="9139"/>
                    <a:pt x="0" y="9139"/>
                  </a:cubicBezTo>
                  <a:lnTo>
                    <a:pt x="1824" y="9046"/>
                  </a:lnTo>
                  <a:lnTo>
                    <a:pt x="2238" y="9021"/>
                  </a:lnTo>
                  <a:lnTo>
                    <a:pt x="3518" y="8956"/>
                  </a:lnTo>
                  <a:lnTo>
                    <a:pt x="4724" y="8895"/>
                  </a:lnTo>
                  <a:lnTo>
                    <a:pt x="5752" y="8847"/>
                  </a:lnTo>
                  <a:lnTo>
                    <a:pt x="12649" y="8497"/>
                  </a:lnTo>
                  <a:lnTo>
                    <a:pt x="14891" y="8384"/>
                  </a:lnTo>
                  <a:cubicBezTo>
                    <a:pt x="14948" y="8225"/>
                    <a:pt x="15017" y="8071"/>
                    <a:pt x="15098" y="7925"/>
                  </a:cubicBezTo>
                  <a:cubicBezTo>
                    <a:pt x="15456" y="7258"/>
                    <a:pt x="15951" y="6674"/>
                    <a:pt x="16544" y="6206"/>
                  </a:cubicBezTo>
                  <a:cubicBezTo>
                    <a:pt x="17398" y="5549"/>
                    <a:pt x="18640" y="4997"/>
                    <a:pt x="20416" y="4997"/>
                  </a:cubicBezTo>
                  <a:cubicBezTo>
                    <a:pt x="20922" y="4997"/>
                    <a:pt x="21472" y="5042"/>
                    <a:pt x="22069" y="5142"/>
                  </a:cubicBezTo>
                  <a:cubicBezTo>
                    <a:pt x="27101" y="5995"/>
                    <a:pt x="28040" y="9960"/>
                    <a:pt x="28194" y="10955"/>
                  </a:cubicBezTo>
                  <a:cubicBezTo>
                    <a:pt x="28194" y="10967"/>
                    <a:pt x="28194" y="10983"/>
                    <a:pt x="28198" y="10995"/>
                  </a:cubicBezTo>
                  <a:cubicBezTo>
                    <a:pt x="28206" y="11048"/>
                    <a:pt x="28214" y="11089"/>
                    <a:pt x="28218" y="11121"/>
                  </a:cubicBezTo>
                  <a:cubicBezTo>
                    <a:pt x="28214" y="11077"/>
                    <a:pt x="28210" y="11004"/>
                    <a:pt x="28194" y="10902"/>
                  </a:cubicBezTo>
                  <a:cubicBezTo>
                    <a:pt x="28198" y="10898"/>
                    <a:pt x="28198" y="10890"/>
                    <a:pt x="28194" y="10886"/>
                  </a:cubicBezTo>
                  <a:cubicBezTo>
                    <a:pt x="28121" y="10276"/>
                    <a:pt x="27999" y="9675"/>
                    <a:pt x="27828" y="9086"/>
                  </a:cubicBezTo>
                  <a:lnTo>
                    <a:pt x="27820" y="9050"/>
                  </a:lnTo>
                  <a:cubicBezTo>
                    <a:pt x="27292" y="7210"/>
                    <a:pt x="26090" y="4549"/>
                    <a:pt x="23360" y="2587"/>
                  </a:cubicBezTo>
                  <a:cubicBezTo>
                    <a:pt x="21407" y="1186"/>
                    <a:pt x="18673" y="146"/>
                    <a:pt x="14851" y="12"/>
                  </a:cubicBezTo>
                  <a:cubicBezTo>
                    <a:pt x="14621" y="4"/>
                    <a:pt x="14394" y="1"/>
                    <a:pt x="141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2"/>
            <p:cNvSpPr/>
            <p:nvPr/>
          </p:nvSpPr>
          <p:spPr>
            <a:xfrm>
              <a:off x="6266091" y="778772"/>
              <a:ext cx="377536" cy="473075"/>
            </a:xfrm>
            <a:custGeom>
              <a:avLst/>
              <a:gdLst/>
              <a:ahLst/>
              <a:cxnLst/>
              <a:rect l="l" t="t" r="r" b="b"/>
              <a:pathLst>
                <a:path w="18727" h="23466" extrusionOk="0">
                  <a:moveTo>
                    <a:pt x="6577" y="1"/>
                  </a:moveTo>
                  <a:cubicBezTo>
                    <a:pt x="6469" y="1"/>
                    <a:pt x="6361" y="6"/>
                    <a:pt x="6252" y="17"/>
                  </a:cubicBezTo>
                  <a:cubicBezTo>
                    <a:pt x="6057" y="29"/>
                    <a:pt x="5862" y="62"/>
                    <a:pt x="5667" y="114"/>
                  </a:cubicBezTo>
                  <a:lnTo>
                    <a:pt x="5663" y="114"/>
                  </a:lnTo>
                  <a:cubicBezTo>
                    <a:pt x="5655" y="119"/>
                    <a:pt x="5651" y="119"/>
                    <a:pt x="5647" y="119"/>
                  </a:cubicBezTo>
                  <a:cubicBezTo>
                    <a:pt x="5452" y="184"/>
                    <a:pt x="5269" y="248"/>
                    <a:pt x="5099" y="318"/>
                  </a:cubicBezTo>
                  <a:cubicBezTo>
                    <a:pt x="5086" y="318"/>
                    <a:pt x="5074" y="322"/>
                    <a:pt x="5062" y="330"/>
                  </a:cubicBezTo>
                  <a:cubicBezTo>
                    <a:pt x="4575" y="553"/>
                    <a:pt x="4148" y="882"/>
                    <a:pt x="3811" y="1296"/>
                  </a:cubicBezTo>
                  <a:cubicBezTo>
                    <a:pt x="3681" y="1447"/>
                    <a:pt x="3567" y="1609"/>
                    <a:pt x="3474" y="1780"/>
                  </a:cubicBezTo>
                  <a:cubicBezTo>
                    <a:pt x="3356" y="1975"/>
                    <a:pt x="3263" y="2178"/>
                    <a:pt x="3194" y="2389"/>
                  </a:cubicBezTo>
                  <a:cubicBezTo>
                    <a:pt x="2893" y="3246"/>
                    <a:pt x="2617" y="4107"/>
                    <a:pt x="2373" y="4956"/>
                  </a:cubicBezTo>
                  <a:cubicBezTo>
                    <a:pt x="2203" y="5529"/>
                    <a:pt x="2048" y="6094"/>
                    <a:pt x="1906" y="6650"/>
                  </a:cubicBezTo>
                  <a:cubicBezTo>
                    <a:pt x="1756" y="7231"/>
                    <a:pt x="1618" y="7804"/>
                    <a:pt x="1488" y="8364"/>
                  </a:cubicBezTo>
                  <a:cubicBezTo>
                    <a:pt x="1240" y="9449"/>
                    <a:pt x="1029" y="10497"/>
                    <a:pt x="858" y="11496"/>
                  </a:cubicBezTo>
                  <a:cubicBezTo>
                    <a:pt x="627" y="12796"/>
                    <a:pt x="452" y="14010"/>
                    <a:pt x="318" y="15103"/>
                  </a:cubicBezTo>
                  <a:cubicBezTo>
                    <a:pt x="216" y="15936"/>
                    <a:pt x="139" y="16703"/>
                    <a:pt x="86" y="17378"/>
                  </a:cubicBezTo>
                  <a:cubicBezTo>
                    <a:pt x="58" y="17678"/>
                    <a:pt x="33" y="17958"/>
                    <a:pt x="17" y="18222"/>
                  </a:cubicBezTo>
                  <a:cubicBezTo>
                    <a:pt x="1" y="18466"/>
                    <a:pt x="9" y="18714"/>
                    <a:pt x="46" y="18958"/>
                  </a:cubicBezTo>
                  <a:cubicBezTo>
                    <a:pt x="224" y="20298"/>
                    <a:pt x="1155" y="21415"/>
                    <a:pt x="2434" y="21838"/>
                  </a:cubicBezTo>
                  <a:cubicBezTo>
                    <a:pt x="5651" y="22898"/>
                    <a:pt x="9526" y="23308"/>
                    <a:pt x="12081" y="23462"/>
                  </a:cubicBezTo>
                  <a:cubicBezTo>
                    <a:pt x="12103" y="23464"/>
                    <a:pt x="12126" y="23465"/>
                    <a:pt x="12148" y="23465"/>
                  </a:cubicBezTo>
                  <a:cubicBezTo>
                    <a:pt x="12169" y="23465"/>
                    <a:pt x="12191" y="23464"/>
                    <a:pt x="12211" y="23462"/>
                  </a:cubicBezTo>
                  <a:cubicBezTo>
                    <a:pt x="12253" y="23464"/>
                    <a:pt x="12294" y="23465"/>
                    <a:pt x="12336" y="23465"/>
                  </a:cubicBezTo>
                  <a:cubicBezTo>
                    <a:pt x="12596" y="23465"/>
                    <a:pt x="12857" y="23432"/>
                    <a:pt x="13109" y="23373"/>
                  </a:cubicBezTo>
                  <a:cubicBezTo>
                    <a:pt x="13653" y="23251"/>
                    <a:pt x="14161" y="23003"/>
                    <a:pt x="14591" y="22646"/>
                  </a:cubicBezTo>
                  <a:cubicBezTo>
                    <a:pt x="14648" y="22597"/>
                    <a:pt x="14709" y="22548"/>
                    <a:pt x="14762" y="22492"/>
                  </a:cubicBezTo>
                  <a:cubicBezTo>
                    <a:pt x="15221" y="22061"/>
                    <a:pt x="15554" y="21517"/>
                    <a:pt x="15733" y="20911"/>
                  </a:cubicBezTo>
                  <a:cubicBezTo>
                    <a:pt x="16224" y="19205"/>
                    <a:pt x="16659" y="17382"/>
                    <a:pt x="17037" y="15570"/>
                  </a:cubicBezTo>
                  <a:cubicBezTo>
                    <a:pt x="17215" y="14725"/>
                    <a:pt x="17374" y="13888"/>
                    <a:pt x="17524" y="13064"/>
                  </a:cubicBezTo>
                  <a:cubicBezTo>
                    <a:pt x="17630" y="12503"/>
                    <a:pt x="17723" y="11943"/>
                    <a:pt x="17817" y="11407"/>
                  </a:cubicBezTo>
                  <a:cubicBezTo>
                    <a:pt x="18174" y="9302"/>
                    <a:pt x="18442" y="7393"/>
                    <a:pt x="18625" y="5964"/>
                  </a:cubicBezTo>
                  <a:cubicBezTo>
                    <a:pt x="18726" y="5163"/>
                    <a:pt x="18556" y="4355"/>
                    <a:pt x="18137" y="3669"/>
                  </a:cubicBezTo>
                  <a:cubicBezTo>
                    <a:pt x="17727" y="2994"/>
                    <a:pt x="17110" y="2474"/>
                    <a:pt x="16379" y="2186"/>
                  </a:cubicBezTo>
                  <a:cubicBezTo>
                    <a:pt x="12329" y="598"/>
                    <a:pt x="8933" y="119"/>
                    <a:pt x="6740" y="5"/>
                  </a:cubicBezTo>
                  <a:cubicBezTo>
                    <a:pt x="6686" y="2"/>
                    <a:pt x="6631" y="1"/>
                    <a:pt x="65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2"/>
            <p:cNvSpPr/>
            <p:nvPr/>
          </p:nvSpPr>
          <p:spPr>
            <a:xfrm>
              <a:off x="6285264" y="1228518"/>
              <a:ext cx="425598" cy="185432"/>
            </a:xfrm>
            <a:custGeom>
              <a:avLst/>
              <a:gdLst/>
              <a:ahLst/>
              <a:cxnLst/>
              <a:rect l="l" t="t" r="r" b="b"/>
              <a:pathLst>
                <a:path w="21111" h="9198" extrusionOk="0">
                  <a:moveTo>
                    <a:pt x="0" y="1"/>
                  </a:moveTo>
                  <a:cubicBezTo>
                    <a:pt x="208" y="3445"/>
                    <a:pt x="3031" y="7670"/>
                    <a:pt x="9509" y="8856"/>
                  </a:cubicBezTo>
                  <a:cubicBezTo>
                    <a:pt x="10760" y="9082"/>
                    <a:pt x="12030" y="9197"/>
                    <a:pt x="13301" y="9197"/>
                  </a:cubicBezTo>
                  <a:cubicBezTo>
                    <a:pt x="13693" y="9197"/>
                    <a:pt x="14085" y="9186"/>
                    <a:pt x="14477" y="9164"/>
                  </a:cubicBezTo>
                  <a:cubicBezTo>
                    <a:pt x="18417" y="8957"/>
                    <a:pt x="21110" y="7751"/>
                    <a:pt x="21110" y="7751"/>
                  </a:cubicBezTo>
                  <a:lnTo>
                    <a:pt x="21110" y="7751"/>
                  </a:lnTo>
                  <a:cubicBezTo>
                    <a:pt x="21110" y="7751"/>
                    <a:pt x="20538" y="7941"/>
                    <a:pt x="19530" y="7941"/>
                  </a:cubicBezTo>
                  <a:cubicBezTo>
                    <a:pt x="18405" y="7941"/>
                    <a:pt x="16736" y="7704"/>
                    <a:pt x="14713" y="6699"/>
                  </a:cubicBezTo>
                  <a:cubicBezTo>
                    <a:pt x="12787" y="5748"/>
                    <a:pt x="12036" y="4351"/>
                    <a:pt x="11772" y="3197"/>
                  </a:cubicBezTo>
                  <a:cubicBezTo>
                    <a:pt x="11500" y="2052"/>
                    <a:pt x="11707" y="1146"/>
                    <a:pt x="11707" y="1146"/>
                  </a:cubicBezTo>
                  <a:lnTo>
                    <a:pt x="11707" y="1146"/>
                  </a:lnTo>
                  <a:cubicBezTo>
                    <a:pt x="10790" y="1439"/>
                    <a:pt x="9729" y="1554"/>
                    <a:pt x="8629" y="1554"/>
                  </a:cubicBezTo>
                  <a:cubicBezTo>
                    <a:pt x="4586" y="1554"/>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2"/>
            <p:cNvSpPr/>
            <p:nvPr/>
          </p:nvSpPr>
          <p:spPr>
            <a:xfrm>
              <a:off x="6308106" y="780989"/>
              <a:ext cx="98038" cy="43183"/>
            </a:xfrm>
            <a:custGeom>
              <a:avLst/>
              <a:gdLst/>
              <a:ahLst/>
              <a:cxnLst/>
              <a:rect l="l" t="t" r="r" b="b"/>
              <a:pathLst>
                <a:path w="4863" h="2142" extrusionOk="0">
                  <a:moveTo>
                    <a:pt x="3579" y="0"/>
                  </a:moveTo>
                  <a:cubicBezTo>
                    <a:pt x="3575" y="4"/>
                    <a:pt x="3567" y="4"/>
                    <a:pt x="3563" y="9"/>
                  </a:cubicBezTo>
                  <a:cubicBezTo>
                    <a:pt x="3368" y="69"/>
                    <a:pt x="3185" y="138"/>
                    <a:pt x="3015" y="203"/>
                  </a:cubicBezTo>
                  <a:cubicBezTo>
                    <a:pt x="3002" y="208"/>
                    <a:pt x="2990" y="212"/>
                    <a:pt x="2978" y="220"/>
                  </a:cubicBezTo>
                  <a:cubicBezTo>
                    <a:pt x="521" y="1146"/>
                    <a:pt x="54" y="2015"/>
                    <a:pt x="9" y="2129"/>
                  </a:cubicBezTo>
                  <a:cubicBezTo>
                    <a:pt x="1" y="2133"/>
                    <a:pt x="1" y="2133"/>
                    <a:pt x="1" y="2141"/>
                  </a:cubicBezTo>
                  <a:lnTo>
                    <a:pt x="1386" y="1678"/>
                  </a:lnTo>
                  <a:lnTo>
                    <a:pt x="3019" y="1130"/>
                  </a:lnTo>
                  <a:lnTo>
                    <a:pt x="3100" y="1101"/>
                  </a:lnTo>
                  <a:lnTo>
                    <a:pt x="4863" y="508"/>
                  </a:lnTo>
                  <a:lnTo>
                    <a:pt x="3941" y="143"/>
                  </a:lnTo>
                  <a:lnTo>
                    <a:pt x="35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2"/>
            <p:cNvSpPr/>
            <p:nvPr/>
          </p:nvSpPr>
          <p:spPr>
            <a:xfrm>
              <a:off x="6496869" y="1232207"/>
              <a:ext cx="66931" cy="40723"/>
            </a:xfrm>
            <a:custGeom>
              <a:avLst/>
              <a:gdLst/>
              <a:ahLst/>
              <a:cxnLst/>
              <a:rect l="l" t="t" r="r" b="b"/>
              <a:pathLst>
                <a:path w="3320" h="2020" extrusionOk="0">
                  <a:moveTo>
                    <a:pt x="3319" y="1"/>
                  </a:moveTo>
                  <a:lnTo>
                    <a:pt x="1390" y="122"/>
                  </a:lnTo>
                  <a:lnTo>
                    <a:pt x="0" y="2019"/>
                  </a:lnTo>
                  <a:cubicBezTo>
                    <a:pt x="0" y="2019"/>
                    <a:pt x="1288" y="1889"/>
                    <a:pt x="3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2"/>
            <p:cNvSpPr/>
            <p:nvPr/>
          </p:nvSpPr>
          <p:spPr>
            <a:xfrm>
              <a:off x="6225649" y="803166"/>
              <a:ext cx="377516" cy="473316"/>
            </a:xfrm>
            <a:custGeom>
              <a:avLst/>
              <a:gdLst/>
              <a:ahLst/>
              <a:cxnLst/>
              <a:rect l="l" t="t" r="r" b="b"/>
              <a:pathLst>
                <a:path w="18726" h="23478" extrusionOk="0">
                  <a:moveTo>
                    <a:pt x="6607" y="1"/>
                  </a:moveTo>
                  <a:cubicBezTo>
                    <a:pt x="6341" y="1"/>
                    <a:pt x="6076" y="31"/>
                    <a:pt x="5817" y="91"/>
                  </a:cubicBezTo>
                  <a:cubicBezTo>
                    <a:pt x="5167" y="233"/>
                    <a:pt x="4570" y="562"/>
                    <a:pt x="4099" y="1029"/>
                  </a:cubicBezTo>
                  <a:cubicBezTo>
                    <a:pt x="4091" y="1033"/>
                    <a:pt x="4091" y="1033"/>
                    <a:pt x="4091" y="1041"/>
                  </a:cubicBezTo>
                  <a:cubicBezTo>
                    <a:pt x="3709" y="1419"/>
                    <a:pt x="3416" y="1882"/>
                    <a:pt x="3238" y="2394"/>
                  </a:cubicBezTo>
                  <a:cubicBezTo>
                    <a:pt x="3018" y="3019"/>
                    <a:pt x="2811" y="3649"/>
                    <a:pt x="2624" y="4274"/>
                  </a:cubicBezTo>
                  <a:cubicBezTo>
                    <a:pt x="2446" y="4851"/>
                    <a:pt x="2283" y="5416"/>
                    <a:pt x="2125" y="5980"/>
                  </a:cubicBezTo>
                  <a:cubicBezTo>
                    <a:pt x="2080" y="6135"/>
                    <a:pt x="2044" y="6281"/>
                    <a:pt x="2007" y="6435"/>
                  </a:cubicBezTo>
                  <a:cubicBezTo>
                    <a:pt x="1601" y="7967"/>
                    <a:pt x="1280" y="9441"/>
                    <a:pt x="1020" y="10838"/>
                  </a:cubicBezTo>
                  <a:cubicBezTo>
                    <a:pt x="776" y="12134"/>
                    <a:pt x="589" y="13349"/>
                    <a:pt x="447" y="14458"/>
                  </a:cubicBezTo>
                  <a:cubicBezTo>
                    <a:pt x="338" y="15278"/>
                    <a:pt x="252" y="16042"/>
                    <a:pt x="191" y="16736"/>
                  </a:cubicBezTo>
                  <a:cubicBezTo>
                    <a:pt x="130" y="17281"/>
                    <a:pt x="94" y="17780"/>
                    <a:pt x="61" y="18227"/>
                  </a:cubicBezTo>
                  <a:cubicBezTo>
                    <a:pt x="61" y="18268"/>
                    <a:pt x="61" y="18308"/>
                    <a:pt x="61" y="18345"/>
                  </a:cubicBezTo>
                  <a:cubicBezTo>
                    <a:pt x="0" y="19921"/>
                    <a:pt x="987" y="21347"/>
                    <a:pt x="2482" y="21842"/>
                  </a:cubicBezTo>
                  <a:cubicBezTo>
                    <a:pt x="2677" y="21907"/>
                    <a:pt x="2876" y="21972"/>
                    <a:pt x="3079" y="22025"/>
                  </a:cubicBezTo>
                  <a:cubicBezTo>
                    <a:pt x="6170" y="22947"/>
                    <a:pt x="9733" y="23321"/>
                    <a:pt x="12133" y="23471"/>
                  </a:cubicBezTo>
                  <a:cubicBezTo>
                    <a:pt x="12204" y="23475"/>
                    <a:pt x="12274" y="23477"/>
                    <a:pt x="12344" y="23477"/>
                  </a:cubicBezTo>
                  <a:cubicBezTo>
                    <a:pt x="13165" y="23477"/>
                    <a:pt x="13963" y="23195"/>
                    <a:pt x="14603" y="22675"/>
                  </a:cubicBezTo>
                  <a:cubicBezTo>
                    <a:pt x="14790" y="22524"/>
                    <a:pt x="14964" y="22350"/>
                    <a:pt x="15115" y="22163"/>
                  </a:cubicBezTo>
                  <a:cubicBezTo>
                    <a:pt x="15318" y="21919"/>
                    <a:pt x="15484" y="21647"/>
                    <a:pt x="15610" y="21355"/>
                  </a:cubicBezTo>
                  <a:cubicBezTo>
                    <a:pt x="15679" y="21212"/>
                    <a:pt x="15736" y="21062"/>
                    <a:pt x="15777" y="20912"/>
                  </a:cubicBezTo>
                  <a:cubicBezTo>
                    <a:pt x="16500" y="18422"/>
                    <a:pt x="17097" y="15672"/>
                    <a:pt x="17568" y="13089"/>
                  </a:cubicBezTo>
                  <a:lnTo>
                    <a:pt x="17848" y="11496"/>
                  </a:lnTo>
                  <a:cubicBezTo>
                    <a:pt x="17893" y="11232"/>
                    <a:pt x="17934" y="10972"/>
                    <a:pt x="17978" y="10716"/>
                  </a:cubicBezTo>
                  <a:cubicBezTo>
                    <a:pt x="18068" y="10168"/>
                    <a:pt x="18153" y="9628"/>
                    <a:pt x="18230" y="9116"/>
                  </a:cubicBezTo>
                  <a:lnTo>
                    <a:pt x="18230" y="9108"/>
                  </a:lnTo>
                  <a:cubicBezTo>
                    <a:pt x="18413" y="7922"/>
                    <a:pt x="18559" y="6850"/>
                    <a:pt x="18673" y="5960"/>
                  </a:cubicBezTo>
                  <a:cubicBezTo>
                    <a:pt x="18685" y="5838"/>
                    <a:pt x="18697" y="5716"/>
                    <a:pt x="18697" y="5594"/>
                  </a:cubicBezTo>
                  <a:cubicBezTo>
                    <a:pt x="18726" y="4640"/>
                    <a:pt x="18360" y="3714"/>
                    <a:pt x="17694" y="3031"/>
                  </a:cubicBezTo>
                  <a:cubicBezTo>
                    <a:pt x="17337" y="2662"/>
                    <a:pt x="16906" y="2373"/>
                    <a:pt x="16423" y="2191"/>
                  </a:cubicBezTo>
                  <a:cubicBezTo>
                    <a:pt x="16175" y="2093"/>
                    <a:pt x="15931" y="1996"/>
                    <a:pt x="15688" y="1910"/>
                  </a:cubicBezTo>
                  <a:cubicBezTo>
                    <a:pt x="14839" y="1597"/>
                    <a:pt x="14026" y="1338"/>
                    <a:pt x="13250" y="1118"/>
                  </a:cubicBezTo>
                  <a:cubicBezTo>
                    <a:pt x="10801" y="420"/>
                    <a:pt x="8717" y="135"/>
                    <a:pt x="7162" y="30"/>
                  </a:cubicBezTo>
                  <a:lnTo>
                    <a:pt x="7109" y="30"/>
                  </a:lnTo>
                  <a:cubicBezTo>
                    <a:pt x="6999" y="17"/>
                    <a:pt x="6889" y="9"/>
                    <a:pt x="6784" y="5"/>
                  </a:cubicBezTo>
                  <a:cubicBezTo>
                    <a:pt x="6725" y="2"/>
                    <a:pt x="6666" y="1"/>
                    <a:pt x="6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2"/>
            <p:cNvSpPr/>
            <p:nvPr/>
          </p:nvSpPr>
          <p:spPr>
            <a:xfrm>
              <a:off x="6268470" y="825706"/>
              <a:ext cx="273450" cy="98038"/>
            </a:xfrm>
            <a:custGeom>
              <a:avLst/>
              <a:gdLst/>
              <a:ahLst/>
              <a:cxnLst/>
              <a:rect l="l" t="t" r="r" b="b"/>
              <a:pathLst>
                <a:path w="13564" h="4863" extrusionOk="0">
                  <a:moveTo>
                    <a:pt x="11126" y="0"/>
                  </a:moveTo>
                  <a:lnTo>
                    <a:pt x="5310" y="1727"/>
                  </a:lnTo>
                  <a:lnTo>
                    <a:pt x="4879" y="1856"/>
                  </a:lnTo>
                  <a:lnTo>
                    <a:pt x="4855" y="1861"/>
                  </a:lnTo>
                  <a:lnTo>
                    <a:pt x="4103" y="2088"/>
                  </a:lnTo>
                  <a:lnTo>
                    <a:pt x="2974" y="2425"/>
                  </a:lnTo>
                  <a:lnTo>
                    <a:pt x="2255" y="2632"/>
                  </a:lnTo>
                  <a:lnTo>
                    <a:pt x="500" y="3156"/>
                  </a:lnTo>
                  <a:cubicBezTo>
                    <a:pt x="322" y="3733"/>
                    <a:pt x="159" y="4302"/>
                    <a:pt x="1" y="4862"/>
                  </a:cubicBezTo>
                  <a:lnTo>
                    <a:pt x="1784" y="4326"/>
                  </a:lnTo>
                  <a:lnTo>
                    <a:pt x="4526" y="3506"/>
                  </a:lnTo>
                  <a:lnTo>
                    <a:pt x="4964" y="3376"/>
                  </a:lnTo>
                  <a:lnTo>
                    <a:pt x="7154" y="2722"/>
                  </a:lnTo>
                  <a:lnTo>
                    <a:pt x="7592" y="2588"/>
                  </a:lnTo>
                  <a:lnTo>
                    <a:pt x="8673" y="2263"/>
                  </a:lnTo>
                  <a:lnTo>
                    <a:pt x="13564" y="796"/>
                  </a:lnTo>
                  <a:cubicBezTo>
                    <a:pt x="12715" y="484"/>
                    <a:pt x="11902" y="220"/>
                    <a:pt x="11126"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2"/>
            <p:cNvSpPr/>
            <p:nvPr/>
          </p:nvSpPr>
          <p:spPr>
            <a:xfrm>
              <a:off x="6226879" y="1034934"/>
              <a:ext cx="358606" cy="138076"/>
            </a:xfrm>
            <a:custGeom>
              <a:avLst/>
              <a:gdLst/>
              <a:ahLst/>
              <a:cxnLst/>
              <a:rect l="l" t="t" r="r" b="b"/>
              <a:pathLst>
                <a:path w="17788" h="6849" extrusionOk="0">
                  <a:moveTo>
                    <a:pt x="17787" y="0"/>
                  </a:moveTo>
                  <a:lnTo>
                    <a:pt x="130" y="5240"/>
                  </a:lnTo>
                  <a:lnTo>
                    <a:pt x="0" y="6849"/>
                  </a:lnTo>
                  <a:lnTo>
                    <a:pt x="0" y="6849"/>
                  </a:lnTo>
                  <a:lnTo>
                    <a:pt x="17503" y="1593"/>
                  </a:lnTo>
                  <a:lnTo>
                    <a:pt x="17787" y="0"/>
                  </a:ln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2"/>
            <p:cNvSpPr/>
            <p:nvPr/>
          </p:nvSpPr>
          <p:spPr>
            <a:xfrm>
              <a:off x="6234661" y="915945"/>
              <a:ext cx="367940" cy="178698"/>
            </a:xfrm>
            <a:custGeom>
              <a:avLst/>
              <a:gdLst/>
              <a:ahLst/>
              <a:cxnLst/>
              <a:rect l="l" t="t" r="r" b="b"/>
              <a:pathLst>
                <a:path w="18251" h="8864" extrusionOk="0">
                  <a:moveTo>
                    <a:pt x="18250" y="0"/>
                  </a:moveTo>
                  <a:lnTo>
                    <a:pt x="573" y="5244"/>
                  </a:lnTo>
                  <a:cubicBezTo>
                    <a:pt x="329" y="6540"/>
                    <a:pt x="142" y="7759"/>
                    <a:pt x="0" y="8864"/>
                  </a:cubicBezTo>
                  <a:lnTo>
                    <a:pt x="17783" y="3522"/>
                  </a:lnTo>
                  <a:lnTo>
                    <a:pt x="17783" y="3518"/>
                  </a:lnTo>
                  <a:cubicBezTo>
                    <a:pt x="17966" y="2328"/>
                    <a:pt x="18112" y="1256"/>
                    <a:pt x="18226" y="370"/>
                  </a:cubicBezTo>
                  <a:cubicBezTo>
                    <a:pt x="18238" y="248"/>
                    <a:pt x="18246" y="126"/>
                    <a:pt x="18250" y="0"/>
                  </a:cubicBezTo>
                  <a:close/>
                </a:path>
              </a:pathLst>
            </a:custGeom>
            <a:solidFill>
              <a:srgbClr val="D5F2ED">
                <a:alpha val="38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2"/>
            <p:cNvSpPr/>
            <p:nvPr/>
          </p:nvSpPr>
          <p:spPr>
            <a:xfrm>
              <a:off x="6306150" y="934493"/>
              <a:ext cx="103360" cy="104187"/>
            </a:xfrm>
            <a:custGeom>
              <a:avLst/>
              <a:gdLst/>
              <a:ahLst/>
              <a:cxnLst/>
              <a:rect l="l" t="t" r="r" b="b"/>
              <a:pathLst>
                <a:path w="5127" h="5168" extrusionOk="0">
                  <a:moveTo>
                    <a:pt x="1516" y="0"/>
                  </a:moveTo>
                  <a:cubicBezTo>
                    <a:pt x="1121" y="0"/>
                    <a:pt x="788" y="184"/>
                    <a:pt x="675" y="470"/>
                  </a:cubicBezTo>
                  <a:cubicBezTo>
                    <a:pt x="142" y="1814"/>
                    <a:pt x="25" y="3134"/>
                    <a:pt x="8" y="3853"/>
                  </a:cubicBezTo>
                  <a:cubicBezTo>
                    <a:pt x="0" y="4198"/>
                    <a:pt x="301" y="4540"/>
                    <a:pt x="744" y="4670"/>
                  </a:cubicBezTo>
                  <a:cubicBezTo>
                    <a:pt x="1666" y="4946"/>
                    <a:pt x="2770" y="5092"/>
                    <a:pt x="3494" y="5161"/>
                  </a:cubicBezTo>
                  <a:cubicBezTo>
                    <a:pt x="3537" y="5165"/>
                    <a:pt x="3580" y="5167"/>
                    <a:pt x="3622" y="5167"/>
                  </a:cubicBezTo>
                  <a:cubicBezTo>
                    <a:pt x="4038" y="5167"/>
                    <a:pt x="4389" y="4971"/>
                    <a:pt x="4489" y="4661"/>
                  </a:cubicBezTo>
                  <a:cubicBezTo>
                    <a:pt x="4834" y="3569"/>
                    <a:pt x="5013" y="2216"/>
                    <a:pt x="5090" y="1465"/>
                  </a:cubicBezTo>
                  <a:cubicBezTo>
                    <a:pt x="5126" y="1120"/>
                    <a:pt x="4838" y="770"/>
                    <a:pt x="4399" y="616"/>
                  </a:cubicBezTo>
                  <a:cubicBezTo>
                    <a:pt x="3510" y="303"/>
                    <a:pt x="2584" y="96"/>
                    <a:pt x="1645" y="7"/>
                  </a:cubicBezTo>
                  <a:cubicBezTo>
                    <a:pt x="1602" y="2"/>
                    <a:pt x="1558" y="0"/>
                    <a:pt x="15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32"/>
            <p:cNvSpPr/>
            <p:nvPr/>
          </p:nvSpPr>
          <p:spPr>
            <a:xfrm>
              <a:off x="6433968" y="958747"/>
              <a:ext cx="103380" cy="104247"/>
            </a:xfrm>
            <a:custGeom>
              <a:avLst/>
              <a:gdLst/>
              <a:ahLst/>
              <a:cxnLst/>
              <a:rect l="l" t="t" r="r" b="b"/>
              <a:pathLst>
                <a:path w="5128" h="5171" extrusionOk="0">
                  <a:moveTo>
                    <a:pt x="1527" y="0"/>
                  </a:moveTo>
                  <a:cubicBezTo>
                    <a:pt x="1130" y="0"/>
                    <a:pt x="790" y="185"/>
                    <a:pt x="675" y="473"/>
                  </a:cubicBezTo>
                  <a:cubicBezTo>
                    <a:pt x="143" y="1813"/>
                    <a:pt x="29" y="3138"/>
                    <a:pt x="9" y="3852"/>
                  </a:cubicBezTo>
                  <a:cubicBezTo>
                    <a:pt x="1" y="4202"/>
                    <a:pt x="306" y="4539"/>
                    <a:pt x="744" y="4673"/>
                  </a:cubicBezTo>
                  <a:cubicBezTo>
                    <a:pt x="1670" y="4949"/>
                    <a:pt x="2771" y="5091"/>
                    <a:pt x="3498" y="5164"/>
                  </a:cubicBezTo>
                  <a:cubicBezTo>
                    <a:pt x="3541" y="5169"/>
                    <a:pt x="3583" y="5171"/>
                    <a:pt x="3625" y="5171"/>
                  </a:cubicBezTo>
                  <a:cubicBezTo>
                    <a:pt x="4041" y="5171"/>
                    <a:pt x="4390" y="4971"/>
                    <a:pt x="4489" y="4665"/>
                  </a:cubicBezTo>
                  <a:cubicBezTo>
                    <a:pt x="4839" y="3572"/>
                    <a:pt x="5013" y="2220"/>
                    <a:pt x="5090" y="1468"/>
                  </a:cubicBezTo>
                  <a:cubicBezTo>
                    <a:pt x="5127" y="1119"/>
                    <a:pt x="4843" y="774"/>
                    <a:pt x="4400" y="619"/>
                  </a:cubicBezTo>
                  <a:cubicBezTo>
                    <a:pt x="3510" y="306"/>
                    <a:pt x="2584" y="99"/>
                    <a:pt x="1646" y="6"/>
                  </a:cubicBezTo>
                  <a:cubicBezTo>
                    <a:pt x="1606" y="2"/>
                    <a:pt x="1566" y="0"/>
                    <a:pt x="1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32"/>
            <p:cNvSpPr/>
            <p:nvPr/>
          </p:nvSpPr>
          <p:spPr>
            <a:xfrm>
              <a:off x="6284276" y="1065518"/>
              <a:ext cx="103360" cy="104207"/>
            </a:xfrm>
            <a:custGeom>
              <a:avLst/>
              <a:gdLst/>
              <a:ahLst/>
              <a:cxnLst/>
              <a:rect l="l" t="t" r="r" b="b"/>
              <a:pathLst>
                <a:path w="5127" h="5169" extrusionOk="0">
                  <a:moveTo>
                    <a:pt x="1516" y="0"/>
                  </a:moveTo>
                  <a:cubicBezTo>
                    <a:pt x="1121" y="0"/>
                    <a:pt x="789" y="184"/>
                    <a:pt x="675" y="470"/>
                  </a:cubicBezTo>
                  <a:cubicBezTo>
                    <a:pt x="143" y="1814"/>
                    <a:pt x="29" y="3134"/>
                    <a:pt x="9" y="3853"/>
                  </a:cubicBezTo>
                  <a:cubicBezTo>
                    <a:pt x="1" y="4203"/>
                    <a:pt x="301" y="4540"/>
                    <a:pt x="748" y="4670"/>
                  </a:cubicBezTo>
                  <a:cubicBezTo>
                    <a:pt x="1670" y="4946"/>
                    <a:pt x="2771" y="5092"/>
                    <a:pt x="3498" y="5161"/>
                  </a:cubicBezTo>
                  <a:cubicBezTo>
                    <a:pt x="3544" y="5166"/>
                    <a:pt x="3589" y="5168"/>
                    <a:pt x="3634" y="5168"/>
                  </a:cubicBezTo>
                  <a:cubicBezTo>
                    <a:pt x="4047" y="5168"/>
                    <a:pt x="4394" y="4969"/>
                    <a:pt x="4489" y="4662"/>
                  </a:cubicBezTo>
                  <a:cubicBezTo>
                    <a:pt x="4838" y="3569"/>
                    <a:pt x="5017" y="2216"/>
                    <a:pt x="5090" y="1469"/>
                  </a:cubicBezTo>
                  <a:cubicBezTo>
                    <a:pt x="5127" y="1120"/>
                    <a:pt x="4843" y="770"/>
                    <a:pt x="4404" y="616"/>
                  </a:cubicBezTo>
                  <a:cubicBezTo>
                    <a:pt x="3510" y="303"/>
                    <a:pt x="2584" y="100"/>
                    <a:pt x="1646" y="7"/>
                  </a:cubicBezTo>
                  <a:cubicBezTo>
                    <a:pt x="1602" y="2"/>
                    <a:pt x="1559" y="0"/>
                    <a:pt x="1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2"/>
            <p:cNvSpPr/>
            <p:nvPr/>
          </p:nvSpPr>
          <p:spPr>
            <a:xfrm>
              <a:off x="6412114" y="1089832"/>
              <a:ext cx="103360" cy="104187"/>
            </a:xfrm>
            <a:custGeom>
              <a:avLst/>
              <a:gdLst/>
              <a:ahLst/>
              <a:cxnLst/>
              <a:rect l="l" t="t" r="r" b="b"/>
              <a:pathLst>
                <a:path w="5127" h="5168" extrusionOk="0">
                  <a:moveTo>
                    <a:pt x="1517" y="1"/>
                  </a:moveTo>
                  <a:cubicBezTo>
                    <a:pt x="1125" y="1"/>
                    <a:pt x="792" y="184"/>
                    <a:pt x="679" y="470"/>
                  </a:cubicBezTo>
                  <a:cubicBezTo>
                    <a:pt x="143" y="1815"/>
                    <a:pt x="29" y="3135"/>
                    <a:pt x="8" y="3854"/>
                  </a:cubicBezTo>
                  <a:cubicBezTo>
                    <a:pt x="0" y="4199"/>
                    <a:pt x="305" y="4540"/>
                    <a:pt x="748" y="4670"/>
                  </a:cubicBezTo>
                  <a:cubicBezTo>
                    <a:pt x="1670" y="4946"/>
                    <a:pt x="2771" y="5092"/>
                    <a:pt x="3498" y="5162"/>
                  </a:cubicBezTo>
                  <a:cubicBezTo>
                    <a:pt x="3541" y="5166"/>
                    <a:pt x="3584" y="5168"/>
                    <a:pt x="3626" y="5168"/>
                  </a:cubicBezTo>
                  <a:cubicBezTo>
                    <a:pt x="4043" y="5168"/>
                    <a:pt x="4393" y="4972"/>
                    <a:pt x="4489" y="4662"/>
                  </a:cubicBezTo>
                  <a:cubicBezTo>
                    <a:pt x="4838" y="3569"/>
                    <a:pt x="5017" y="2217"/>
                    <a:pt x="5090" y="1465"/>
                  </a:cubicBezTo>
                  <a:cubicBezTo>
                    <a:pt x="5127" y="1120"/>
                    <a:pt x="4842" y="771"/>
                    <a:pt x="4403" y="616"/>
                  </a:cubicBezTo>
                  <a:cubicBezTo>
                    <a:pt x="3510" y="304"/>
                    <a:pt x="2584" y="100"/>
                    <a:pt x="1645" y="7"/>
                  </a:cubicBezTo>
                  <a:cubicBezTo>
                    <a:pt x="1602" y="3"/>
                    <a:pt x="1559" y="1"/>
                    <a:pt x="15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32"/>
            <p:cNvSpPr/>
            <p:nvPr/>
          </p:nvSpPr>
          <p:spPr>
            <a:xfrm>
              <a:off x="6578439" y="1034511"/>
              <a:ext cx="35965" cy="59069"/>
            </a:xfrm>
            <a:custGeom>
              <a:avLst/>
              <a:gdLst/>
              <a:ahLst/>
              <a:cxnLst/>
              <a:rect l="l" t="t" r="r" b="b"/>
              <a:pathLst>
                <a:path w="1784" h="2930" extrusionOk="0">
                  <a:moveTo>
                    <a:pt x="1119" y="1"/>
                  </a:moveTo>
                  <a:cubicBezTo>
                    <a:pt x="738" y="1"/>
                    <a:pt x="326" y="561"/>
                    <a:pt x="171" y="1313"/>
                  </a:cubicBezTo>
                  <a:cubicBezTo>
                    <a:pt x="0" y="2117"/>
                    <a:pt x="187" y="2836"/>
                    <a:pt x="585" y="2922"/>
                  </a:cubicBezTo>
                  <a:cubicBezTo>
                    <a:pt x="610" y="2927"/>
                    <a:pt x="635" y="2929"/>
                    <a:pt x="661" y="2929"/>
                  </a:cubicBezTo>
                  <a:cubicBezTo>
                    <a:pt x="1040" y="2929"/>
                    <a:pt x="1457" y="2372"/>
                    <a:pt x="1613" y="1618"/>
                  </a:cubicBezTo>
                  <a:cubicBezTo>
                    <a:pt x="1783" y="813"/>
                    <a:pt x="1596" y="90"/>
                    <a:pt x="1198" y="9"/>
                  </a:cubicBezTo>
                  <a:cubicBezTo>
                    <a:pt x="1172" y="4"/>
                    <a:pt x="1146" y="1"/>
                    <a:pt x="1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32"/>
            <p:cNvSpPr/>
            <p:nvPr/>
          </p:nvSpPr>
          <p:spPr>
            <a:xfrm>
              <a:off x="6673657" y="1296137"/>
              <a:ext cx="27216" cy="22922"/>
            </a:xfrm>
            <a:custGeom>
              <a:avLst/>
              <a:gdLst/>
              <a:ahLst/>
              <a:cxnLst/>
              <a:rect l="l" t="t" r="r" b="b"/>
              <a:pathLst>
                <a:path w="1350" h="1137" extrusionOk="0">
                  <a:moveTo>
                    <a:pt x="723" y="1"/>
                  </a:moveTo>
                  <a:cubicBezTo>
                    <a:pt x="292" y="1"/>
                    <a:pt x="0" y="493"/>
                    <a:pt x="253" y="879"/>
                  </a:cubicBezTo>
                  <a:cubicBezTo>
                    <a:pt x="369" y="1055"/>
                    <a:pt x="549" y="1136"/>
                    <a:pt x="727" y="1136"/>
                  </a:cubicBezTo>
                  <a:cubicBezTo>
                    <a:pt x="978" y="1136"/>
                    <a:pt x="1225" y="974"/>
                    <a:pt x="1285" y="684"/>
                  </a:cubicBezTo>
                  <a:cubicBezTo>
                    <a:pt x="1350" y="380"/>
                    <a:pt x="1155" y="79"/>
                    <a:pt x="846" y="14"/>
                  </a:cubicBezTo>
                  <a:cubicBezTo>
                    <a:pt x="804" y="5"/>
                    <a:pt x="763"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32"/>
            <p:cNvSpPr/>
            <p:nvPr/>
          </p:nvSpPr>
          <p:spPr>
            <a:xfrm>
              <a:off x="6732526" y="1214849"/>
              <a:ext cx="27236" cy="22922"/>
            </a:xfrm>
            <a:custGeom>
              <a:avLst/>
              <a:gdLst/>
              <a:ahLst/>
              <a:cxnLst/>
              <a:rect l="l" t="t" r="r" b="b"/>
              <a:pathLst>
                <a:path w="1351" h="1137" extrusionOk="0">
                  <a:moveTo>
                    <a:pt x="726" y="0"/>
                  </a:moveTo>
                  <a:cubicBezTo>
                    <a:pt x="294" y="0"/>
                    <a:pt x="0" y="490"/>
                    <a:pt x="253" y="878"/>
                  </a:cubicBezTo>
                  <a:cubicBezTo>
                    <a:pt x="368" y="1055"/>
                    <a:pt x="547" y="1137"/>
                    <a:pt x="725" y="1137"/>
                  </a:cubicBezTo>
                  <a:cubicBezTo>
                    <a:pt x="976" y="1137"/>
                    <a:pt x="1223" y="974"/>
                    <a:pt x="1285" y="687"/>
                  </a:cubicBezTo>
                  <a:cubicBezTo>
                    <a:pt x="1350" y="378"/>
                    <a:pt x="1151" y="78"/>
                    <a:pt x="847" y="13"/>
                  </a:cubicBezTo>
                  <a:cubicBezTo>
                    <a:pt x="806" y="4"/>
                    <a:pt x="765" y="0"/>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2"/>
            <p:cNvSpPr/>
            <p:nvPr/>
          </p:nvSpPr>
          <p:spPr>
            <a:xfrm>
              <a:off x="6763795" y="1121404"/>
              <a:ext cx="27236" cy="22962"/>
            </a:xfrm>
            <a:custGeom>
              <a:avLst/>
              <a:gdLst/>
              <a:ahLst/>
              <a:cxnLst/>
              <a:rect l="l" t="t" r="r" b="b"/>
              <a:pathLst>
                <a:path w="1351" h="1139" extrusionOk="0">
                  <a:moveTo>
                    <a:pt x="727" y="1"/>
                  </a:moveTo>
                  <a:cubicBezTo>
                    <a:pt x="294" y="1"/>
                    <a:pt x="1" y="491"/>
                    <a:pt x="254" y="878"/>
                  </a:cubicBezTo>
                  <a:cubicBezTo>
                    <a:pt x="369" y="1056"/>
                    <a:pt x="549" y="1138"/>
                    <a:pt x="727" y="1138"/>
                  </a:cubicBezTo>
                  <a:cubicBezTo>
                    <a:pt x="977" y="1138"/>
                    <a:pt x="1224" y="976"/>
                    <a:pt x="1286" y="687"/>
                  </a:cubicBezTo>
                  <a:cubicBezTo>
                    <a:pt x="1351" y="379"/>
                    <a:pt x="1152" y="78"/>
                    <a:pt x="847" y="13"/>
                  </a:cubicBezTo>
                  <a:cubicBezTo>
                    <a:pt x="806" y="5"/>
                    <a:pt x="766"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2"/>
            <p:cNvSpPr/>
            <p:nvPr/>
          </p:nvSpPr>
          <p:spPr>
            <a:xfrm>
              <a:off x="6782484" y="1032535"/>
              <a:ext cx="27135" cy="22902"/>
            </a:xfrm>
            <a:custGeom>
              <a:avLst/>
              <a:gdLst/>
              <a:ahLst/>
              <a:cxnLst/>
              <a:rect l="l" t="t" r="r" b="b"/>
              <a:pathLst>
                <a:path w="1346" h="1136" extrusionOk="0">
                  <a:moveTo>
                    <a:pt x="722" y="0"/>
                  </a:moveTo>
                  <a:cubicBezTo>
                    <a:pt x="292" y="0"/>
                    <a:pt x="1" y="489"/>
                    <a:pt x="253" y="879"/>
                  </a:cubicBezTo>
                  <a:cubicBezTo>
                    <a:pt x="368" y="1054"/>
                    <a:pt x="547" y="1136"/>
                    <a:pt x="725" y="1136"/>
                  </a:cubicBezTo>
                  <a:cubicBezTo>
                    <a:pt x="975" y="1136"/>
                    <a:pt x="1223" y="974"/>
                    <a:pt x="1285" y="684"/>
                  </a:cubicBezTo>
                  <a:cubicBezTo>
                    <a:pt x="1346" y="375"/>
                    <a:pt x="1151" y="75"/>
                    <a:pt x="846" y="14"/>
                  </a:cubicBezTo>
                  <a:cubicBezTo>
                    <a:pt x="804" y="5"/>
                    <a:pt x="762" y="0"/>
                    <a:pt x="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2"/>
            <p:cNvSpPr/>
            <p:nvPr/>
          </p:nvSpPr>
          <p:spPr>
            <a:xfrm>
              <a:off x="6699382" y="921349"/>
              <a:ext cx="218917" cy="84813"/>
            </a:xfrm>
            <a:custGeom>
              <a:avLst/>
              <a:gdLst/>
              <a:ahLst/>
              <a:cxnLst/>
              <a:rect l="l" t="t" r="r" b="b"/>
              <a:pathLst>
                <a:path w="10859" h="4207" extrusionOk="0">
                  <a:moveTo>
                    <a:pt x="1185" y="0"/>
                  </a:moveTo>
                  <a:cubicBezTo>
                    <a:pt x="655" y="0"/>
                    <a:pt x="194" y="381"/>
                    <a:pt x="98" y="910"/>
                  </a:cubicBezTo>
                  <a:cubicBezTo>
                    <a:pt x="1" y="1410"/>
                    <a:pt x="25" y="1926"/>
                    <a:pt x="167" y="2413"/>
                  </a:cubicBezTo>
                  <a:cubicBezTo>
                    <a:pt x="289" y="2795"/>
                    <a:pt x="618" y="3079"/>
                    <a:pt x="1016" y="3148"/>
                  </a:cubicBezTo>
                  <a:cubicBezTo>
                    <a:pt x="3157" y="3526"/>
                    <a:pt x="7747" y="4022"/>
                    <a:pt x="9485" y="4201"/>
                  </a:cubicBezTo>
                  <a:cubicBezTo>
                    <a:pt x="9524" y="4205"/>
                    <a:pt x="9562" y="4207"/>
                    <a:pt x="9600" y="4207"/>
                  </a:cubicBezTo>
                  <a:cubicBezTo>
                    <a:pt x="10052" y="4207"/>
                    <a:pt x="10462" y="3924"/>
                    <a:pt x="10627" y="3494"/>
                  </a:cubicBezTo>
                  <a:cubicBezTo>
                    <a:pt x="10793" y="3035"/>
                    <a:pt x="10858" y="2543"/>
                    <a:pt x="10821" y="2052"/>
                  </a:cubicBezTo>
                  <a:cubicBezTo>
                    <a:pt x="10777" y="1556"/>
                    <a:pt x="10407" y="1154"/>
                    <a:pt x="9916" y="1073"/>
                  </a:cubicBezTo>
                  <a:cubicBezTo>
                    <a:pt x="6914" y="545"/>
                    <a:pt x="2994" y="159"/>
                    <a:pt x="1280" y="5"/>
                  </a:cubicBezTo>
                  <a:cubicBezTo>
                    <a:pt x="1248" y="2"/>
                    <a:pt x="1217" y="0"/>
                    <a:pt x="1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2"/>
            <p:cNvSpPr/>
            <p:nvPr/>
          </p:nvSpPr>
          <p:spPr>
            <a:xfrm>
              <a:off x="6588922" y="1036729"/>
              <a:ext cx="35965" cy="59049"/>
            </a:xfrm>
            <a:custGeom>
              <a:avLst/>
              <a:gdLst/>
              <a:ahLst/>
              <a:cxnLst/>
              <a:rect l="l" t="t" r="r" b="b"/>
              <a:pathLst>
                <a:path w="1784" h="2929" extrusionOk="0">
                  <a:moveTo>
                    <a:pt x="1120" y="1"/>
                  </a:moveTo>
                  <a:cubicBezTo>
                    <a:pt x="741" y="1"/>
                    <a:pt x="326" y="561"/>
                    <a:pt x="171" y="1313"/>
                  </a:cubicBezTo>
                  <a:cubicBezTo>
                    <a:pt x="0" y="2117"/>
                    <a:pt x="187" y="2836"/>
                    <a:pt x="589" y="2921"/>
                  </a:cubicBezTo>
                  <a:cubicBezTo>
                    <a:pt x="614" y="2926"/>
                    <a:pt x="639" y="2929"/>
                    <a:pt x="664" y="2929"/>
                  </a:cubicBezTo>
                  <a:cubicBezTo>
                    <a:pt x="1043" y="2929"/>
                    <a:pt x="1456" y="2367"/>
                    <a:pt x="1613" y="1613"/>
                  </a:cubicBezTo>
                  <a:cubicBezTo>
                    <a:pt x="1783" y="813"/>
                    <a:pt x="1596" y="94"/>
                    <a:pt x="1198" y="9"/>
                  </a:cubicBezTo>
                  <a:cubicBezTo>
                    <a:pt x="1172" y="3"/>
                    <a:pt x="1146" y="1"/>
                    <a:pt x="11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0934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1pPr>
            <a:lvl2pPr lvl="1"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2pPr>
            <a:lvl3pPr lvl="2"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3pPr>
            <a:lvl4pPr lvl="3"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4pPr>
            <a:lvl5pPr lvl="4"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5pPr>
            <a:lvl6pPr lvl="5"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6pPr>
            <a:lvl7pPr lvl="6"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7pPr>
            <a:lvl8pPr lvl="7"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8pPr>
            <a:lvl9pPr lvl="8" rtl="0">
              <a:spcBef>
                <a:spcPts val="0"/>
              </a:spcBef>
              <a:spcAft>
                <a:spcPts val="0"/>
              </a:spcAft>
              <a:buClr>
                <a:schemeClr val="dk1"/>
              </a:buClr>
              <a:buSzPts val="3200"/>
              <a:buFont typeface="Exo ExtraBold"/>
              <a:buNone/>
              <a:defRPr sz="3200">
                <a:solidFill>
                  <a:schemeClr val="dk1"/>
                </a:solidFill>
                <a:latin typeface="Exo ExtraBold"/>
                <a:ea typeface="Exo ExtraBold"/>
                <a:cs typeface="Exo ExtraBold"/>
                <a:sym typeface="Exo ExtraBol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1pPr>
            <a:lvl2pPr marL="914400" lvl="1"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2pPr>
            <a:lvl3pPr marL="1371600" lvl="2"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3pPr>
            <a:lvl4pPr marL="1828800" lvl="3"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4pPr>
            <a:lvl5pPr marL="2286000" lvl="4"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5pPr>
            <a:lvl6pPr marL="2743200" lvl="5"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6pPr>
            <a:lvl7pPr marL="3200400" lvl="6"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7pPr>
            <a:lvl8pPr marL="3657600" lvl="7"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8pPr>
            <a:lvl9pPr marL="4114800" lvl="8" indent="-317500">
              <a:lnSpc>
                <a:spcPct val="115000"/>
              </a:lnSpc>
              <a:spcBef>
                <a:spcPts val="0"/>
              </a:spcBef>
              <a:spcAft>
                <a:spcPts val="0"/>
              </a:spcAft>
              <a:buClr>
                <a:schemeClr val="dk1"/>
              </a:buClr>
              <a:buSzPts val="1400"/>
              <a:buFont typeface="Source Sans 3"/>
              <a:buChar char="■"/>
              <a:defRPr>
                <a:solidFill>
                  <a:schemeClr val="dk1"/>
                </a:solidFill>
                <a:latin typeface="Source Sans 3"/>
                <a:ea typeface="Source Sans 3"/>
                <a:cs typeface="Source Sans 3"/>
                <a:sym typeface="Source Sans 3"/>
              </a:defRPr>
            </a:lvl9pPr>
          </a:lstStyle>
          <a:p>
            <a:endParaRPr/>
          </a:p>
        </p:txBody>
      </p:sp>
    </p:spTree>
    <p:extLst>
      <p:ext uri="{BB962C8B-B14F-4D97-AF65-F5344CB8AC3E}">
        <p14:creationId xmlns:p14="http://schemas.microsoft.com/office/powerpoint/2010/main" val="385155986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36"/>
          <p:cNvSpPr txBox="1">
            <a:spLocks noGrp="1"/>
          </p:cNvSpPr>
          <p:nvPr>
            <p:ph type="ctrTitle"/>
          </p:nvPr>
        </p:nvSpPr>
        <p:spPr>
          <a:xfrm>
            <a:off x="255988" y="1963052"/>
            <a:ext cx="10063941" cy="2815600"/>
          </a:xfrm>
          <a:prstGeom prst="rect">
            <a:avLst/>
          </a:prstGeom>
        </p:spPr>
        <p:txBody>
          <a:bodyPr spcFirstLastPara="1" wrap="square" lIns="121900" tIns="121900" rIns="121900" bIns="121900" anchor="b" anchorCtr="0">
            <a:noAutofit/>
          </a:bodyPr>
          <a:lstStyle/>
          <a:p>
            <a:pPr>
              <a:lnSpc>
                <a:spcPct val="150000"/>
              </a:lnSpc>
            </a:pPr>
            <a:r>
              <a:rPr lang="en-US" sz="4200" b="1" dirty="0">
                <a:ln w="13462">
                  <a:solidFill>
                    <a:schemeClr val="bg1"/>
                  </a:solidFill>
                  <a:prstDash val="solid"/>
                </a:ln>
                <a:solidFill>
                  <a:srgbClr val="00467A"/>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Online Support for Youth at Risk: Reaching Out Through Technology</a:t>
            </a:r>
            <a:br>
              <a:rPr lang="en-US" sz="4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br>
            <a:endParaRPr lang="en-US" sz="4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86" name="Google Shape;886;p36"/>
          <p:cNvSpPr txBox="1">
            <a:spLocks noGrp="1"/>
          </p:cNvSpPr>
          <p:nvPr>
            <p:ph type="subTitle" idx="1"/>
          </p:nvPr>
        </p:nvSpPr>
        <p:spPr>
          <a:xfrm>
            <a:off x="255988" y="4008329"/>
            <a:ext cx="6038400" cy="605600"/>
          </a:xfrm>
          <a:prstGeom prst="rect">
            <a:avLst/>
          </a:prstGeom>
        </p:spPr>
        <p:txBody>
          <a:bodyPr spcFirstLastPara="1" wrap="square" lIns="121900" tIns="121900" rIns="121900" bIns="121900" anchor="t" anchorCtr="0">
            <a:noAutofit/>
          </a:bodyPr>
          <a:lstStyle/>
          <a:p>
            <a:pPr marL="0" indent="0"/>
            <a:r>
              <a:rPr lang="en" sz="3500" b="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Nir Wittenberg, Phd</a:t>
            </a:r>
          </a:p>
          <a:p>
            <a:pPr marL="0" indent="0"/>
            <a:endParaRPr lang="en" sz="3333" b="1" dirty="0"/>
          </a:p>
          <a:p>
            <a:pPr marL="0" indent="0"/>
            <a:endParaRPr sz="3333" b="1" dirty="0"/>
          </a:p>
        </p:txBody>
      </p:sp>
      <p:pic>
        <p:nvPicPr>
          <p:cNvPr id="2" name="תמונה 1">
            <a:extLst>
              <a:ext uri="{FF2B5EF4-FFF2-40B4-BE49-F238E27FC236}">
                <a16:creationId xmlns:a16="http://schemas.microsoft.com/office/drawing/2014/main" id="{8020E3C9-2AB2-71D2-A64E-20B9F5363D44}"/>
              </a:ext>
            </a:extLst>
          </p:cNvPr>
          <p:cNvPicPr>
            <a:picLocks noChangeAspect="1"/>
          </p:cNvPicPr>
          <p:nvPr/>
        </p:nvPicPr>
        <p:blipFill>
          <a:blip r:embed="rId3"/>
          <a:stretch>
            <a:fillRect/>
          </a:stretch>
        </p:blipFill>
        <p:spPr>
          <a:xfrm>
            <a:off x="9699172" y="0"/>
            <a:ext cx="2492828" cy="6858000"/>
          </a:xfrm>
          <a:prstGeom prst="rect">
            <a:avLst/>
          </a:prstGeom>
        </p:spPr>
      </p:pic>
      <p:sp>
        <p:nvSpPr>
          <p:cNvPr id="5" name="תיבת טקסט 4">
            <a:extLst>
              <a:ext uri="{FF2B5EF4-FFF2-40B4-BE49-F238E27FC236}">
                <a16:creationId xmlns:a16="http://schemas.microsoft.com/office/drawing/2014/main" id="{B214BE0C-3ABD-2C91-9386-E7C65C0716BD}"/>
              </a:ext>
            </a:extLst>
          </p:cNvPr>
          <p:cNvSpPr txBox="1"/>
          <p:nvPr/>
        </p:nvSpPr>
        <p:spPr>
          <a:xfrm>
            <a:off x="255988" y="4874534"/>
            <a:ext cx="8791120" cy="892552"/>
          </a:xfrm>
          <a:prstGeom prst="rect">
            <a:avLst/>
          </a:prstGeom>
          <a:noFill/>
        </p:spPr>
        <p:txBody>
          <a:bodyPr wrap="square">
            <a:spAutoFit/>
          </a:bodyPr>
          <a:lstStyle/>
          <a:p>
            <a:pPr algn="l" defTabSz="1219170" rtl="0">
              <a:buClr>
                <a:srgbClr val="000000"/>
              </a:buClr>
            </a:pPr>
            <a:r>
              <a:rPr lang="en-US" sz="2600" b="1" kern="0" dirty="0">
                <a:solidFill>
                  <a:srgbClr val="B7B5CA">
                    <a:lumMod val="50000"/>
                  </a:srgbClr>
                </a:solidFill>
                <a:latin typeface="Tahoma" panose="020B0604030504040204" pitchFamily="34" charset="0"/>
                <a:ea typeface="Tahoma" panose="020B0604030504040204" pitchFamily="34" charset="0"/>
                <a:cs typeface="Tahoma" panose="020B0604030504040204" pitchFamily="34" charset="0"/>
                <a:sym typeface="Arial"/>
              </a:rPr>
              <a:t>School of Social Work </a:t>
            </a:r>
          </a:p>
          <a:p>
            <a:pPr algn="l" defTabSz="1219170" rtl="0">
              <a:buClr>
                <a:srgbClr val="000000"/>
              </a:buClr>
            </a:pPr>
            <a:r>
              <a:rPr lang="en-US" sz="2600" b="1" kern="0" dirty="0">
                <a:solidFill>
                  <a:srgbClr val="B7B5CA">
                    <a:lumMod val="50000"/>
                  </a:srgbClr>
                </a:solidFill>
                <a:latin typeface="Tahoma" panose="020B0604030504040204" pitchFamily="34" charset="0"/>
                <a:ea typeface="Tahoma" panose="020B0604030504040204" pitchFamily="34" charset="0"/>
                <a:cs typeface="Tahoma" panose="020B0604030504040204" pitchFamily="34" charset="0"/>
                <a:sym typeface="Arial"/>
              </a:rPr>
              <a:t>Ariel University, Israel</a:t>
            </a:r>
          </a:p>
        </p:txBody>
      </p:sp>
      <p:pic>
        <p:nvPicPr>
          <p:cNvPr id="20" name="תמונה 19">
            <a:extLst>
              <a:ext uri="{FF2B5EF4-FFF2-40B4-BE49-F238E27FC236}">
                <a16:creationId xmlns:a16="http://schemas.microsoft.com/office/drawing/2014/main" id="{84815FE0-0422-37E8-AA4C-BE2DB3828441}"/>
              </a:ext>
            </a:extLst>
          </p:cNvPr>
          <p:cNvPicPr>
            <a:picLocks noChangeAspect="1"/>
          </p:cNvPicPr>
          <p:nvPr/>
        </p:nvPicPr>
        <p:blipFill>
          <a:blip r:embed="rId4"/>
          <a:stretch>
            <a:fillRect/>
          </a:stretch>
        </p:blipFill>
        <p:spPr>
          <a:xfrm>
            <a:off x="2289049" y="144885"/>
            <a:ext cx="1463775" cy="828853"/>
          </a:xfrm>
          <a:prstGeom prst="rect">
            <a:avLst/>
          </a:prstGeom>
        </p:spPr>
      </p:pic>
      <p:sp>
        <p:nvSpPr>
          <p:cNvPr id="23" name="תיבת טקסט 22">
            <a:extLst>
              <a:ext uri="{FF2B5EF4-FFF2-40B4-BE49-F238E27FC236}">
                <a16:creationId xmlns:a16="http://schemas.microsoft.com/office/drawing/2014/main" id="{5EB88C3D-9871-30C1-022A-8061FCFF291F}"/>
              </a:ext>
            </a:extLst>
          </p:cNvPr>
          <p:cNvSpPr txBox="1"/>
          <p:nvPr/>
        </p:nvSpPr>
        <p:spPr>
          <a:xfrm>
            <a:off x="205160" y="5996226"/>
            <a:ext cx="10063941" cy="861774"/>
          </a:xfrm>
          <a:prstGeom prst="rect">
            <a:avLst/>
          </a:prstGeom>
          <a:noFill/>
        </p:spPr>
        <p:txBody>
          <a:bodyPr wrap="square">
            <a:spAutoFit/>
          </a:bodyPr>
          <a:lstStyle/>
          <a:p>
            <a:pPr algn="ctr" defTabSz="1219170" rtl="0">
              <a:buClr>
                <a:srgbClr val="000000"/>
              </a:buClr>
            </a:pPr>
            <a:r>
              <a:rPr lang="en-US" sz="2400" kern="0" dirty="0">
                <a:solidFill>
                  <a:srgbClr val="30464E"/>
                </a:solidFill>
                <a:latin typeface="Tahoma" panose="020B0604030504040204" pitchFamily="34" charset="0"/>
                <a:ea typeface="Tahoma" panose="020B0604030504040204" pitchFamily="34" charset="0"/>
                <a:cs typeface="Tahoma" panose="020B0604030504040204" pitchFamily="34" charset="0"/>
                <a:sym typeface="Arial"/>
              </a:rPr>
              <a:t>International Social work Conference</a:t>
            </a:r>
          </a:p>
          <a:p>
            <a:pPr algn="ctr" defTabSz="1219170" rtl="0">
              <a:buClr>
                <a:srgbClr val="000000"/>
              </a:buClr>
            </a:pPr>
            <a:r>
              <a:rPr lang="en-US" sz="2400" kern="0" dirty="0">
                <a:solidFill>
                  <a:srgbClr val="30464E"/>
                </a:solidFill>
                <a:latin typeface="Tahoma" panose="020B0604030504040204" pitchFamily="34" charset="0"/>
                <a:ea typeface="Tahoma" panose="020B0604030504040204" pitchFamily="34" charset="0"/>
                <a:cs typeface="Tahoma" panose="020B0604030504040204" pitchFamily="34" charset="0"/>
                <a:sym typeface="Arial"/>
              </a:rPr>
              <a:t>September 2023</a:t>
            </a:r>
            <a:endParaRPr lang="he-IL" sz="2400" kern="0" dirty="0">
              <a:solidFill>
                <a:srgbClr val="30464E"/>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24" name="תמונה 23">
            <a:extLst>
              <a:ext uri="{FF2B5EF4-FFF2-40B4-BE49-F238E27FC236}">
                <a16:creationId xmlns:a16="http://schemas.microsoft.com/office/drawing/2014/main" id="{0976438F-4132-61A8-ADCD-50A9D9C86DA1}"/>
              </a:ext>
            </a:extLst>
          </p:cNvPr>
          <p:cNvPicPr>
            <a:picLocks noChangeAspect="1"/>
          </p:cNvPicPr>
          <p:nvPr/>
        </p:nvPicPr>
        <p:blipFill>
          <a:blip r:embed="rId5"/>
          <a:stretch>
            <a:fillRect/>
          </a:stretch>
        </p:blipFill>
        <p:spPr>
          <a:xfrm>
            <a:off x="4505243" y="90764"/>
            <a:ext cx="1463776" cy="853676"/>
          </a:xfrm>
          <a:prstGeom prst="rect">
            <a:avLst/>
          </a:prstGeom>
        </p:spPr>
      </p:pic>
      <p:pic>
        <p:nvPicPr>
          <p:cNvPr id="25" name="תמונה 24">
            <a:extLst>
              <a:ext uri="{FF2B5EF4-FFF2-40B4-BE49-F238E27FC236}">
                <a16:creationId xmlns:a16="http://schemas.microsoft.com/office/drawing/2014/main" id="{D4FB9868-4647-7D3B-4F22-E69AE3DEB511}"/>
              </a:ext>
            </a:extLst>
          </p:cNvPr>
          <p:cNvPicPr>
            <a:picLocks noChangeAspect="1"/>
          </p:cNvPicPr>
          <p:nvPr/>
        </p:nvPicPr>
        <p:blipFill>
          <a:blip r:embed="rId6"/>
          <a:stretch>
            <a:fillRect/>
          </a:stretch>
        </p:blipFill>
        <p:spPr>
          <a:xfrm>
            <a:off x="6481482" y="111912"/>
            <a:ext cx="1978637" cy="7355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1"/>
          <p:cNvSpPr txBox="1">
            <a:spLocks noGrp="1"/>
          </p:cNvSpPr>
          <p:nvPr>
            <p:ph type="title"/>
          </p:nvPr>
        </p:nvSpPr>
        <p:spPr>
          <a:xfrm>
            <a:off x="688187" y="206472"/>
            <a:ext cx="12863088" cy="763600"/>
          </a:xfrm>
          <a:prstGeom prst="rect">
            <a:avLst/>
          </a:prstGeom>
        </p:spPr>
        <p:txBody>
          <a:bodyPr spcFirstLastPara="1" wrap="square" lIns="121900" tIns="121900" rIns="121900" bIns="121900" anchor="t" anchorCtr="0">
            <a:noAutofit/>
          </a:bodyPr>
          <a:lstStyle/>
          <a:p>
            <a:r>
              <a:rPr lang="en-US" sz="4000" b="1" dirty="0">
                <a:effectLst>
                  <a:outerShdw blurRad="38100" dist="38100" dir="2700000" algn="tl">
                    <a:srgbClr val="000000">
                      <a:alpha val="43137"/>
                    </a:srgbClr>
                  </a:outerShdw>
                </a:effectLst>
                <a:latin typeface="+mj-lt"/>
              </a:rPr>
              <a:t>Results</a:t>
            </a:r>
            <a:endParaRPr sz="4000" b="1" dirty="0">
              <a:effectLst>
                <a:outerShdw blurRad="38100" dist="38100" dir="2700000" algn="tl">
                  <a:srgbClr val="000000">
                    <a:alpha val="43137"/>
                  </a:srgbClr>
                </a:outerShdw>
              </a:effectLst>
              <a:latin typeface="+mj-lt"/>
            </a:endParaRPr>
          </a:p>
        </p:txBody>
      </p:sp>
      <p:sp>
        <p:nvSpPr>
          <p:cNvPr id="1370" name="Google Shape;1370;p41"/>
          <p:cNvSpPr txBox="1">
            <a:spLocks noGrp="1"/>
          </p:cNvSpPr>
          <p:nvPr>
            <p:ph type="subTitle" idx="2"/>
          </p:nvPr>
        </p:nvSpPr>
        <p:spPr>
          <a:xfrm>
            <a:off x="2237467" y="2628634"/>
            <a:ext cx="11667275" cy="4018315"/>
          </a:xfrm>
          <a:prstGeom prst="rect">
            <a:avLst/>
          </a:prstGeom>
        </p:spPr>
        <p:txBody>
          <a:bodyPr spcFirstLastPara="1" wrap="square" lIns="121900" tIns="121900" rIns="121900" bIns="121900" anchor="t" anchorCtr="0">
            <a:noAutofit/>
          </a:bodyPr>
          <a:lstStyle/>
          <a:p>
            <a:pPr marL="0" indent="0"/>
            <a:r>
              <a:rPr lang="en-US" sz="3467" dirty="0">
                <a:latin typeface="+mj-lt"/>
              </a:rPr>
              <a:t>    </a:t>
            </a:r>
          </a:p>
          <a:p>
            <a:pPr marL="0" indent="0"/>
            <a:endParaRPr lang="en-US" sz="2800" dirty="0">
              <a:latin typeface="+mj-lt"/>
            </a:endParaRPr>
          </a:p>
          <a:p>
            <a:pPr marL="0" indent="0"/>
            <a:endParaRPr lang="en-US" dirty="0"/>
          </a:p>
          <a:p>
            <a:pPr marL="0" indent="0"/>
            <a:endParaRPr lang="en-US" dirty="0"/>
          </a:p>
          <a:p>
            <a:pPr marL="0" indent="0"/>
            <a:endParaRPr lang="en-US" dirty="0"/>
          </a:p>
          <a:p>
            <a:pPr marL="0" indent="0"/>
            <a:endParaRPr lang="en-US" dirty="0"/>
          </a:p>
          <a:p>
            <a:pPr marL="0" indent="0"/>
            <a:endParaRPr lang="en-US" dirty="0"/>
          </a:p>
        </p:txBody>
      </p:sp>
      <p:sp>
        <p:nvSpPr>
          <p:cNvPr id="3" name="תיבת טקסט 2">
            <a:extLst>
              <a:ext uri="{FF2B5EF4-FFF2-40B4-BE49-F238E27FC236}">
                <a16:creationId xmlns:a16="http://schemas.microsoft.com/office/drawing/2014/main" id="{43407500-9586-CF94-0765-279B058D5F36}"/>
              </a:ext>
            </a:extLst>
          </p:cNvPr>
          <p:cNvSpPr txBox="1"/>
          <p:nvPr/>
        </p:nvSpPr>
        <p:spPr>
          <a:xfrm>
            <a:off x="486571" y="1293833"/>
            <a:ext cx="11218857" cy="767902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The findings of the qualitative analysis revealed five main themes:</a:t>
            </a:r>
          </a:p>
          <a:p>
            <a:pPr marR="0" lvl="0" algn="l" defTabSz="914400" rtl="0" eaLnBrk="1" fontAlgn="auto" latinLnBrk="0" hangingPunct="1">
              <a:lnSpc>
                <a:spcPct val="100000"/>
              </a:lnSpc>
              <a:spcBef>
                <a:spcPts val="0"/>
              </a:spcBef>
              <a:spcAft>
                <a:spcPts val="0"/>
              </a:spcAft>
              <a:buClrTx/>
              <a:buSzTx/>
              <a:tabLst/>
              <a:defRPr/>
            </a:pPr>
            <a:endParaRPr lang="en-US" sz="2900" dirty="0">
              <a:solidFill>
                <a:srgbClr val="202F34"/>
              </a:solidFill>
              <a:latin typeface="Arial"/>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AutoNum type="arabicPeriod"/>
              <a:tabLst/>
              <a:defRPr/>
            </a:pPr>
            <a:r>
              <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Isolation experiences joined by sever and continuous  </a:t>
            </a:r>
          </a:p>
          <a:p>
            <a:pPr marR="0" lvl="0" algn="l" defTabSz="914400" rtl="0" eaLnBrk="1" fontAlgn="auto" latinLnBrk="0" hangingPunct="1">
              <a:lnSpc>
                <a:spcPct val="100000"/>
              </a:lnSpc>
              <a:spcBef>
                <a:spcPts val="0"/>
              </a:spcBef>
              <a:spcAft>
                <a:spcPts val="0"/>
              </a:spcAft>
              <a:buClrTx/>
              <a:buSzTx/>
              <a:tabLst/>
              <a:defRPr/>
            </a:pPr>
            <a:r>
              <a:rPr lang="en-US" sz="2900" b="1" dirty="0">
                <a:solidFill>
                  <a:srgbClr val="202F34"/>
                </a:solidFill>
                <a:latin typeface="Arial"/>
                <a:cs typeface="Arial" panose="020B0604020202020204" pitchFamily="34" charset="0"/>
              </a:rPr>
              <a:t>     </a:t>
            </a:r>
            <a:r>
              <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emotional stress.</a:t>
            </a:r>
          </a:p>
          <a:p>
            <a:pPr marR="0" lvl="0" algn="l" defTabSz="914400" rtl="0" eaLnBrk="1" fontAlgn="auto" latinLnBrk="0" hangingPunct="1">
              <a:lnSpc>
                <a:spcPct val="100000"/>
              </a:lnSpc>
              <a:spcBef>
                <a:spcPts val="0"/>
              </a:spcBef>
              <a:spcAft>
                <a:spcPts val="0"/>
              </a:spcAft>
              <a:buClrTx/>
              <a:buSzTx/>
              <a:tabLst/>
              <a:defRPr/>
            </a:pPr>
            <a:endParaRPr lang="en-US" sz="2900" dirty="0">
              <a:solidFill>
                <a:srgbClr val="202F34"/>
              </a:solidFill>
              <a:latin typeface="Aria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900" i="1" u="none" strike="noStrike" kern="1200" cap="none" spc="0" normalizeH="0" baseline="0" noProof="0" dirty="0">
                <a:ln>
                  <a:noFill/>
                </a:ln>
                <a:solidFill>
                  <a:srgbClr val="202F34"/>
                </a:solidFill>
                <a:effectLst/>
                <a:uLnTx/>
                <a:uFillTx/>
                <a:latin typeface="Arial"/>
                <a:ea typeface="+mn-ea"/>
                <a:cs typeface="Arial" panose="020B0604020202020204" pitchFamily="34" charset="0"/>
              </a:rPr>
              <a:t>“There is a huge pit inside me that feels like it will never be filled. And a huge emptiness”.</a:t>
            </a:r>
          </a:p>
          <a:p>
            <a:pPr marR="0" lvl="0" algn="l" defTabSz="914400" rtl="0" eaLnBrk="1" fontAlgn="auto" latinLnBrk="0" hangingPunct="1">
              <a:lnSpc>
                <a:spcPct val="100000"/>
              </a:lnSpc>
              <a:spcBef>
                <a:spcPts val="0"/>
              </a:spcBef>
              <a:spcAft>
                <a:spcPts val="0"/>
              </a:spcAft>
              <a:buClrTx/>
              <a:buSzTx/>
              <a:tabLst/>
              <a:defRPr/>
            </a:pPr>
            <a:endParaRPr lang="en-US" sz="2900" i="1" dirty="0">
              <a:solidFill>
                <a:srgbClr val="202F34"/>
              </a:solidFill>
              <a:latin typeface="Aria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900" i="1"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900" i="1" u="none" strike="noStrike" kern="1200" cap="none" spc="0" normalizeH="0" baseline="0" noProof="0" dirty="0">
                <a:ln>
                  <a:noFill/>
                </a:ln>
                <a:solidFill>
                  <a:srgbClr val="202F34"/>
                </a:solidFill>
                <a:effectLst/>
                <a:uLnTx/>
                <a:uFillTx/>
                <a:latin typeface="Arial"/>
                <a:ea typeface="+mn-ea"/>
                <a:cs typeface="Arial" panose="020B0604020202020204" pitchFamily="34" charset="0"/>
              </a:rPr>
              <a:t>“In my home I don't remember receiving warmth and love, although nothing was missing materially, but mentally I did not receive warmth and love from my parents”</a:t>
            </a:r>
          </a:p>
          <a:p>
            <a:pPr marL="514350" marR="0" lvl="0" indent="-514350" algn="l" defTabSz="914400" rtl="0" eaLnBrk="1" fontAlgn="auto" latinLnBrk="0" hangingPunct="1">
              <a:lnSpc>
                <a:spcPct val="100000"/>
              </a:lnSpc>
              <a:spcBef>
                <a:spcPts val="0"/>
              </a:spcBef>
              <a:spcAft>
                <a:spcPts val="0"/>
              </a:spcAft>
              <a:buClrTx/>
              <a:buSzTx/>
              <a:buAutoNum type="arabicPeriod" startAt="2"/>
              <a:tabLst/>
              <a:defRPr/>
            </a:pPr>
            <a:endParaRPr lang="en-US" sz="2900" b="1" dirty="0">
              <a:solidFill>
                <a:srgbClr val="202F34"/>
              </a:solidFill>
              <a:latin typeface="Arial"/>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AutoNum type="arabicPeriod" startAt="2"/>
              <a:tabLst/>
              <a:defRPr/>
            </a:pPr>
            <a:endParaRPr lang="en-US" sz="2900" b="1" dirty="0">
              <a:solidFill>
                <a:srgbClr val="202F34"/>
              </a:solidFill>
              <a:latin typeface="Aria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900" b="1" dirty="0">
              <a:solidFill>
                <a:srgbClr val="202F34"/>
              </a:solidFill>
              <a:latin typeface="Aria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he-IL"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797871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1"/>
          <p:cNvSpPr txBox="1">
            <a:spLocks noGrp="1"/>
          </p:cNvSpPr>
          <p:nvPr>
            <p:ph type="title"/>
          </p:nvPr>
        </p:nvSpPr>
        <p:spPr>
          <a:xfrm>
            <a:off x="688187" y="206472"/>
            <a:ext cx="12863088" cy="763600"/>
          </a:xfrm>
          <a:prstGeom prst="rect">
            <a:avLst/>
          </a:prstGeom>
        </p:spPr>
        <p:txBody>
          <a:bodyPr spcFirstLastPara="1" wrap="square" lIns="121900" tIns="121900" rIns="121900" bIns="121900" anchor="t" anchorCtr="0">
            <a:noAutofit/>
          </a:bodyPr>
          <a:lstStyle/>
          <a:p>
            <a:r>
              <a:rPr lang="en-US" sz="4000" b="1" dirty="0">
                <a:effectLst>
                  <a:outerShdw blurRad="38100" dist="38100" dir="2700000" algn="tl">
                    <a:srgbClr val="000000">
                      <a:alpha val="43137"/>
                    </a:srgbClr>
                  </a:outerShdw>
                </a:effectLst>
                <a:latin typeface="+mj-lt"/>
              </a:rPr>
              <a:t>Results</a:t>
            </a:r>
            <a:endParaRPr sz="4000" b="1" dirty="0">
              <a:effectLst>
                <a:outerShdw blurRad="38100" dist="38100" dir="2700000" algn="tl">
                  <a:srgbClr val="000000">
                    <a:alpha val="43137"/>
                  </a:srgbClr>
                </a:outerShdw>
              </a:effectLst>
              <a:latin typeface="+mj-lt"/>
            </a:endParaRPr>
          </a:p>
        </p:txBody>
      </p:sp>
      <p:sp>
        <p:nvSpPr>
          <p:cNvPr id="1370" name="Google Shape;1370;p41"/>
          <p:cNvSpPr txBox="1">
            <a:spLocks noGrp="1"/>
          </p:cNvSpPr>
          <p:nvPr>
            <p:ph type="subTitle" idx="2"/>
          </p:nvPr>
        </p:nvSpPr>
        <p:spPr>
          <a:xfrm>
            <a:off x="2237467" y="2628634"/>
            <a:ext cx="11667275" cy="4018315"/>
          </a:xfrm>
          <a:prstGeom prst="rect">
            <a:avLst/>
          </a:prstGeom>
        </p:spPr>
        <p:txBody>
          <a:bodyPr spcFirstLastPara="1" wrap="square" lIns="121900" tIns="121900" rIns="121900" bIns="121900" anchor="t" anchorCtr="0">
            <a:noAutofit/>
          </a:bodyPr>
          <a:lstStyle/>
          <a:p>
            <a:pPr marL="0" indent="0"/>
            <a:r>
              <a:rPr lang="en-US" sz="3467" dirty="0">
                <a:latin typeface="+mj-lt"/>
              </a:rPr>
              <a:t>    </a:t>
            </a:r>
          </a:p>
          <a:p>
            <a:pPr marL="0" indent="0"/>
            <a:endParaRPr lang="en-US" sz="2800" dirty="0">
              <a:latin typeface="+mj-lt"/>
            </a:endParaRPr>
          </a:p>
          <a:p>
            <a:pPr marL="0" indent="0"/>
            <a:endParaRPr lang="en-US" dirty="0"/>
          </a:p>
          <a:p>
            <a:pPr marL="0" indent="0"/>
            <a:endParaRPr lang="en-US" dirty="0"/>
          </a:p>
          <a:p>
            <a:pPr marL="0" indent="0"/>
            <a:endParaRPr lang="en-US" dirty="0"/>
          </a:p>
          <a:p>
            <a:pPr marL="0" indent="0"/>
            <a:endParaRPr lang="en-US" dirty="0"/>
          </a:p>
          <a:p>
            <a:pPr marL="0" indent="0"/>
            <a:endParaRPr lang="en-US" dirty="0"/>
          </a:p>
        </p:txBody>
      </p:sp>
      <p:sp>
        <p:nvSpPr>
          <p:cNvPr id="3" name="תיבת טקסט 2">
            <a:extLst>
              <a:ext uri="{FF2B5EF4-FFF2-40B4-BE49-F238E27FC236}">
                <a16:creationId xmlns:a16="http://schemas.microsoft.com/office/drawing/2014/main" id="{43407500-9586-CF94-0765-279B058D5F36}"/>
              </a:ext>
            </a:extLst>
          </p:cNvPr>
          <p:cNvSpPr txBox="1"/>
          <p:nvPr/>
        </p:nvSpPr>
        <p:spPr>
          <a:xfrm>
            <a:off x="567163" y="1390086"/>
            <a:ext cx="11218857" cy="63401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The findings of the qualitative analysis revealed five main themes: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Psychological aspects of online communication.</a:t>
            </a:r>
          </a:p>
          <a:p>
            <a:pPr marR="0" lvl="0" algn="l" defTabSz="914400" rtl="0" eaLnBrk="1" fontAlgn="auto" latinLnBrk="0" hangingPunct="1">
              <a:lnSpc>
                <a:spcPct val="100000"/>
              </a:lnSpc>
              <a:spcBef>
                <a:spcPts val="0"/>
              </a:spcBef>
              <a:spcAft>
                <a:spcPts val="0"/>
              </a:spcAft>
              <a:buClrTx/>
              <a:buSzTx/>
              <a:tabLst/>
              <a:defRPr/>
            </a:pPr>
            <a:endParaRPr lang="en-US" sz="2900" b="1" dirty="0">
              <a:solidFill>
                <a:srgbClr val="202F34"/>
              </a:solidFill>
              <a:latin typeface="Aria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900" i="1" dirty="0">
                <a:solidFill>
                  <a:srgbClr val="202F34"/>
                </a:solidFill>
                <a:latin typeface="Arial"/>
                <a:cs typeface="Arial" panose="020B0604020202020204" pitchFamily="34" charset="0"/>
              </a:rPr>
              <a:t>“There are topics that I will share on the Internet and that I will hide from my therapist, because sometimes it is not pleasant to say exactly what bothers you when someone knows you, it is sometimes embarrassing. On the net it is anonymous, and no one knows you”.</a:t>
            </a:r>
          </a:p>
          <a:p>
            <a:pPr marR="0" lvl="0" algn="l" defTabSz="914400" rtl="0" eaLnBrk="1" fontAlgn="auto" latinLnBrk="0" hangingPunct="1">
              <a:lnSpc>
                <a:spcPct val="100000"/>
              </a:lnSpc>
              <a:spcBef>
                <a:spcPts val="0"/>
              </a:spcBef>
              <a:spcAft>
                <a:spcPts val="0"/>
              </a:spcAft>
              <a:buClrTx/>
              <a:buSzTx/>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startAt="2"/>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99474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1"/>
          <p:cNvSpPr txBox="1">
            <a:spLocks noGrp="1"/>
          </p:cNvSpPr>
          <p:nvPr>
            <p:ph type="title"/>
          </p:nvPr>
        </p:nvSpPr>
        <p:spPr>
          <a:xfrm>
            <a:off x="688187" y="206472"/>
            <a:ext cx="12863088" cy="763600"/>
          </a:xfrm>
          <a:prstGeom prst="rect">
            <a:avLst/>
          </a:prstGeom>
        </p:spPr>
        <p:txBody>
          <a:bodyPr spcFirstLastPara="1" wrap="square" lIns="121900" tIns="121900" rIns="121900" bIns="121900" anchor="t" anchorCtr="0">
            <a:noAutofit/>
          </a:bodyPr>
          <a:lstStyle/>
          <a:p>
            <a:r>
              <a:rPr lang="en-US" sz="4000" b="1" dirty="0">
                <a:effectLst>
                  <a:outerShdw blurRad="38100" dist="38100" dir="2700000" algn="tl">
                    <a:srgbClr val="000000">
                      <a:alpha val="43137"/>
                    </a:srgbClr>
                  </a:outerShdw>
                </a:effectLst>
                <a:latin typeface="+mj-lt"/>
              </a:rPr>
              <a:t>Results</a:t>
            </a:r>
            <a:endParaRPr sz="4000" b="1" dirty="0">
              <a:effectLst>
                <a:outerShdw blurRad="38100" dist="38100" dir="2700000" algn="tl">
                  <a:srgbClr val="000000">
                    <a:alpha val="43137"/>
                  </a:srgbClr>
                </a:outerShdw>
              </a:effectLst>
              <a:latin typeface="+mj-lt"/>
            </a:endParaRPr>
          </a:p>
        </p:txBody>
      </p:sp>
      <p:sp>
        <p:nvSpPr>
          <p:cNvPr id="1370" name="Google Shape;1370;p41"/>
          <p:cNvSpPr txBox="1">
            <a:spLocks noGrp="1"/>
          </p:cNvSpPr>
          <p:nvPr>
            <p:ph type="subTitle" idx="2"/>
          </p:nvPr>
        </p:nvSpPr>
        <p:spPr>
          <a:xfrm>
            <a:off x="2237467" y="2628634"/>
            <a:ext cx="11667275" cy="4018315"/>
          </a:xfrm>
          <a:prstGeom prst="rect">
            <a:avLst/>
          </a:prstGeom>
        </p:spPr>
        <p:txBody>
          <a:bodyPr spcFirstLastPara="1" wrap="square" lIns="121900" tIns="121900" rIns="121900" bIns="121900" anchor="t" anchorCtr="0">
            <a:noAutofit/>
          </a:bodyPr>
          <a:lstStyle/>
          <a:p>
            <a:pPr marL="0" indent="0"/>
            <a:r>
              <a:rPr lang="en-US" sz="3467" dirty="0">
                <a:latin typeface="+mj-lt"/>
              </a:rPr>
              <a:t>    </a:t>
            </a:r>
          </a:p>
          <a:p>
            <a:pPr marL="0" indent="0"/>
            <a:endParaRPr lang="en-US" sz="2800" dirty="0">
              <a:latin typeface="+mj-lt"/>
            </a:endParaRPr>
          </a:p>
          <a:p>
            <a:pPr marL="0" indent="0"/>
            <a:endParaRPr lang="en-US" dirty="0"/>
          </a:p>
          <a:p>
            <a:pPr marL="0" indent="0"/>
            <a:endParaRPr lang="en-US" dirty="0"/>
          </a:p>
          <a:p>
            <a:pPr marL="0" indent="0"/>
            <a:endParaRPr lang="en-US" dirty="0"/>
          </a:p>
          <a:p>
            <a:pPr marL="0" indent="0"/>
            <a:endParaRPr lang="en-US" dirty="0"/>
          </a:p>
          <a:p>
            <a:pPr marL="0" indent="0"/>
            <a:endParaRPr lang="en-US" dirty="0"/>
          </a:p>
        </p:txBody>
      </p:sp>
      <p:sp>
        <p:nvSpPr>
          <p:cNvPr id="3" name="תיבת טקסט 2">
            <a:extLst>
              <a:ext uri="{FF2B5EF4-FFF2-40B4-BE49-F238E27FC236}">
                <a16:creationId xmlns:a16="http://schemas.microsoft.com/office/drawing/2014/main" id="{43407500-9586-CF94-0765-279B058D5F36}"/>
              </a:ext>
            </a:extLst>
          </p:cNvPr>
          <p:cNvSpPr txBox="1"/>
          <p:nvPr/>
        </p:nvSpPr>
        <p:spPr>
          <a:xfrm>
            <a:off x="807794" y="1293834"/>
            <a:ext cx="11218857" cy="321626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lang="en-US" sz="2900" dirty="0">
              <a:solidFill>
                <a:srgbClr val="202F34"/>
              </a:solidFill>
              <a:latin typeface="Arial"/>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3. Limitations of the web as an assistive device.</a:t>
            </a:r>
          </a:p>
          <a:p>
            <a:pPr marL="514350" marR="0" lvl="0" indent="-514350" algn="l" defTabSz="914400" rtl="0" eaLnBrk="1" fontAlgn="auto" latinLnBrk="0" hangingPunct="1">
              <a:lnSpc>
                <a:spcPct val="100000"/>
              </a:lnSpc>
              <a:spcBef>
                <a:spcPts val="0"/>
              </a:spcBef>
              <a:spcAft>
                <a:spcPts val="0"/>
              </a:spcAft>
              <a:buClrTx/>
              <a:buSzTx/>
              <a:buFontTx/>
              <a:buAutoNum type="arabicPeriod" startAt="2"/>
              <a:tabLst/>
              <a:defRPr/>
            </a:pPr>
            <a:endPar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startAt="2"/>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51221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1"/>
          <p:cNvSpPr txBox="1">
            <a:spLocks noGrp="1"/>
          </p:cNvSpPr>
          <p:nvPr>
            <p:ph type="title"/>
          </p:nvPr>
        </p:nvSpPr>
        <p:spPr>
          <a:xfrm>
            <a:off x="688187" y="206472"/>
            <a:ext cx="12863088" cy="763600"/>
          </a:xfrm>
          <a:prstGeom prst="rect">
            <a:avLst/>
          </a:prstGeom>
        </p:spPr>
        <p:txBody>
          <a:bodyPr spcFirstLastPara="1" wrap="square" lIns="121900" tIns="121900" rIns="121900" bIns="121900" anchor="t" anchorCtr="0">
            <a:noAutofit/>
          </a:bodyPr>
          <a:lstStyle/>
          <a:p>
            <a:r>
              <a:rPr lang="en-US" sz="4000" b="1" dirty="0">
                <a:effectLst>
                  <a:outerShdw blurRad="38100" dist="38100" dir="2700000" algn="tl">
                    <a:srgbClr val="000000">
                      <a:alpha val="43137"/>
                    </a:srgbClr>
                  </a:outerShdw>
                </a:effectLst>
                <a:latin typeface="+mj-lt"/>
              </a:rPr>
              <a:t>Results</a:t>
            </a:r>
            <a:endParaRPr sz="4000" b="1" dirty="0">
              <a:effectLst>
                <a:outerShdw blurRad="38100" dist="38100" dir="2700000" algn="tl">
                  <a:srgbClr val="000000">
                    <a:alpha val="43137"/>
                  </a:srgbClr>
                </a:outerShdw>
              </a:effectLst>
              <a:latin typeface="+mj-lt"/>
            </a:endParaRPr>
          </a:p>
        </p:txBody>
      </p:sp>
      <p:sp>
        <p:nvSpPr>
          <p:cNvPr id="1370" name="Google Shape;1370;p41"/>
          <p:cNvSpPr txBox="1">
            <a:spLocks noGrp="1"/>
          </p:cNvSpPr>
          <p:nvPr>
            <p:ph type="subTitle" idx="2"/>
          </p:nvPr>
        </p:nvSpPr>
        <p:spPr>
          <a:xfrm>
            <a:off x="2237467" y="2628634"/>
            <a:ext cx="11667275" cy="4018315"/>
          </a:xfrm>
          <a:prstGeom prst="rect">
            <a:avLst/>
          </a:prstGeom>
        </p:spPr>
        <p:txBody>
          <a:bodyPr spcFirstLastPara="1" wrap="square" lIns="121900" tIns="121900" rIns="121900" bIns="121900" anchor="t" anchorCtr="0">
            <a:noAutofit/>
          </a:bodyPr>
          <a:lstStyle/>
          <a:p>
            <a:pPr marL="0" indent="0"/>
            <a:r>
              <a:rPr lang="en-US" sz="3467" dirty="0">
                <a:latin typeface="+mj-lt"/>
              </a:rPr>
              <a:t>    </a:t>
            </a:r>
          </a:p>
          <a:p>
            <a:pPr marL="0" indent="0"/>
            <a:endParaRPr lang="en-US" sz="2800" dirty="0">
              <a:latin typeface="+mj-lt"/>
            </a:endParaRPr>
          </a:p>
          <a:p>
            <a:pPr marL="0" indent="0"/>
            <a:endParaRPr lang="en-US" dirty="0"/>
          </a:p>
          <a:p>
            <a:pPr marL="0" indent="0"/>
            <a:endParaRPr lang="en-US" dirty="0"/>
          </a:p>
          <a:p>
            <a:pPr marL="0" indent="0"/>
            <a:endParaRPr lang="en-US" dirty="0"/>
          </a:p>
          <a:p>
            <a:pPr marL="0" indent="0"/>
            <a:endParaRPr lang="en-US" dirty="0"/>
          </a:p>
          <a:p>
            <a:pPr marL="0" indent="0"/>
            <a:endParaRPr lang="en-US" dirty="0"/>
          </a:p>
        </p:txBody>
      </p:sp>
      <p:sp>
        <p:nvSpPr>
          <p:cNvPr id="3" name="תיבת טקסט 2">
            <a:extLst>
              <a:ext uri="{FF2B5EF4-FFF2-40B4-BE49-F238E27FC236}">
                <a16:creationId xmlns:a16="http://schemas.microsoft.com/office/drawing/2014/main" id="{43407500-9586-CF94-0765-279B058D5F36}"/>
              </a:ext>
            </a:extLst>
          </p:cNvPr>
          <p:cNvSpPr txBox="1"/>
          <p:nvPr/>
        </p:nvSpPr>
        <p:spPr>
          <a:xfrm>
            <a:off x="567163" y="1390086"/>
            <a:ext cx="11218857" cy="45550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The findings of the qualitative analysis revealed five main themes: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4. Various actions and interactions for help-seeking.</a:t>
            </a:r>
          </a:p>
          <a:p>
            <a:pPr marR="0" lvl="0" algn="l" defTabSz="914400" rtl="0" eaLnBrk="1" fontAlgn="auto" latinLnBrk="0" hangingPunct="1">
              <a:lnSpc>
                <a:spcPct val="100000"/>
              </a:lnSpc>
              <a:spcBef>
                <a:spcPts val="0"/>
              </a:spcBef>
              <a:spcAft>
                <a:spcPts val="0"/>
              </a:spcAft>
              <a:buClrTx/>
              <a:buSzTx/>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startAt="2"/>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425887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1"/>
          <p:cNvSpPr txBox="1">
            <a:spLocks noGrp="1"/>
          </p:cNvSpPr>
          <p:nvPr>
            <p:ph type="title"/>
          </p:nvPr>
        </p:nvSpPr>
        <p:spPr>
          <a:xfrm>
            <a:off x="688187" y="206472"/>
            <a:ext cx="12863088" cy="763600"/>
          </a:xfrm>
          <a:prstGeom prst="rect">
            <a:avLst/>
          </a:prstGeom>
        </p:spPr>
        <p:txBody>
          <a:bodyPr spcFirstLastPara="1" wrap="square" lIns="121900" tIns="121900" rIns="121900" bIns="121900" anchor="t" anchorCtr="0">
            <a:noAutofit/>
          </a:bodyPr>
          <a:lstStyle/>
          <a:p>
            <a:r>
              <a:rPr lang="en-US" sz="4000" b="1" dirty="0">
                <a:effectLst>
                  <a:outerShdw blurRad="38100" dist="38100" dir="2700000" algn="tl">
                    <a:srgbClr val="000000">
                      <a:alpha val="43137"/>
                    </a:srgbClr>
                  </a:outerShdw>
                </a:effectLst>
                <a:latin typeface="+mj-lt"/>
              </a:rPr>
              <a:t>Results</a:t>
            </a:r>
            <a:endParaRPr sz="4000" b="1" dirty="0">
              <a:effectLst>
                <a:outerShdw blurRad="38100" dist="38100" dir="2700000" algn="tl">
                  <a:srgbClr val="000000">
                    <a:alpha val="43137"/>
                  </a:srgbClr>
                </a:outerShdw>
              </a:effectLst>
              <a:latin typeface="+mj-lt"/>
            </a:endParaRPr>
          </a:p>
        </p:txBody>
      </p:sp>
      <p:sp>
        <p:nvSpPr>
          <p:cNvPr id="1370" name="Google Shape;1370;p41"/>
          <p:cNvSpPr txBox="1">
            <a:spLocks noGrp="1"/>
          </p:cNvSpPr>
          <p:nvPr>
            <p:ph type="subTitle" idx="2"/>
          </p:nvPr>
        </p:nvSpPr>
        <p:spPr>
          <a:xfrm>
            <a:off x="2237467" y="2628634"/>
            <a:ext cx="11667275" cy="4018315"/>
          </a:xfrm>
          <a:prstGeom prst="rect">
            <a:avLst/>
          </a:prstGeom>
        </p:spPr>
        <p:txBody>
          <a:bodyPr spcFirstLastPara="1" wrap="square" lIns="121900" tIns="121900" rIns="121900" bIns="121900" anchor="t" anchorCtr="0">
            <a:noAutofit/>
          </a:bodyPr>
          <a:lstStyle/>
          <a:p>
            <a:pPr marL="0" indent="0"/>
            <a:r>
              <a:rPr lang="en-US" sz="3467" dirty="0">
                <a:latin typeface="+mj-lt"/>
              </a:rPr>
              <a:t>    </a:t>
            </a:r>
          </a:p>
          <a:p>
            <a:pPr marL="0" indent="0"/>
            <a:endParaRPr lang="en-US" sz="2800" dirty="0">
              <a:latin typeface="+mj-lt"/>
            </a:endParaRPr>
          </a:p>
          <a:p>
            <a:pPr marL="0" indent="0"/>
            <a:endParaRPr lang="en-US" dirty="0"/>
          </a:p>
          <a:p>
            <a:pPr marL="0" indent="0"/>
            <a:endParaRPr lang="en-US" dirty="0"/>
          </a:p>
          <a:p>
            <a:pPr marL="0" indent="0"/>
            <a:endParaRPr lang="en-US" dirty="0"/>
          </a:p>
          <a:p>
            <a:pPr marL="0" indent="0"/>
            <a:endParaRPr lang="en-US" dirty="0"/>
          </a:p>
          <a:p>
            <a:pPr marL="0" indent="0"/>
            <a:endParaRPr lang="en-US" dirty="0"/>
          </a:p>
        </p:txBody>
      </p:sp>
      <p:sp>
        <p:nvSpPr>
          <p:cNvPr id="3" name="תיבת טקסט 2">
            <a:extLst>
              <a:ext uri="{FF2B5EF4-FFF2-40B4-BE49-F238E27FC236}">
                <a16:creationId xmlns:a16="http://schemas.microsoft.com/office/drawing/2014/main" id="{43407500-9586-CF94-0765-279B058D5F36}"/>
              </a:ext>
            </a:extLst>
          </p:cNvPr>
          <p:cNvSpPr txBox="1"/>
          <p:nvPr/>
        </p:nvSpPr>
        <p:spPr>
          <a:xfrm>
            <a:off x="567163" y="1390086"/>
            <a:ext cx="11218857" cy="50013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The findings of the qualitative analysis revealed five main themes: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5. The interpretation assigned to online assistance and its impact</a:t>
            </a:r>
          </a:p>
          <a:p>
            <a:pPr marR="0" lvl="0" algn="l" defTabSz="914400" rtl="0" eaLnBrk="1" fontAlgn="auto" latinLnBrk="0" hangingPunct="1">
              <a:lnSpc>
                <a:spcPct val="100000"/>
              </a:lnSpc>
              <a:spcBef>
                <a:spcPts val="0"/>
              </a:spcBef>
              <a:spcAft>
                <a:spcPts val="0"/>
              </a:spcAft>
              <a:buClrTx/>
              <a:buSzTx/>
              <a:tabLst/>
              <a:defRPr/>
            </a:pPr>
            <a:endPar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0"/>
              </a:spcAft>
              <a:buClrTx/>
              <a:buSzTx/>
              <a:buFontTx/>
              <a:buAutoNum type="arabicPeriod" startAt="2"/>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2900" b="1"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120088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תיבת טקסט 7">
            <a:extLst>
              <a:ext uri="{FF2B5EF4-FFF2-40B4-BE49-F238E27FC236}">
                <a16:creationId xmlns:a16="http://schemas.microsoft.com/office/drawing/2014/main" id="{61FEC7E7-7761-1234-ABFE-617688E304AA}"/>
              </a:ext>
            </a:extLst>
          </p:cNvPr>
          <p:cNvSpPr txBox="1"/>
          <p:nvPr/>
        </p:nvSpPr>
        <p:spPr>
          <a:xfrm>
            <a:off x="360829" y="0"/>
            <a:ext cx="11470341" cy="7325082"/>
          </a:xfrm>
          <a:prstGeom prst="rect">
            <a:avLst/>
          </a:prstGeom>
          <a:noFill/>
        </p:spPr>
        <p:txBody>
          <a:bodyPr wrap="square">
            <a:spAutoFit/>
          </a:bodyPr>
          <a:lstStyle/>
          <a:p>
            <a:pPr algn="l" rtl="0"/>
            <a:r>
              <a:rPr lang="en-US" sz="2900" dirty="0"/>
              <a:t>five main patterns: </a:t>
            </a:r>
            <a:endParaRPr lang="en-US" sz="2700" dirty="0"/>
          </a:p>
          <a:p>
            <a:pPr algn="l" rtl="0">
              <a:lnSpc>
                <a:spcPct val="150000"/>
              </a:lnSpc>
            </a:pPr>
            <a:r>
              <a:rPr lang="en-US" sz="2700" b="1" i="1" dirty="0"/>
              <a:t>Self-reliance</a:t>
            </a:r>
            <a:r>
              <a:rPr lang="en-US" sz="2700" dirty="0"/>
              <a:t> – participants with a negative stance on receiving help and prefer to adopt practices which reinforce their self-control; </a:t>
            </a:r>
          </a:p>
          <a:p>
            <a:pPr algn="l" rtl="0">
              <a:lnSpc>
                <a:spcPct val="150000"/>
              </a:lnSpc>
            </a:pPr>
            <a:r>
              <a:rPr lang="en-US" sz="2700" b="1" i="1" dirty="0"/>
              <a:t>Problem-solving</a:t>
            </a:r>
            <a:r>
              <a:rPr lang="en-US" sz="2700" dirty="0"/>
              <a:t> –focus on specific information for advice and decision-making.</a:t>
            </a:r>
          </a:p>
          <a:p>
            <a:pPr algn="l" rtl="0">
              <a:lnSpc>
                <a:spcPct val="150000"/>
              </a:lnSpc>
            </a:pPr>
            <a:r>
              <a:rPr lang="en-US" sz="2700" b="1" i="1" dirty="0"/>
              <a:t>Self-discovery</a:t>
            </a:r>
            <a:r>
              <a:rPr lang="en-US" sz="2700" dirty="0"/>
              <a:t>  - online writing examines various aspects of identity, revealed to other online viewers.</a:t>
            </a:r>
            <a:endParaRPr lang="en-US" sz="2700" b="1" i="1" dirty="0"/>
          </a:p>
          <a:p>
            <a:pPr algn="l" rtl="0">
              <a:lnSpc>
                <a:spcPct val="150000"/>
              </a:lnSpc>
            </a:pPr>
            <a:r>
              <a:rPr lang="en-US" sz="2700" b="1" i="1" dirty="0"/>
              <a:t>Belonging and social engagement </a:t>
            </a:r>
            <a:r>
              <a:rPr lang="en-US" sz="2700" dirty="0"/>
              <a:t>–require social support and an emotional dialogue, specifically in a group setting.</a:t>
            </a:r>
          </a:p>
          <a:p>
            <a:pPr algn="l" rtl="0">
              <a:lnSpc>
                <a:spcPct val="150000"/>
              </a:lnSpc>
            </a:pPr>
            <a:r>
              <a:rPr lang="en-US" sz="2700" b="1" i="1" dirty="0"/>
              <a:t>Need for a therapeutic relationship </a:t>
            </a:r>
            <a:r>
              <a:rPr lang="en-US" sz="2700" dirty="0"/>
              <a:t>–experience severe emotional distress and require unique psychological support by significant adult.</a:t>
            </a:r>
          </a:p>
          <a:p>
            <a:pPr algn="l" rtl="0"/>
            <a:r>
              <a:rPr lang="en-US" dirty="0"/>
              <a:t> </a:t>
            </a:r>
          </a:p>
          <a:p>
            <a:pPr algn="l" rtl="0"/>
            <a:r>
              <a:rPr lang="en-US" dirty="0"/>
              <a:t>.</a:t>
            </a:r>
          </a:p>
        </p:txBody>
      </p:sp>
    </p:spTree>
    <p:extLst>
      <p:ext uri="{BB962C8B-B14F-4D97-AF65-F5344CB8AC3E}">
        <p14:creationId xmlns:p14="http://schemas.microsoft.com/office/powerpoint/2010/main" val="3041195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902"/>
        <p:cNvGrpSpPr/>
        <p:nvPr/>
      </p:nvGrpSpPr>
      <p:grpSpPr>
        <a:xfrm>
          <a:off x="0" y="0"/>
          <a:ext cx="0" cy="0"/>
          <a:chOff x="0" y="0"/>
          <a:chExt cx="0" cy="0"/>
        </a:xfrm>
      </p:grpSpPr>
      <p:sp>
        <p:nvSpPr>
          <p:cNvPr id="2903" name="Google Shape;2903;p70"/>
          <p:cNvSpPr/>
          <p:nvPr/>
        </p:nvSpPr>
        <p:spPr>
          <a:xfrm>
            <a:off x="4199163" y="5010197"/>
            <a:ext cx="810000" cy="810000"/>
          </a:xfrm>
          <a:prstGeom prst="ellipse">
            <a:avLst/>
          </a:prstGeom>
          <a:solidFill>
            <a:schemeClr val="dk2"/>
          </a:solidFill>
          <a:ln>
            <a:noFill/>
          </a:ln>
        </p:spPr>
        <p:txBody>
          <a:bodyPr spcFirstLastPara="1" wrap="square" lIns="0" tIns="0" rIns="0" bIns="0" anchor="ctr" anchorCtr="0">
            <a:noAutofit/>
          </a:bodyPr>
          <a:lstStyle/>
          <a:p>
            <a:pPr algn="ctr" defTabSz="1219170" rtl="0">
              <a:buClr>
                <a:srgbClr val="000000"/>
              </a:buClr>
            </a:pPr>
            <a:endParaRPr sz="2933" kern="0">
              <a:solidFill>
                <a:srgbClr val="202F34"/>
              </a:solidFill>
              <a:latin typeface="Exo ExtraBold"/>
              <a:ea typeface="Exo ExtraBold"/>
              <a:cs typeface="Exo ExtraBold"/>
              <a:sym typeface="Exo ExtraBold"/>
            </a:endParaRPr>
          </a:p>
        </p:txBody>
      </p:sp>
      <p:sp>
        <p:nvSpPr>
          <p:cNvPr id="2904" name="Google Shape;2904;p70"/>
          <p:cNvSpPr/>
          <p:nvPr/>
        </p:nvSpPr>
        <p:spPr>
          <a:xfrm>
            <a:off x="3106367" y="5014597"/>
            <a:ext cx="810000" cy="810000"/>
          </a:xfrm>
          <a:prstGeom prst="ellipse">
            <a:avLst/>
          </a:prstGeom>
          <a:solidFill>
            <a:schemeClr val="dk2"/>
          </a:solidFill>
          <a:ln>
            <a:noFill/>
          </a:ln>
        </p:spPr>
        <p:txBody>
          <a:bodyPr spcFirstLastPara="1" wrap="square" lIns="0" tIns="0" rIns="0" bIns="0" anchor="ctr" anchorCtr="0">
            <a:noAutofit/>
          </a:bodyPr>
          <a:lstStyle/>
          <a:p>
            <a:pPr algn="ctr" defTabSz="1219170" rtl="0">
              <a:buClr>
                <a:srgbClr val="000000"/>
              </a:buClr>
            </a:pPr>
            <a:endParaRPr sz="2933" kern="0">
              <a:solidFill>
                <a:srgbClr val="202F34"/>
              </a:solidFill>
              <a:latin typeface="Exo ExtraBold"/>
              <a:ea typeface="Exo ExtraBold"/>
              <a:cs typeface="Exo ExtraBold"/>
              <a:sym typeface="Exo ExtraBold"/>
            </a:endParaRPr>
          </a:p>
        </p:txBody>
      </p:sp>
      <p:sp>
        <p:nvSpPr>
          <p:cNvPr id="2905" name="Google Shape;2905;p70"/>
          <p:cNvSpPr/>
          <p:nvPr/>
        </p:nvSpPr>
        <p:spPr>
          <a:xfrm>
            <a:off x="1999172" y="5014147"/>
            <a:ext cx="810000" cy="810000"/>
          </a:xfrm>
          <a:prstGeom prst="ellipse">
            <a:avLst/>
          </a:prstGeom>
          <a:solidFill>
            <a:schemeClr val="dk2"/>
          </a:solidFill>
          <a:ln>
            <a:noFill/>
          </a:ln>
        </p:spPr>
        <p:txBody>
          <a:bodyPr spcFirstLastPara="1" wrap="square" lIns="0" tIns="0" rIns="0" bIns="0" anchor="ctr" anchorCtr="0">
            <a:noAutofit/>
          </a:bodyPr>
          <a:lstStyle/>
          <a:p>
            <a:pPr algn="ctr" defTabSz="1219170" rtl="0">
              <a:buClr>
                <a:srgbClr val="000000"/>
              </a:buClr>
            </a:pPr>
            <a:endParaRPr sz="2933" kern="0">
              <a:solidFill>
                <a:srgbClr val="202F34"/>
              </a:solidFill>
              <a:latin typeface="Exo ExtraBold"/>
              <a:ea typeface="Exo ExtraBold"/>
              <a:cs typeface="Exo ExtraBold"/>
              <a:sym typeface="Exo ExtraBold"/>
            </a:endParaRPr>
          </a:p>
        </p:txBody>
      </p:sp>
      <p:sp>
        <p:nvSpPr>
          <p:cNvPr id="2906" name="Google Shape;2906;p70"/>
          <p:cNvSpPr/>
          <p:nvPr/>
        </p:nvSpPr>
        <p:spPr>
          <a:xfrm>
            <a:off x="939172" y="5010197"/>
            <a:ext cx="810000" cy="810000"/>
          </a:xfrm>
          <a:prstGeom prst="ellipse">
            <a:avLst/>
          </a:prstGeom>
          <a:solidFill>
            <a:schemeClr val="dk2"/>
          </a:solidFill>
          <a:ln>
            <a:noFill/>
          </a:ln>
        </p:spPr>
        <p:txBody>
          <a:bodyPr spcFirstLastPara="1" wrap="square" lIns="0" tIns="0" rIns="0" bIns="0" anchor="ctr" anchorCtr="0">
            <a:noAutofit/>
          </a:bodyPr>
          <a:lstStyle/>
          <a:p>
            <a:pPr algn="ctr" defTabSz="1219170" rtl="0">
              <a:buClr>
                <a:srgbClr val="000000"/>
              </a:buClr>
            </a:pPr>
            <a:endParaRPr sz="2933" kern="0">
              <a:solidFill>
                <a:srgbClr val="202F34"/>
              </a:solidFill>
              <a:latin typeface="Exo ExtraBold"/>
              <a:ea typeface="Exo ExtraBold"/>
              <a:cs typeface="Exo ExtraBold"/>
              <a:sym typeface="Exo ExtraBold"/>
            </a:endParaRPr>
          </a:p>
        </p:txBody>
      </p:sp>
      <p:sp>
        <p:nvSpPr>
          <p:cNvPr id="2907" name="Google Shape;2907;p70"/>
          <p:cNvSpPr txBox="1">
            <a:spLocks noGrp="1"/>
          </p:cNvSpPr>
          <p:nvPr>
            <p:ph type="title"/>
          </p:nvPr>
        </p:nvSpPr>
        <p:spPr>
          <a:xfrm>
            <a:off x="754837" y="928971"/>
            <a:ext cx="5930800" cy="950800"/>
          </a:xfrm>
          <a:prstGeom prst="rect">
            <a:avLst/>
          </a:prstGeom>
        </p:spPr>
        <p:txBody>
          <a:bodyPr spcFirstLastPara="1" wrap="square" lIns="121900" tIns="121900" rIns="121900" bIns="121900" anchor="t" anchorCtr="0">
            <a:noAutofit/>
          </a:bodyPr>
          <a:lstStyle/>
          <a:p>
            <a:r>
              <a:rPr lang="en" b="1" dirty="0">
                <a:effectLst>
                  <a:outerShdw blurRad="38100" dist="38100" dir="2700000" algn="tl">
                    <a:srgbClr val="000000">
                      <a:alpha val="43137"/>
                    </a:srgbClr>
                  </a:outerShdw>
                </a:effectLst>
                <a:latin typeface="+mj-lt"/>
              </a:rPr>
              <a:t>Thank you!</a:t>
            </a:r>
            <a:endParaRPr b="1" dirty="0">
              <a:effectLst>
                <a:outerShdw blurRad="38100" dist="38100" dir="2700000" algn="tl">
                  <a:srgbClr val="000000">
                    <a:alpha val="43137"/>
                  </a:srgbClr>
                </a:outerShdw>
              </a:effectLst>
              <a:latin typeface="+mj-lt"/>
            </a:endParaRPr>
          </a:p>
        </p:txBody>
      </p:sp>
      <p:sp>
        <p:nvSpPr>
          <p:cNvPr id="2908" name="Google Shape;2908;p70"/>
          <p:cNvSpPr txBox="1">
            <a:spLocks noGrp="1"/>
          </p:cNvSpPr>
          <p:nvPr>
            <p:ph type="subTitle" idx="1"/>
          </p:nvPr>
        </p:nvSpPr>
        <p:spPr>
          <a:xfrm>
            <a:off x="753367" y="2633111"/>
            <a:ext cx="5930800" cy="1571200"/>
          </a:xfrm>
          <a:prstGeom prst="rect">
            <a:avLst/>
          </a:prstGeom>
        </p:spPr>
        <p:txBody>
          <a:bodyPr spcFirstLastPara="1" wrap="square" lIns="121900" tIns="121900" rIns="121900" bIns="121900" anchor="ctr" anchorCtr="0">
            <a:noAutofit/>
          </a:bodyPr>
          <a:lstStyle/>
          <a:p>
            <a:pPr marL="0" indent="0"/>
            <a:r>
              <a:rPr lang="en-US" sz="4000" dirty="0">
                <a:latin typeface="+mj-lt"/>
              </a:rPr>
              <a:t>For contact:</a:t>
            </a:r>
          </a:p>
          <a:p>
            <a:pPr marL="0" indent="0">
              <a:lnSpc>
                <a:spcPct val="150000"/>
              </a:lnSpc>
            </a:pPr>
            <a:r>
              <a:rPr lang="en-US" sz="4000" b="1" dirty="0">
                <a:latin typeface="+mj-lt"/>
              </a:rPr>
              <a:t>Nir Wittenberg</a:t>
            </a:r>
          </a:p>
          <a:p>
            <a:pPr marL="0" indent="0">
              <a:lnSpc>
                <a:spcPct val="150000"/>
              </a:lnSpc>
            </a:pPr>
            <a:r>
              <a:rPr lang="en-US" sz="4000" b="1" dirty="0">
                <a:latin typeface="+mj-lt"/>
              </a:rPr>
              <a:t>Nir.post@gmail.com</a:t>
            </a:r>
          </a:p>
        </p:txBody>
      </p:sp>
      <p:sp>
        <p:nvSpPr>
          <p:cNvPr id="2909" name="Google Shape;2909;p70"/>
          <p:cNvSpPr txBox="1"/>
          <p:nvPr/>
        </p:nvSpPr>
        <p:spPr>
          <a:xfrm>
            <a:off x="950967" y="5699451"/>
            <a:ext cx="5535600" cy="347200"/>
          </a:xfrm>
          <a:prstGeom prst="rect">
            <a:avLst/>
          </a:prstGeom>
          <a:noFill/>
          <a:ln>
            <a:noFill/>
          </a:ln>
        </p:spPr>
        <p:txBody>
          <a:bodyPr spcFirstLastPara="1" wrap="square" lIns="121900" tIns="121900" rIns="121900" bIns="121900" anchor="t" anchorCtr="0">
            <a:noAutofit/>
          </a:bodyPr>
          <a:lstStyle/>
          <a:p>
            <a:pPr algn="l" defTabSz="1219170" rtl="0">
              <a:buClr>
                <a:srgbClr val="000000"/>
              </a:buClr>
            </a:pPr>
            <a:endParaRPr sz="1333" kern="0" dirty="0">
              <a:solidFill>
                <a:srgbClr val="202F34"/>
              </a:solidFill>
              <a:latin typeface="Source Sans 3"/>
              <a:ea typeface="Source Sans 3"/>
              <a:cs typeface="Source Sans 3"/>
              <a:sym typeface="Source Sans 3"/>
            </a:endParaRPr>
          </a:p>
        </p:txBody>
      </p:sp>
      <p:pic>
        <p:nvPicPr>
          <p:cNvPr id="2" name="תמונה 1">
            <a:extLst>
              <a:ext uri="{FF2B5EF4-FFF2-40B4-BE49-F238E27FC236}">
                <a16:creationId xmlns:a16="http://schemas.microsoft.com/office/drawing/2014/main" id="{2EBEBE00-E3FE-F05F-AB51-14D1DA9BD57B}"/>
              </a:ext>
            </a:extLst>
          </p:cNvPr>
          <p:cNvPicPr>
            <a:picLocks noChangeAspect="1"/>
          </p:cNvPicPr>
          <p:nvPr/>
        </p:nvPicPr>
        <p:blipFill>
          <a:blip r:embed="rId3"/>
          <a:stretch>
            <a:fillRect/>
          </a:stretch>
        </p:blipFill>
        <p:spPr>
          <a:xfrm>
            <a:off x="6486567" y="1030745"/>
            <a:ext cx="5413717" cy="37879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38"/>
          <p:cNvSpPr/>
          <p:nvPr/>
        </p:nvSpPr>
        <p:spPr>
          <a:xfrm>
            <a:off x="7253343" y="4277299"/>
            <a:ext cx="810000" cy="810000"/>
          </a:xfrm>
          <a:prstGeom prst="ellipse">
            <a:avLst/>
          </a:prstGeom>
          <a:solidFill>
            <a:schemeClr val="dk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10" name="Google Shape;1010;p38"/>
          <p:cNvSpPr/>
          <p:nvPr/>
        </p:nvSpPr>
        <p:spPr>
          <a:xfrm>
            <a:off x="7547123" y="1480275"/>
            <a:ext cx="810000" cy="810000"/>
          </a:xfrm>
          <a:prstGeom prst="ellipse">
            <a:avLst/>
          </a:prstGeom>
          <a:solidFill>
            <a:schemeClr val="dk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11" name="Google Shape;1011;p38"/>
          <p:cNvSpPr/>
          <p:nvPr/>
        </p:nvSpPr>
        <p:spPr>
          <a:xfrm>
            <a:off x="2286239" y="4304189"/>
            <a:ext cx="810000" cy="810000"/>
          </a:xfrm>
          <a:prstGeom prst="ellipse">
            <a:avLst/>
          </a:prstGeom>
          <a:solidFill>
            <a:schemeClr val="dk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12" name="Google Shape;1012;p38"/>
          <p:cNvSpPr/>
          <p:nvPr/>
        </p:nvSpPr>
        <p:spPr>
          <a:xfrm>
            <a:off x="2583397" y="1527078"/>
            <a:ext cx="810000" cy="810000"/>
          </a:xfrm>
          <a:prstGeom prst="ellipse">
            <a:avLst/>
          </a:prstGeom>
          <a:solidFill>
            <a:schemeClr val="dk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1013" name="Google Shape;1013;p38"/>
          <p:cNvSpPr txBox="1">
            <a:spLocks noGrp="1"/>
          </p:cNvSpPr>
          <p:nvPr>
            <p:ph type="title"/>
          </p:nvPr>
        </p:nvSpPr>
        <p:spPr>
          <a:xfrm>
            <a:off x="638540" y="72001"/>
            <a:ext cx="10272000" cy="763600"/>
          </a:xfrm>
          <a:prstGeom prst="rect">
            <a:avLst/>
          </a:prstGeom>
        </p:spPr>
        <p:txBody>
          <a:bodyPr spcFirstLastPara="1" wrap="square" lIns="121900" tIns="121900" rIns="121900" bIns="121900" anchor="t" anchorCtr="0">
            <a:noAutofit/>
          </a:bodyPr>
          <a:lstStyle/>
          <a:p>
            <a:r>
              <a:rPr lang="en" sz="5333"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Table of Contents</a:t>
            </a:r>
            <a:endParaRPr sz="5333"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ndParaRPr>
          </a:p>
        </p:txBody>
      </p:sp>
      <p:sp>
        <p:nvSpPr>
          <p:cNvPr id="1018" name="Google Shape;1018;p38"/>
          <p:cNvSpPr txBox="1">
            <a:spLocks noGrp="1"/>
          </p:cNvSpPr>
          <p:nvPr>
            <p:ph type="title" idx="5"/>
          </p:nvPr>
        </p:nvSpPr>
        <p:spPr>
          <a:xfrm>
            <a:off x="2444397" y="1627753"/>
            <a:ext cx="1088000" cy="564000"/>
          </a:xfrm>
          <a:prstGeom prst="rect">
            <a:avLst/>
          </a:prstGeom>
        </p:spPr>
        <p:txBody>
          <a:bodyPr spcFirstLastPara="1" wrap="square" lIns="121900" tIns="121900" rIns="121900" bIns="121900" anchor="ctr" anchorCtr="0">
            <a:noAutofit/>
          </a:bodyPr>
          <a:lstStyle/>
          <a:p>
            <a:r>
              <a:rPr lang="en" sz="3333" b="1" dirty="0">
                <a:effectLst>
                  <a:outerShdw blurRad="38100" dist="38100" dir="2700000" algn="tl">
                    <a:srgbClr val="000000">
                      <a:alpha val="43137"/>
                    </a:srgbClr>
                  </a:outerShdw>
                </a:effectLst>
                <a:latin typeface="+mj-lt"/>
              </a:rPr>
              <a:t>01</a:t>
            </a:r>
            <a:endParaRPr sz="3333" b="1" dirty="0">
              <a:effectLst>
                <a:outerShdw blurRad="38100" dist="38100" dir="2700000" algn="tl">
                  <a:srgbClr val="000000">
                    <a:alpha val="43137"/>
                  </a:srgbClr>
                </a:outerShdw>
              </a:effectLst>
              <a:latin typeface="+mj-lt"/>
            </a:endParaRPr>
          </a:p>
        </p:txBody>
      </p:sp>
      <p:sp>
        <p:nvSpPr>
          <p:cNvPr id="1019" name="Google Shape;1019;p38"/>
          <p:cNvSpPr txBox="1">
            <a:spLocks noGrp="1"/>
          </p:cNvSpPr>
          <p:nvPr>
            <p:ph type="title" idx="6"/>
          </p:nvPr>
        </p:nvSpPr>
        <p:spPr>
          <a:xfrm>
            <a:off x="7114343" y="4399169"/>
            <a:ext cx="1088000" cy="564000"/>
          </a:xfrm>
          <a:prstGeom prst="rect">
            <a:avLst/>
          </a:prstGeom>
        </p:spPr>
        <p:txBody>
          <a:bodyPr spcFirstLastPara="1" wrap="square" lIns="121900" tIns="121900" rIns="121900" bIns="121900" anchor="ctr" anchorCtr="0">
            <a:noAutofit/>
          </a:bodyPr>
          <a:lstStyle/>
          <a:p>
            <a:r>
              <a:rPr lang="en" sz="3333" b="1" dirty="0">
                <a:effectLst>
                  <a:outerShdw blurRad="38100" dist="38100" dir="2700000" algn="tl">
                    <a:srgbClr val="000000">
                      <a:alpha val="43137"/>
                    </a:srgbClr>
                  </a:outerShdw>
                </a:effectLst>
                <a:latin typeface="+mj-lt"/>
              </a:rPr>
              <a:t>04</a:t>
            </a:r>
            <a:endParaRPr sz="3333" b="1" dirty="0">
              <a:effectLst>
                <a:outerShdw blurRad="38100" dist="38100" dir="2700000" algn="tl">
                  <a:srgbClr val="000000">
                    <a:alpha val="43137"/>
                  </a:srgbClr>
                </a:outerShdw>
              </a:effectLst>
              <a:latin typeface="+mj-lt"/>
            </a:endParaRPr>
          </a:p>
        </p:txBody>
      </p:sp>
      <p:sp>
        <p:nvSpPr>
          <p:cNvPr id="1020" name="Google Shape;1020;p38"/>
          <p:cNvSpPr txBox="1">
            <a:spLocks noGrp="1"/>
          </p:cNvSpPr>
          <p:nvPr>
            <p:ph type="title" idx="7"/>
          </p:nvPr>
        </p:nvSpPr>
        <p:spPr>
          <a:xfrm>
            <a:off x="7408123" y="1592417"/>
            <a:ext cx="1088000" cy="564000"/>
          </a:xfrm>
          <a:prstGeom prst="rect">
            <a:avLst/>
          </a:prstGeom>
        </p:spPr>
        <p:txBody>
          <a:bodyPr spcFirstLastPara="1" wrap="square" lIns="121900" tIns="121900" rIns="121900" bIns="121900" anchor="ctr" anchorCtr="0">
            <a:noAutofit/>
          </a:bodyPr>
          <a:lstStyle/>
          <a:p>
            <a:r>
              <a:rPr lang="en" sz="3333" b="1" dirty="0">
                <a:effectLst>
                  <a:outerShdw blurRad="38100" dist="38100" dir="2700000" algn="tl">
                    <a:srgbClr val="000000">
                      <a:alpha val="43137"/>
                    </a:srgbClr>
                  </a:outerShdw>
                </a:effectLst>
                <a:latin typeface="+mj-lt"/>
              </a:rPr>
              <a:t>02</a:t>
            </a:r>
            <a:endParaRPr sz="3333" b="1" dirty="0">
              <a:effectLst>
                <a:outerShdw blurRad="38100" dist="38100" dir="2700000" algn="tl">
                  <a:srgbClr val="000000">
                    <a:alpha val="43137"/>
                  </a:srgbClr>
                </a:outerShdw>
              </a:effectLst>
              <a:latin typeface="+mj-lt"/>
            </a:endParaRPr>
          </a:p>
        </p:txBody>
      </p:sp>
      <p:sp>
        <p:nvSpPr>
          <p:cNvPr id="1021" name="Google Shape;1021;p38"/>
          <p:cNvSpPr txBox="1">
            <a:spLocks noGrp="1"/>
          </p:cNvSpPr>
          <p:nvPr>
            <p:ph type="title" idx="8"/>
          </p:nvPr>
        </p:nvSpPr>
        <p:spPr>
          <a:xfrm>
            <a:off x="2147239" y="4400299"/>
            <a:ext cx="1088000" cy="564000"/>
          </a:xfrm>
          <a:prstGeom prst="rect">
            <a:avLst/>
          </a:prstGeom>
        </p:spPr>
        <p:txBody>
          <a:bodyPr spcFirstLastPara="1" wrap="square" lIns="121900" tIns="121900" rIns="121900" bIns="121900" anchor="ctr" anchorCtr="0">
            <a:noAutofit/>
          </a:bodyPr>
          <a:lstStyle/>
          <a:p>
            <a:r>
              <a:rPr lang="en" sz="3333" b="1" dirty="0">
                <a:effectLst>
                  <a:outerShdw blurRad="38100" dist="38100" dir="2700000" algn="tl">
                    <a:srgbClr val="000000">
                      <a:alpha val="43137"/>
                    </a:srgbClr>
                  </a:outerShdw>
                </a:effectLst>
                <a:latin typeface="+mj-lt"/>
              </a:rPr>
              <a:t>03</a:t>
            </a:r>
            <a:endParaRPr sz="3333" b="1" dirty="0">
              <a:effectLst>
                <a:outerShdw blurRad="38100" dist="38100" dir="2700000" algn="tl">
                  <a:srgbClr val="000000">
                    <a:alpha val="43137"/>
                  </a:srgbClr>
                </a:outerShdw>
              </a:effectLst>
              <a:latin typeface="+mj-lt"/>
            </a:endParaRPr>
          </a:p>
        </p:txBody>
      </p:sp>
      <p:sp>
        <p:nvSpPr>
          <p:cNvPr id="1022" name="Google Shape;1022;p38"/>
          <p:cNvSpPr txBox="1">
            <a:spLocks noGrp="1"/>
          </p:cNvSpPr>
          <p:nvPr>
            <p:ph type="subTitle" idx="9"/>
          </p:nvPr>
        </p:nvSpPr>
        <p:spPr>
          <a:xfrm>
            <a:off x="0" y="3384265"/>
            <a:ext cx="5767019" cy="610800"/>
          </a:xfrm>
          <a:prstGeom prst="rect">
            <a:avLst/>
          </a:prstGeom>
        </p:spPr>
        <p:txBody>
          <a:bodyPr spcFirstLastPara="1" wrap="square" lIns="121900" tIns="121900" rIns="121900" bIns="121900" anchor="b" anchorCtr="0">
            <a:noAutofit/>
          </a:bodyPr>
          <a:lstStyle/>
          <a:p>
            <a:pPr marL="0" indent="0" algn="ctr"/>
            <a:r>
              <a:rPr lang="en-US" sz="3200" b="1" dirty="0">
                <a:latin typeface="+mj-lt"/>
              </a:rPr>
              <a:t>Background:</a:t>
            </a:r>
          </a:p>
          <a:p>
            <a:pPr marL="0" indent="0" algn="ctr"/>
            <a:r>
              <a:rPr lang="en-US" sz="3200" b="1" dirty="0">
                <a:latin typeface="+mj-lt"/>
              </a:rPr>
              <a:t> Technology's Impact </a:t>
            </a:r>
          </a:p>
          <a:p>
            <a:pPr marL="0" indent="0" algn="ctr"/>
            <a:r>
              <a:rPr lang="en-US" sz="3200" b="1" dirty="0">
                <a:latin typeface="+mj-lt"/>
              </a:rPr>
              <a:t>on adolescents</a:t>
            </a:r>
            <a:endParaRPr sz="3200" b="1" dirty="0">
              <a:latin typeface="+mj-lt"/>
            </a:endParaRPr>
          </a:p>
        </p:txBody>
      </p:sp>
      <p:sp>
        <p:nvSpPr>
          <p:cNvPr id="1023" name="Google Shape;1023;p38"/>
          <p:cNvSpPr txBox="1">
            <a:spLocks noGrp="1"/>
          </p:cNvSpPr>
          <p:nvPr>
            <p:ph type="subTitle" idx="13"/>
          </p:nvPr>
        </p:nvSpPr>
        <p:spPr>
          <a:xfrm>
            <a:off x="5647913" y="3429963"/>
            <a:ext cx="4608420" cy="610800"/>
          </a:xfrm>
          <a:prstGeom prst="rect">
            <a:avLst/>
          </a:prstGeom>
        </p:spPr>
        <p:txBody>
          <a:bodyPr spcFirstLastPara="1" wrap="square" lIns="121900" tIns="121900" rIns="121900" bIns="121900" anchor="b" anchorCtr="0">
            <a:noAutofit/>
          </a:bodyPr>
          <a:lstStyle/>
          <a:p>
            <a:pPr marL="0" indent="0" algn="ctr"/>
            <a:r>
              <a:rPr lang="en-US" sz="3000" b="1" dirty="0">
                <a:latin typeface="+mj-lt"/>
              </a:rPr>
              <a:t>Crafting Effective Digital Interventions with youth</a:t>
            </a:r>
            <a:endParaRPr sz="3000" b="1" dirty="0">
              <a:latin typeface="+mj-lt"/>
            </a:endParaRPr>
          </a:p>
        </p:txBody>
      </p:sp>
      <p:sp>
        <p:nvSpPr>
          <p:cNvPr id="1024" name="Google Shape;1024;p38"/>
          <p:cNvSpPr txBox="1">
            <a:spLocks noGrp="1"/>
          </p:cNvSpPr>
          <p:nvPr>
            <p:ph type="subTitle" idx="14"/>
          </p:nvPr>
        </p:nvSpPr>
        <p:spPr>
          <a:xfrm>
            <a:off x="374956" y="6175199"/>
            <a:ext cx="4802339" cy="610800"/>
          </a:xfrm>
          <a:prstGeom prst="rect">
            <a:avLst/>
          </a:prstGeom>
        </p:spPr>
        <p:txBody>
          <a:bodyPr spcFirstLastPara="1" wrap="square" lIns="121900" tIns="121900" rIns="121900" bIns="121900" anchor="b" anchorCtr="0">
            <a:noAutofit/>
          </a:bodyPr>
          <a:lstStyle/>
          <a:p>
            <a:pPr marL="0" indent="0" algn="ctr"/>
            <a:r>
              <a:rPr lang="en-US" sz="3000" b="1" dirty="0">
                <a:latin typeface="+mj-lt"/>
              </a:rPr>
              <a:t>Online Support for       At-Risk Youth: </a:t>
            </a:r>
          </a:p>
          <a:p>
            <a:pPr marL="0" indent="0" algn="ctr"/>
            <a:r>
              <a:rPr lang="en-US" sz="3000" b="1" dirty="0">
                <a:latin typeface="+mj-lt"/>
              </a:rPr>
              <a:t>Methods and Findings</a:t>
            </a:r>
            <a:endParaRPr sz="3000" b="1" dirty="0">
              <a:latin typeface="+mj-lt"/>
            </a:endParaRPr>
          </a:p>
        </p:txBody>
      </p:sp>
      <p:sp>
        <p:nvSpPr>
          <p:cNvPr id="1025" name="Google Shape;1025;p38"/>
          <p:cNvSpPr txBox="1">
            <a:spLocks noGrp="1"/>
          </p:cNvSpPr>
          <p:nvPr>
            <p:ph type="subTitle" idx="15"/>
          </p:nvPr>
        </p:nvSpPr>
        <p:spPr>
          <a:xfrm>
            <a:off x="1869141" y="6329725"/>
            <a:ext cx="11564471" cy="610800"/>
          </a:xfrm>
          <a:prstGeom prst="rect">
            <a:avLst/>
          </a:prstGeom>
        </p:spPr>
        <p:txBody>
          <a:bodyPr spcFirstLastPara="1" wrap="square" lIns="121900" tIns="121900" rIns="121900" bIns="121900" anchor="b" anchorCtr="0">
            <a:noAutofit/>
          </a:bodyPr>
          <a:lstStyle/>
          <a:p>
            <a:pPr marL="0" indent="0" algn="ctr"/>
            <a:r>
              <a:rPr lang="en-US" sz="3333" b="1" dirty="0">
                <a:latin typeface="+mj-lt"/>
              </a:rPr>
              <a:t>Discussion</a:t>
            </a:r>
          </a:p>
          <a:p>
            <a:pPr marL="0" indent="0" algn="ctr"/>
            <a:r>
              <a:rPr lang="en-US" sz="3333" b="1" dirty="0">
                <a:latin typeface="+mj-lt"/>
              </a:rPr>
              <a:t> and Implications</a:t>
            </a:r>
          </a:p>
          <a:p>
            <a:pPr marL="0" indent="0" algn="ctr"/>
            <a:r>
              <a:rPr lang="en-US" sz="3333" b="1" dirty="0">
                <a:latin typeface="+mj-lt"/>
              </a:rPr>
              <a:t> for Practice</a:t>
            </a:r>
            <a:endParaRPr sz="3333" b="1" dirty="0">
              <a:latin typeface="+mj-lt"/>
            </a:endParaRPr>
          </a:p>
        </p:txBody>
      </p:sp>
      <p:pic>
        <p:nvPicPr>
          <p:cNvPr id="8" name="תמונה 7">
            <a:extLst>
              <a:ext uri="{FF2B5EF4-FFF2-40B4-BE49-F238E27FC236}">
                <a16:creationId xmlns:a16="http://schemas.microsoft.com/office/drawing/2014/main" id="{EA60AE4A-32E9-BBCE-7386-DE72DA5885A1}"/>
              </a:ext>
            </a:extLst>
          </p:cNvPr>
          <p:cNvPicPr>
            <a:picLocks noChangeAspect="1"/>
          </p:cNvPicPr>
          <p:nvPr/>
        </p:nvPicPr>
        <p:blipFill>
          <a:blip r:embed="rId3"/>
          <a:stretch>
            <a:fillRect/>
          </a:stretch>
        </p:blipFill>
        <p:spPr>
          <a:xfrm>
            <a:off x="9070521" y="510168"/>
            <a:ext cx="3118000" cy="2335066"/>
          </a:xfrm>
          <a:prstGeom prst="rect">
            <a:avLst/>
          </a:prstGeom>
        </p:spPr>
      </p:pic>
      <p:grpSp>
        <p:nvGrpSpPr>
          <p:cNvPr id="19" name="Google Shape;1250;p40">
            <a:extLst>
              <a:ext uri="{FF2B5EF4-FFF2-40B4-BE49-F238E27FC236}">
                <a16:creationId xmlns:a16="http://schemas.microsoft.com/office/drawing/2014/main" id="{4AB8275F-B30B-12FD-344D-7434EFACBD0F}"/>
              </a:ext>
            </a:extLst>
          </p:cNvPr>
          <p:cNvGrpSpPr/>
          <p:nvPr/>
        </p:nvGrpSpPr>
        <p:grpSpPr>
          <a:xfrm>
            <a:off x="11488890" y="5354489"/>
            <a:ext cx="517452" cy="409497"/>
            <a:chOff x="8351038" y="3222477"/>
            <a:chExt cx="557586" cy="335343"/>
          </a:xfrm>
        </p:grpSpPr>
        <p:sp>
          <p:nvSpPr>
            <p:cNvPr id="20" name="Google Shape;1251;p40">
              <a:extLst>
                <a:ext uri="{FF2B5EF4-FFF2-40B4-BE49-F238E27FC236}">
                  <a16:creationId xmlns:a16="http://schemas.microsoft.com/office/drawing/2014/main" id="{AB86A562-38C1-F449-8450-3E7953539B4E}"/>
                </a:ext>
              </a:extLst>
            </p:cNvPr>
            <p:cNvSpPr/>
            <p:nvPr/>
          </p:nvSpPr>
          <p:spPr>
            <a:xfrm>
              <a:off x="8352349" y="3390537"/>
              <a:ext cx="25402" cy="37195"/>
            </a:xfrm>
            <a:custGeom>
              <a:avLst/>
              <a:gdLst/>
              <a:ahLst/>
              <a:cxnLst/>
              <a:rect l="l" t="t" r="r" b="b"/>
              <a:pathLst>
                <a:path w="1260" h="1845" extrusionOk="0">
                  <a:moveTo>
                    <a:pt x="536" y="0"/>
                  </a:moveTo>
                  <a:lnTo>
                    <a:pt x="0" y="1844"/>
                  </a:lnTo>
                  <a:lnTo>
                    <a:pt x="1259" y="1690"/>
                  </a:lnTo>
                  <a:lnTo>
                    <a:pt x="536" y="0"/>
                  </a:lnTo>
                  <a:close/>
                </a:path>
              </a:pathLst>
            </a:custGeom>
            <a:solidFill>
              <a:schemeClr val="lt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21" name="Google Shape;1252;p40">
              <a:extLst>
                <a:ext uri="{FF2B5EF4-FFF2-40B4-BE49-F238E27FC236}">
                  <a16:creationId xmlns:a16="http://schemas.microsoft.com/office/drawing/2014/main" id="{68E7C791-E9FB-E951-16C5-F9F7463A31F3}"/>
                </a:ext>
              </a:extLst>
            </p:cNvPr>
            <p:cNvSpPr/>
            <p:nvPr/>
          </p:nvSpPr>
          <p:spPr>
            <a:xfrm>
              <a:off x="8351038" y="3252294"/>
              <a:ext cx="549158" cy="305525"/>
            </a:xfrm>
            <a:custGeom>
              <a:avLst/>
              <a:gdLst/>
              <a:ahLst/>
              <a:cxnLst/>
              <a:rect l="l" t="t" r="r" b="b"/>
              <a:pathLst>
                <a:path w="27240" h="15155" extrusionOk="0">
                  <a:moveTo>
                    <a:pt x="19458" y="0"/>
                  </a:moveTo>
                  <a:cubicBezTo>
                    <a:pt x="19375" y="0"/>
                    <a:pt x="19291" y="13"/>
                    <a:pt x="19209" y="37"/>
                  </a:cubicBezTo>
                  <a:cubicBezTo>
                    <a:pt x="13945" y="1613"/>
                    <a:pt x="3668" y="6447"/>
                    <a:pt x="646" y="7885"/>
                  </a:cubicBezTo>
                  <a:cubicBezTo>
                    <a:pt x="167" y="8112"/>
                    <a:pt x="0" y="8710"/>
                    <a:pt x="293" y="9152"/>
                  </a:cubicBezTo>
                  <a:cubicBezTo>
                    <a:pt x="1723" y="11358"/>
                    <a:pt x="4290" y="13925"/>
                    <a:pt x="5305" y="14912"/>
                  </a:cubicBezTo>
                  <a:cubicBezTo>
                    <a:pt x="5472" y="15071"/>
                    <a:pt x="5690" y="15155"/>
                    <a:pt x="5912" y="15155"/>
                  </a:cubicBezTo>
                  <a:cubicBezTo>
                    <a:pt x="6037" y="15155"/>
                    <a:pt x="6162" y="15128"/>
                    <a:pt x="6280" y="15075"/>
                  </a:cubicBezTo>
                  <a:cubicBezTo>
                    <a:pt x="7799" y="14364"/>
                    <a:pt x="9538" y="13511"/>
                    <a:pt x="10253" y="13157"/>
                  </a:cubicBezTo>
                  <a:cubicBezTo>
                    <a:pt x="10374" y="13098"/>
                    <a:pt x="10505" y="13068"/>
                    <a:pt x="10636" y="13068"/>
                  </a:cubicBezTo>
                  <a:cubicBezTo>
                    <a:pt x="10737" y="13068"/>
                    <a:pt x="10838" y="13085"/>
                    <a:pt x="10935" y="13121"/>
                  </a:cubicBezTo>
                  <a:cubicBezTo>
                    <a:pt x="11634" y="13377"/>
                    <a:pt x="12214" y="13604"/>
                    <a:pt x="12556" y="13738"/>
                  </a:cubicBezTo>
                  <a:cubicBezTo>
                    <a:pt x="12657" y="13780"/>
                    <a:pt x="12765" y="13800"/>
                    <a:pt x="12873" y="13800"/>
                  </a:cubicBezTo>
                  <a:cubicBezTo>
                    <a:pt x="12986" y="13800"/>
                    <a:pt x="13099" y="13778"/>
                    <a:pt x="13206" y="13734"/>
                  </a:cubicBezTo>
                  <a:cubicBezTo>
                    <a:pt x="13660" y="13543"/>
                    <a:pt x="14436" y="13226"/>
                    <a:pt x="14932" y="13023"/>
                  </a:cubicBezTo>
                  <a:cubicBezTo>
                    <a:pt x="15224" y="12905"/>
                    <a:pt x="15427" y="12637"/>
                    <a:pt x="15464" y="12325"/>
                  </a:cubicBezTo>
                  <a:cubicBezTo>
                    <a:pt x="15505" y="12024"/>
                    <a:pt x="15541" y="11683"/>
                    <a:pt x="15566" y="11415"/>
                  </a:cubicBezTo>
                  <a:cubicBezTo>
                    <a:pt x="15598" y="11122"/>
                    <a:pt x="15773" y="10866"/>
                    <a:pt x="16037" y="10732"/>
                  </a:cubicBezTo>
                  <a:cubicBezTo>
                    <a:pt x="16419" y="10541"/>
                    <a:pt x="16959" y="10273"/>
                    <a:pt x="17332" y="10091"/>
                  </a:cubicBezTo>
                  <a:cubicBezTo>
                    <a:pt x="17452" y="10032"/>
                    <a:pt x="17582" y="10003"/>
                    <a:pt x="17711" y="10003"/>
                  </a:cubicBezTo>
                  <a:cubicBezTo>
                    <a:pt x="17877" y="10003"/>
                    <a:pt x="18042" y="10050"/>
                    <a:pt x="18185" y="10143"/>
                  </a:cubicBezTo>
                  <a:cubicBezTo>
                    <a:pt x="18612" y="10416"/>
                    <a:pt x="19172" y="10822"/>
                    <a:pt x="19538" y="11086"/>
                  </a:cubicBezTo>
                  <a:cubicBezTo>
                    <a:pt x="19689" y="11198"/>
                    <a:pt x="19869" y="11256"/>
                    <a:pt x="20050" y="11256"/>
                  </a:cubicBezTo>
                  <a:cubicBezTo>
                    <a:pt x="20157" y="11256"/>
                    <a:pt x="20264" y="11236"/>
                    <a:pt x="20367" y="11195"/>
                  </a:cubicBezTo>
                  <a:cubicBezTo>
                    <a:pt x="22962" y="10168"/>
                    <a:pt x="25403" y="8807"/>
                    <a:pt x="26671" y="8064"/>
                  </a:cubicBezTo>
                  <a:cubicBezTo>
                    <a:pt x="27142" y="7779"/>
                    <a:pt x="27239" y="7138"/>
                    <a:pt x="26874" y="6727"/>
                  </a:cubicBezTo>
                  <a:cubicBezTo>
                    <a:pt x="23259" y="2694"/>
                    <a:pt x="20822" y="789"/>
                    <a:pt x="19956" y="163"/>
                  </a:cubicBezTo>
                  <a:cubicBezTo>
                    <a:pt x="19810" y="56"/>
                    <a:pt x="19636" y="0"/>
                    <a:pt x="19458" y="0"/>
                  </a:cubicBezTo>
                  <a:close/>
                </a:path>
              </a:pathLst>
            </a:custGeom>
            <a:solidFill>
              <a:schemeClr val="lt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22" name="Google Shape;1253;p40">
              <a:extLst>
                <a:ext uri="{FF2B5EF4-FFF2-40B4-BE49-F238E27FC236}">
                  <a16:creationId xmlns:a16="http://schemas.microsoft.com/office/drawing/2014/main" id="{51560E30-AABE-10AC-4AE6-67A4D69D75C5}"/>
                </a:ext>
              </a:extLst>
            </p:cNvPr>
            <p:cNvSpPr/>
            <p:nvPr/>
          </p:nvSpPr>
          <p:spPr>
            <a:xfrm>
              <a:off x="8359465" y="3222477"/>
              <a:ext cx="549158" cy="305525"/>
            </a:xfrm>
            <a:custGeom>
              <a:avLst/>
              <a:gdLst/>
              <a:ahLst/>
              <a:cxnLst/>
              <a:rect l="l" t="t" r="r" b="b"/>
              <a:pathLst>
                <a:path w="27240" h="15155" extrusionOk="0">
                  <a:moveTo>
                    <a:pt x="19459" y="1"/>
                  </a:moveTo>
                  <a:cubicBezTo>
                    <a:pt x="19375" y="1"/>
                    <a:pt x="19291" y="13"/>
                    <a:pt x="19209" y="38"/>
                  </a:cubicBezTo>
                  <a:cubicBezTo>
                    <a:pt x="13945" y="1614"/>
                    <a:pt x="3669" y="6448"/>
                    <a:pt x="646" y="7885"/>
                  </a:cubicBezTo>
                  <a:cubicBezTo>
                    <a:pt x="171" y="8113"/>
                    <a:pt x="1" y="8710"/>
                    <a:pt x="293" y="9153"/>
                  </a:cubicBezTo>
                  <a:cubicBezTo>
                    <a:pt x="1723" y="11358"/>
                    <a:pt x="4290" y="13925"/>
                    <a:pt x="5305" y="14908"/>
                  </a:cubicBezTo>
                  <a:cubicBezTo>
                    <a:pt x="5473" y="15070"/>
                    <a:pt x="5692" y="15155"/>
                    <a:pt x="5914" y="15155"/>
                  </a:cubicBezTo>
                  <a:cubicBezTo>
                    <a:pt x="6038" y="15155"/>
                    <a:pt x="6163" y="15129"/>
                    <a:pt x="6280" y="15075"/>
                  </a:cubicBezTo>
                  <a:cubicBezTo>
                    <a:pt x="7800" y="14364"/>
                    <a:pt x="9538" y="13511"/>
                    <a:pt x="10253" y="13158"/>
                  </a:cubicBezTo>
                  <a:cubicBezTo>
                    <a:pt x="10372" y="13098"/>
                    <a:pt x="10503" y="13068"/>
                    <a:pt x="10635" y="13068"/>
                  </a:cubicBezTo>
                  <a:cubicBezTo>
                    <a:pt x="10736" y="13068"/>
                    <a:pt x="10838" y="13086"/>
                    <a:pt x="10935" y="13121"/>
                  </a:cubicBezTo>
                  <a:cubicBezTo>
                    <a:pt x="11634" y="13377"/>
                    <a:pt x="12215" y="13605"/>
                    <a:pt x="12556" y="13739"/>
                  </a:cubicBezTo>
                  <a:cubicBezTo>
                    <a:pt x="12658" y="13779"/>
                    <a:pt x="12768" y="13799"/>
                    <a:pt x="12877" y="13799"/>
                  </a:cubicBezTo>
                  <a:cubicBezTo>
                    <a:pt x="12989" y="13799"/>
                    <a:pt x="13101" y="13778"/>
                    <a:pt x="13206" y="13735"/>
                  </a:cubicBezTo>
                  <a:cubicBezTo>
                    <a:pt x="13661" y="13544"/>
                    <a:pt x="14437" y="13227"/>
                    <a:pt x="14932" y="13024"/>
                  </a:cubicBezTo>
                  <a:cubicBezTo>
                    <a:pt x="15225" y="12906"/>
                    <a:pt x="15428" y="12638"/>
                    <a:pt x="15464" y="12325"/>
                  </a:cubicBezTo>
                  <a:cubicBezTo>
                    <a:pt x="15501" y="12029"/>
                    <a:pt x="15537" y="11683"/>
                    <a:pt x="15566" y="11419"/>
                  </a:cubicBezTo>
                  <a:cubicBezTo>
                    <a:pt x="15594" y="11123"/>
                    <a:pt x="15773" y="10867"/>
                    <a:pt x="16037" y="10733"/>
                  </a:cubicBezTo>
                  <a:cubicBezTo>
                    <a:pt x="16415" y="10542"/>
                    <a:pt x="16955" y="10274"/>
                    <a:pt x="17329" y="10091"/>
                  </a:cubicBezTo>
                  <a:cubicBezTo>
                    <a:pt x="17450" y="10032"/>
                    <a:pt x="17581" y="10003"/>
                    <a:pt x="17711" y="10003"/>
                  </a:cubicBezTo>
                  <a:cubicBezTo>
                    <a:pt x="17877" y="10003"/>
                    <a:pt x="18042" y="10050"/>
                    <a:pt x="18186" y="10144"/>
                  </a:cubicBezTo>
                  <a:cubicBezTo>
                    <a:pt x="18612" y="10420"/>
                    <a:pt x="19173" y="10822"/>
                    <a:pt x="19538" y="11090"/>
                  </a:cubicBezTo>
                  <a:cubicBezTo>
                    <a:pt x="19689" y="11200"/>
                    <a:pt x="19868" y="11257"/>
                    <a:pt x="20049" y="11257"/>
                  </a:cubicBezTo>
                  <a:cubicBezTo>
                    <a:pt x="20156" y="11257"/>
                    <a:pt x="20264" y="11237"/>
                    <a:pt x="20367" y="11196"/>
                  </a:cubicBezTo>
                  <a:cubicBezTo>
                    <a:pt x="22963" y="10172"/>
                    <a:pt x="25404" y="8812"/>
                    <a:pt x="26671" y="8064"/>
                  </a:cubicBezTo>
                  <a:cubicBezTo>
                    <a:pt x="27142" y="7784"/>
                    <a:pt x="27240" y="7138"/>
                    <a:pt x="26874" y="6728"/>
                  </a:cubicBezTo>
                  <a:cubicBezTo>
                    <a:pt x="23255" y="2698"/>
                    <a:pt x="20822" y="789"/>
                    <a:pt x="19957" y="164"/>
                  </a:cubicBezTo>
                  <a:cubicBezTo>
                    <a:pt x="19810" y="56"/>
                    <a:pt x="19636" y="1"/>
                    <a:pt x="19459" y="1"/>
                  </a:cubicBezTo>
                  <a:close/>
                </a:path>
              </a:pathLst>
            </a:custGeom>
            <a:solidFill>
              <a:schemeClr val="dk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23" name="Google Shape;1254;p40">
              <a:extLst>
                <a:ext uri="{FF2B5EF4-FFF2-40B4-BE49-F238E27FC236}">
                  <a16:creationId xmlns:a16="http://schemas.microsoft.com/office/drawing/2014/main" id="{20C1D4D0-8119-D8AE-FAF1-640E94D4DCEE}"/>
                </a:ext>
              </a:extLst>
            </p:cNvPr>
            <p:cNvSpPr/>
            <p:nvPr/>
          </p:nvSpPr>
          <p:spPr>
            <a:xfrm>
              <a:off x="8393698" y="3358017"/>
              <a:ext cx="109267" cy="58666"/>
            </a:xfrm>
            <a:custGeom>
              <a:avLst/>
              <a:gdLst/>
              <a:ahLst/>
              <a:cxnLst/>
              <a:rect l="l" t="t" r="r" b="b"/>
              <a:pathLst>
                <a:path w="5420" h="2910" extrusionOk="0">
                  <a:moveTo>
                    <a:pt x="4802" y="1"/>
                  </a:moveTo>
                  <a:lnTo>
                    <a:pt x="1" y="2194"/>
                  </a:lnTo>
                  <a:lnTo>
                    <a:pt x="622" y="2909"/>
                  </a:lnTo>
                  <a:lnTo>
                    <a:pt x="5419" y="756"/>
                  </a:lnTo>
                  <a:lnTo>
                    <a:pt x="4802" y="1"/>
                  </a:lnTo>
                  <a:close/>
                </a:path>
              </a:pathLst>
            </a:custGeom>
            <a:solidFill>
              <a:schemeClr val="lt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24" name="Google Shape;1255;p40">
              <a:extLst>
                <a:ext uri="{FF2B5EF4-FFF2-40B4-BE49-F238E27FC236}">
                  <a16:creationId xmlns:a16="http://schemas.microsoft.com/office/drawing/2014/main" id="{BEECBF30-E540-D72E-4DF9-23EB1E8859CE}"/>
                </a:ext>
              </a:extLst>
            </p:cNvPr>
            <p:cNvSpPr/>
            <p:nvPr/>
          </p:nvSpPr>
          <p:spPr>
            <a:xfrm>
              <a:off x="8415149" y="3387916"/>
              <a:ext cx="109267" cy="58645"/>
            </a:xfrm>
            <a:custGeom>
              <a:avLst/>
              <a:gdLst/>
              <a:ahLst/>
              <a:cxnLst/>
              <a:rect l="l" t="t" r="r" b="b"/>
              <a:pathLst>
                <a:path w="5420" h="2909" extrusionOk="0">
                  <a:moveTo>
                    <a:pt x="4802" y="0"/>
                  </a:moveTo>
                  <a:lnTo>
                    <a:pt x="1" y="2194"/>
                  </a:lnTo>
                  <a:lnTo>
                    <a:pt x="622" y="2909"/>
                  </a:lnTo>
                  <a:lnTo>
                    <a:pt x="5419" y="756"/>
                  </a:lnTo>
                  <a:lnTo>
                    <a:pt x="4802" y="0"/>
                  </a:lnTo>
                  <a:close/>
                </a:path>
              </a:pathLst>
            </a:custGeom>
            <a:solidFill>
              <a:schemeClr val="lt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25" name="Google Shape;1256;p40">
              <a:extLst>
                <a:ext uri="{FF2B5EF4-FFF2-40B4-BE49-F238E27FC236}">
                  <a16:creationId xmlns:a16="http://schemas.microsoft.com/office/drawing/2014/main" id="{1BC77D42-F47A-E296-DABA-5C6A4C77EA7C}"/>
                </a:ext>
              </a:extLst>
            </p:cNvPr>
            <p:cNvSpPr/>
            <p:nvPr/>
          </p:nvSpPr>
          <p:spPr>
            <a:xfrm>
              <a:off x="8441277" y="3417068"/>
              <a:ext cx="109166" cy="58726"/>
            </a:xfrm>
            <a:custGeom>
              <a:avLst/>
              <a:gdLst/>
              <a:ahLst/>
              <a:cxnLst/>
              <a:rect l="l" t="t" r="r" b="b"/>
              <a:pathLst>
                <a:path w="5415" h="2913" extrusionOk="0">
                  <a:moveTo>
                    <a:pt x="4798" y="0"/>
                  </a:moveTo>
                  <a:lnTo>
                    <a:pt x="0" y="2198"/>
                  </a:lnTo>
                  <a:lnTo>
                    <a:pt x="622" y="2913"/>
                  </a:lnTo>
                  <a:lnTo>
                    <a:pt x="5415" y="760"/>
                  </a:lnTo>
                  <a:lnTo>
                    <a:pt x="4798" y="0"/>
                  </a:lnTo>
                  <a:close/>
                </a:path>
              </a:pathLst>
            </a:custGeom>
            <a:solidFill>
              <a:schemeClr val="lt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grpSp>
      <p:grpSp>
        <p:nvGrpSpPr>
          <p:cNvPr id="26" name="Google Shape;1257;p40">
            <a:extLst>
              <a:ext uri="{FF2B5EF4-FFF2-40B4-BE49-F238E27FC236}">
                <a16:creationId xmlns:a16="http://schemas.microsoft.com/office/drawing/2014/main" id="{D6680889-BB29-2455-999F-2DA4B7DFB5A4}"/>
              </a:ext>
            </a:extLst>
          </p:cNvPr>
          <p:cNvGrpSpPr/>
          <p:nvPr/>
        </p:nvGrpSpPr>
        <p:grpSpPr>
          <a:xfrm>
            <a:off x="10546296" y="4262417"/>
            <a:ext cx="364244" cy="440610"/>
            <a:chOff x="7220211" y="1901524"/>
            <a:chExt cx="288107" cy="242774"/>
          </a:xfrm>
        </p:grpSpPr>
        <p:sp>
          <p:nvSpPr>
            <p:cNvPr id="27" name="Google Shape;1258;p40">
              <a:extLst>
                <a:ext uri="{FF2B5EF4-FFF2-40B4-BE49-F238E27FC236}">
                  <a16:creationId xmlns:a16="http://schemas.microsoft.com/office/drawing/2014/main" id="{A7667D41-11C9-13DD-4A73-8A4726E143E4}"/>
                </a:ext>
              </a:extLst>
            </p:cNvPr>
            <p:cNvSpPr/>
            <p:nvPr/>
          </p:nvSpPr>
          <p:spPr>
            <a:xfrm>
              <a:off x="7311518" y="2086398"/>
              <a:ext cx="64290" cy="57900"/>
            </a:xfrm>
            <a:custGeom>
              <a:avLst/>
              <a:gdLst/>
              <a:ahLst/>
              <a:cxnLst/>
              <a:rect l="l" t="t" r="r" b="b"/>
              <a:pathLst>
                <a:path w="3189" h="2872" extrusionOk="0">
                  <a:moveTo>
                    <a:pt x="1596" y="0"/>
                  </a:moveTo>
                  <a:cubicBezTo>
                    <a:pt x="1205" y="0"/>
                    <a:pt x="815" y="159"/>
                    <a:pt x="532" y="473"/>
                  </a:cubicBezTo>
                  <a:cubicBezTo>
                    <a:pt x="0" y="1057"/>
                    <a:pt x="45" y="1963"/>
                    <a:pt x="630" y="2499"/>
                  </a:cubicBezTo>
                  <a:cubicBezTo>
                    <a:pt x="904" y="2749"/>
                    <a:pt x="1249" y="2871"/>
                    <a:pt x="1593" y="2871"/>
                  </a:cubicBezTo>
                  <a:cubicBezTo>
                    <a:pt x="1984" y="2871"/>
                    <a:pt x="2374" y="2713"/>
                    <a:pt x="2657" y="2402"/>
                  </a:cubicBezTo>
                  <a:cubicBezTo>
                    <a:pt x="3189" y="1813"/>
                    <a:pt x="3144" y="907"/>
                    <a:pt x="2559" y="375"/>
                  </a:cubicBezTo>
                  <a:cubicBezTo>
                    <a:pt x="2285" y="124"/>
                    <a:pt x="1940" y="0"/>
                    <a:pt x="1596" y="0"/>
                  </a:cubicBez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28" name="Google Shape;1259;p40">
              <a:extLst>
                <a:ext uri="{FF2B5EF4-FFF2-40B4-BE49-F238E27FC236}">
                  <a16:creationId xmlns:a16="http://schemas.microsoft.com/office/drawing/2014/main" id="{87FEDFFA-617F-25F8-B033-428B75E55A5A}"/>
                </a:ext>
              </a:extLst>
            </p:cNvPr>
            <p:cNvSpPr/>
            <p:nvPr/>
          </p:nvSpPr>
          <p:spPr>
            <a:xfrm>
              <a:off x="7273112" y="2029585"/>
              <a:ext cx="151099" cy="64149"/>
            </a:xfrm>
            <a:custGeom>
              <a:avLst/>
              <a:gdLst/>
              <a:ahLst/>
              <a:cxnLst/>
              <a:rect l="l" t="t" r="r" b="b"/>
              <a:pathLst>
                <a:path w="7495" h="3182" extrusionOk="0">
                  <a:moveTo>
                    <a:pt x="3479" y="1"/>
                  </a:moveTo>
                  <a:cubicBezTo>
                    <a:pt x="1063" y="1"/>
                    <a:pt x="198" y="1554"/>
                    <a:pt x="163" y="1621"/>
                  </a:cubicBezTo>
                  <a:cubicBezTo>
                    <a:pt x="0" y="1922"/>
                    <a:pt x="110" y="2299"/>
                    <a:pt x="407" y="2462"/>
                  </a:cubicBezTo>
                  <a:cubicBezTo>
                    <a:pt x="503" y="2515"/>
                    <a:pt x="608" y="2541"/>
                    <a:pt x="712" y="2541"/>
                  </a:cubicBezTo>
                  <a:cubicBezTo>
                    <a:pt x="931" y="2541"/>
                    <a:pt x="1144" y="2428"/>
                    <a:pt x="1260" y="2226"/>
                  </a:cubicBezTo>
                  <a:cubicBezTo>
                    <a:pt x="1287" y="2187"/>
                    <a:pt x="1848" y="1257"/>
                    <a:pt x="3484" y="1257"/>
                  </a:cubicBezTo>
                  <a:cubicBezTo>
                    <a:pt x="3537" y="1257"/>
                    <a:pt x="3592" y="1258"/>
                    <a:pt x="3648" y="1260"/>
                  </a:cubicBezTo>
                  <a:cubicBezTo>
                    <a:pt x="5581" y="1325"/>
                    <a:pt x="6183" y="2726"/>
                    <a:pt x="6203" y="2783"/>
                  </a:cubicBezTo>
                  <a:cubicBezTo>
                    <a:pt x="6297" y="3027"/>
                    <a:pt x="6532" y="3181"/>
                    <a:pt x="6787" y="3181"/>
                  </a:cubicBezTo>
                  <a:cubicBezTo>
                    <a:pt x="6829" y="3181"/>
                    <a:pt x="6871" y="3177"/>
                    <a:pt x="6914" y="3169"/>
                  </a:cubicBezTo>
                  <a:cubicBezTo>
                    <a:pt x="6946" y="3161"/>
                    <a:pt x="6983" y="3148"/>
                    <a:pt x="7015" y="3136"/>
                  </a:cubicBezTo>
                  <a:cubicBezTo>
                    <a:pt x="7336" y="3010"/>
                    <a:pt x="7495" y="2649"/>
                    <a:pt x="7369" y="2324"/>
                  </a:cubicBezTo>
                  <a:cubicBezTo>
                    <a:pt x="7336" y="2234"/>
                    <a:pt x="6471" y="102"/>
                    <a:pt x="3689" y="4"/>
                  </a:cubicBezTo>
                  <a:cubicBezTo>
                    <a:pt x="3617" y="2"/>
                    <a:pt x="3547" y="1"/>
                    <a:pt x="3479" y="1"/>
                  </a:cubicBez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29" name="Google Shape;1260;p40">
              <a:extLst>
                <a:ext uri="{FF2B5EF4-FFF2-40B4-BE49-F238E27FC236}">
                  <a16:creationId xmlns:a16="http://schemas.microsoft.com/office/drawing/2014/main" id="{A9A07F54-B5F3-288A-6902-2FCB08865910}"/>
                </a:ext>
              </a:extLst>
            </p:cNvPr>
            <p:cNvSpPr/>
            <p:nvPr/>
          </p:nvSpPr>
          <p:spPr>
            <a:xfrm>
              <a:off x="7247387" y="1966643"/>
              <a:ext cx="225469" cy="87615"/>
            </a:xfrm>
            <a:custGeom>
              <a:avLst/>
              <a:gdLst/>
              <a:ahLst/>
              <a:cxnLst/>
              <a:rect l="l" t="t" r="r" b="b"/>
              <a:pathLst>
                <a:path w="11184" h="4346" extrusionOk="0">
                  <a:moveTo>
                    <a:pt x="5159" y="1"/>
                  </a:moveTo>
                  <a:cubicBezTo>
                    <a:pt x="1509" y="1"/>
                    <a:pt x="223" y="2305"/>
                    <a:pt x="167" y="2403"/>
                  </a:cubicBezTo>
                  <a:cubicBezTo>
                    <a:pt x="1" y="2708"/>
                    <a:pt x="115" y="3090"/>
                    <a:pt x="419" y="3256"/>
                  </a:cubicBezTo>
                  <a:cubicBezTo>
                    <a:pt x="515" y="3308"/>
                    <a:pt x="617" y="3333"/>
                    <a:pt x="718" y="3333"/>
                  </a:cubicBezTo>
                  <a:cubicBezTo>
                    <a:pt x="939" y="3333"/>
                    <a:pt x="1154" y="3214"/>
                    <a:pt x="1268" y="3005"/>
                  </a:cubicBezTo>
                  <a:cubicBezTo>
                    <a:pt x="1312" y="2934"/>
                    <a:pt x="2292" y="1253"/>
                    <a:pt x="5169" y="1253"/>
                  </a:cubicBezTo>
                  <a:cubicBezTo>
                    <a:pt x="5258" y="1253"/>
                    <a:pt x="5348" y="1255"/>
                    <a:pt x="5440" y="1258"/>
                  </a:cubicBezTo>
                  <a:cubicBezTo>
                    <a:pt x="8815" y="1376"/>
                    <a:pt x="9847" y="3845"/>
                    <a:pt x="9888" y="3947"/>
                  </a:cubicBezTo>
                  <a:cubicBezTo>
                    <a:pt x="9982" y="4191"/>
                    <a:pt x="10217" y="4346"/>
                    <a:pt x="10472" y="4346"/>
                  </a:cubicBezTo>
                  <a:cubicBezTo>
                    <a:pt x="10514" y="4346"/>
                    <a:pt x="10556" y="4341"/>
                    <a:pt x="10598" y="4333"/>
                  </a:cubicBezTo>
                  <a:cubicBezTo>
                    <a:pt x="10635" y="4325"/>
                    <a:pt x="10667" y="4317"/>
                    <a:pt x="10700" y="4304"/>
                  </a:cubicBezTo>
                  <a:cubicBezTo>
                    <a:pt x="11025" y="4174"/>
                    <a:pt x="11183" y="3813"/>
                    <a:pt x="11057" y="3492"/>
                  </a:cubicBezTo>
                  <a:cubicBezTo>
                    <a:pt x="11005" y="3358"/>
                    <a:pt x="9705" y="153"/>
                    <a:pt x="5484" y="7"/>
                  </a:cubicBezTo>
                  <a:cubicBezTo>
                    <a:pt x="5374" y="3"/>
                    <a:pt x="5266" y="1"/>
                    <a:pt x="5159" y="1"/>
                  </a:cubicBez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dirty="0">
                <a:solidFill>
                  <a:srgbClr val="000000"/>
                </a:solidFill>
                <a:latin typeface="Arial"/>
                <a:cs typeface="Arial"/>
                <a:sym typeface="Arial"/>
              </a:endParaRPr>
            </a:p>
          </p:txBody>
        </p:sp>
        <p:sp>
          <p:nvSpPr>
            <p:cNvPr id="30" name="Google Shape;1261;p40">
              <a:extLst>
                <a:ext uri="{FF2B5EF4-FFF2-40B4-BE49-F238E27FC236}">
                  <a16:creationId xmlns:a16="http://schemas.microsoft.com/office/drawing/2014/main" id="{633E8825-3372-904D-14B6-C7249056B503}"/>
                </a:ext>
              </a:extLst>
            </p:cNvPr>
            <p:cNvSpPr/>
            <p:nvPr/>
          </p:nvSpPr>
          <p:spPr>
            <a:xfrm>
              <a:off x="7220211" y="1901524"/>
              <a:ext cx="288107" cy="107533"/>
            </a:xfrm>
            <a:custGeom>
              <a:avLst/>
              <a:gdLst/>
              <a:ahLst/>
              <a:cxnLst/>
              <a:rect l="l" t="t" r="r" b="b"/>
              <a:pathLst>
                <a:path w="14291" h="5334" extrusionOk="0">
                  <a:moveTo>
                    <a:pt x="6590" y="1"/>
                  </a:moveTo>
                  <a:cubicBezTo>
                    <a:pt x="1881" y="1"/>
                    <a:pt x="238" y="2940"/>
                    <a:pt x="167" y="3070"/>
                  </a:cubicBezTo>
                  <a:cubicBezTo>
                    <a:pt x="0" y="3371"/>
                    <a:pt x="114" y="3753"/>
                    <a:pt x="419" y="3919"/>
                  </a:cubicBezTo>
                  <a:cubicBezTo>
                    <a:pt x="514" y="3971"/>
                    <a:pt x="617" y="3996"/>
                    <a:pt x="718" y="3996"/>
                  </a:cubicBezTo>
                  <a:cubicBezTo>
                    <a:pt x="941" y="3996"/>
                    <a:pt x="1156" y="3877"/>
                    <a:pt x="1268" y="3667"/>
                  </a:cubicBezTo>
                  <a:cubicBezTo>
                    <a:pt x="1327" y="3569"/>
                    <a:pt x="2665" y="1256"/>
                    <a:pt x="6592" y="1256"/>
                  </a:cubicBezTo>
                  <a:cubicBezTo>
                    <a:pt x="6709" y="1256"/>
                    <a:pt x="6828" y="1259"/>
                    <a:pt x="6950" y="1263"/>
                  </a:cubicBezTo>
                  <a:cubicBezTo>
                    <a:pt x="11540" y="1425"/>
                    <a:pt x="12938" y="4793"/>
                    <a:pt x="12994" y="4935"/>
                  </a:cubicBezTo>
                  <a:cubicBezTo>
                    <a:pt x="13089" y="5179"/>
                    <a:pt x="13324" y="5333"/>
                    <a:pt x="13579" y="5333"/>
                  </a:cubicBezTo>
                  <a:cubicBezTo>
                    <a:pt x="13621" y="5333"/>
                    <a:pt x="13663" y="5329"/>
                    <a:pt x="13705" y="5321"/>
                  </a:cubicBezTo>
                  <a:cubicBezTo>
                    <a:pt x="13742" y="5313"/>
                    <a:pt x="13774" y="5304"/>
                    <a:pt x="13807" y="5288"/>
                  </a:cubicBezTo>
                  <a:cubicBezTo>
                    <a:pt x="14132" y="5162"/>
                    <a:pt x="14290" y="4801"/>
                    <a:pt x="14164" y="4476"/>
                  </a:cubicBezTo>
                  <a:cubicBezTo>
                    <a:pt x="14095" y="4305"/>
                    <a:pt x="12434" y="199"/>
                    <a:pt x="6995" y="8"/>
                  </a:cubicBezTo>
                  <a:cubicBezTo>
                    <a:pt x="6858" y="3"/>
                    <a:pt x="6723" y="1"/>
                    <a:pt x="6590" y="1"/>
                  </a:cubicBezTo>
                  <a:close/>
                </a:path>
              </a:pathLst>
            </a:custGeom>
            <a:solidFill>
              <a:schemeClr val="accent5"/>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grpSp>
      <p:sp>
        <p:nvSpPr>
          <p:cNvPr id="31" name="Google Shape;1262;p40">
            <a:extLst>
              <a:ext uri="{FF2B5EF4-FFF2-40B4-BE49-F238E27FC236}">
                <a16:creationId xmlns:a16="http://schemas.microsoft.com/office/drawing/2014/main" id="{19FFB6F2-DBDF-11DD-0F8A-DDD7EF397CE3}"/>
              </a:ext>
            </a:extLst>
          </p:cNvPr>
          <p:cNvSpPr/>
          <p:nvPr/>
        </p:nvSpPr>
        <p:spPr>
          <a:xfrm rot="18824067">
            <a:off x="11453083" y="4354922"/>
            <a:ext cx="398936" cy="334452"/>
          </a:xfrm>
          <a:custGeom>
            <a:avLst/>
            <a:gdLst/>
            <a:ahLst/>
            <a:cxnLst/>
            <a:rect l="l" t="t" r="r" b="b"/>
            <a:pathLst>
              <a:path w="15420" h="13959" extrusionOk="0">
                <a:moveTo>
                  <a:pt x="7231" y="2778"/>
                </a:moveTo>
                <a:cubicBezTo>
                  <a:pt x="9563" y="5045"/>
                  <a:pt x="11061" y="8505"/>
                  <a:pt x="11061" y="8505"/>
                </a:cubicBezTo>
                <a:cubicBezTo>
                  <a:pt x="9110" y="9256"/>
                  <a:pt x="4543" y="10163"/>
                  <a:pt x="4384" y="10194"/>
                </a:cubicBezTo>
                <a:lnTo>
                  <a:pt x="4384" y="10194"/>
                </a:lnTo>
                <a:cubicBezTo>
                  <a:pt x="5180" y="7286"/>
                  <a:pt x="7231" y="2778"/>
                  <a:pt x="7231" y="2778"/>
                </a:cubicBezTo>
                <a:close/>
                <a:moveTo>
                  <a:pt x="7522" y="0"/>
                </a:moveTo>
                <a:cubicBezTo>
                  <a:pt x="5645" y="0"/>
                  <a:pt x="3806" y="759"/>
                  <a:pt x="2462" y="2173"/>
                </a:cubicBezTo>
                <a:cubicBezTo>
                  <a:pt x="521" y="4220"/>
                  <a:pt x="1" y="7238"/>
                  <a:pt x="1146" y="9817"/>
                </a:cubicBezTo>
                <a:cubicBezTo>
                  <a:pt x="2271" y="12341"/>
                  <a:pt x="4772" y="13959"/>
                  <a:pt x="7520" y="13959"/>
                </a:cubicBezTo>
                <a:cubicBezTo>
                  <a:pt x="7581" y="13959"/>
                  <a:pt x="7641" y="13958"/>
                  <a:pt x="7702" y="13956"/>
                </a:cubicBezTo>
                <a:cubicBezTo>
                  <a:pt x="10525" y="13883"/>
                  <a:pt x="13027" y="12116"/>
                  <a:pt x="14039" y="9484"/>
                </a:cubicBezTo>
                <a:cubicBezTo>
                  <a:pt x="15420" y="5885"/>
                  <a:pt x="13624" y="1848"/>
                  <a:pt x="10026" y="467"/>
                </a:cubicBezTo>
                <a:cubicBezTo>
                  <a:pt x="9211" y="153"/>
                  <a:pt x="8363" y="0"/>
                  <a:pt x="7522" y="0"/>
                </a:cubicBezTo>
                <a:close/>
              </a:path>
            </a:pathLst>
          </a:custGeom>
          <a:solidFill>
            <a:schemeClr val="accent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grpSp>
        <p:nvGrpSpPr>
          <p:cNvPr id="32" name="Google Shape;1263;p40">
            <a:extLst>
              <a:ext uri="{FF2B5EF4-FFF2-40B4-BE49-F238E27FC236}">
                <a16:creationId xmlns:a16="http://schemas.microsoft.com/office/drawing/2014/main" id="{144FF328-000F-3EC9-747C-D7E14FA90669}"/>
              </a:ext>
            </a:extLst>
          </p:cNvPr>
          <p:cNvGrpSpPr/>
          <p:nvPr/>
        </p:nvGrpSpPr>
        <p:grpSpPr>
          <a:xfrm>
            <a:off x="10610502" y="1315182"/>
            <a:ext cx="388593" cy="571589"/>
            <a:chOff x="5658788" y="2331488"/>
            <a:chExt cx="261600" cy="352550"/>
          </a:xfrm>
        </p:grpSpPr>
        <p:sp>
          <p:nvSpPr>
            <p:cNvPr id="33" name="Google Shape;1264;p40">
              <a:extLst>
                <a:ext uri="{FF2B5EF4-FFF2-40B4-BE49-F238E27FC236}">
                  <a16:creationId xmlns:a16="http://schemas.microsoft.com/office/drawing/2014/main" id="{33B1C77D-75A2-0F9A-9038-6469ACE9692F}"/>
                </a:ext>
              </a:extLst>
            </p:cNvPr>
            <p:cNvSpPr/>
            <p:nvPr/>
          </p:nvSpPr>
          <p:spPr>
            <a:xfrm>
              <a:off x="5714063" y="2331488"/>
              <a:ext cx="206325" cy="352550"/>
            </a:xfrm>
            <a:custGeom>
              <a:avLst/>
              <a:gdLst/>
              <a:ahLst/>
              <a:cxnLst/>
              <a:rect l="l" t="t" r="r" b="b"/>
              <a:pathLst>
                <a:path w="8253" h="14102" extrusionOk="0">
                  <a:moveTo>
                    <a:pt x="1412" y="1433"/>
                  </a:moveTo>
                  <a:lnTo>
                    <a:pt x="4256" y="2985"/>
                  </a:lnTo>
                  <a:lnTo>
                    <a:pt x="3224" y="5978"/>
                  </a:lnTo>
                  <a:lnTo>
                    <a:pt x="1412" y="1433"/>
                  </a:lnTo>
                  <a:close/>
                  <a:moveTo>
                    <a:pt x="3894" y="7652"/>
                  </a:moveTo>
                  <a:lnTo>
                    <a:pt x="7168" y="8460"/>
                  </a:lnTo>
                  <a:lnTo>
                    <a:pt x="5787" y="12392"/>
                  </a:lnTo>
                  <a:lnTo>
                    <a:pt x="3894" y="7652"/>
                  </a:lnTo>
                  <a:close/>
                  <a:moveTo>
                    <a:pt x="537" y="0"/>
                  </a:moveTo>
                  <a:cubicBezTo>
                    <a:pt x="246" y="0"/>
                    <a:pt x="0" y="301"/>
                    <a:pt x="125" y="612"/>
                  </a:cubicBezTo>
                  <a:lnTo>
                    <a:pt x="5397" y="13822"/>
                  </a:lnTo>
                  <a:cubicBezTo>
                    <a:pt x="5462" y="13992"/>
                    <a:pt x="5629" y="14102"/>
                    <a:pt x="5807" y="14102"/>
                  </a:cubicBezTo>
                  <a:lnTo>
                    <a:pt x="5820" y="14102"/>
                  </a:lnTo>
                  <a:cubicBezTo>
                    <a:pt x="6002" y="14098"/>
                    <a:pt x="6169" y="13980"/>
                    <a:pt x="6230" y="13805"/>
                  </a:cubicBezTo>
                  <a:lnTo>
                    <a:pt x="8167" y="8293"/>
                  </a:lnTo>
                  <a:cubicBezTo>
                    <a:pt x="8253" y="8042"/>
                    <a:pt x="8110" y="7774"/>
                    <a:pt x="7855" y="7713"/>
                  </a:cubicBezTo>
                  <a:lnTo>
                    <a:pt x="3906" y="6738"/>
                  </a:lnTo>
                  <a:lnTo>
                    <a:pt x="5218" y="2915"/>
                  </a:lnTo>
                  <a:cubicBezTo>
                    <a:pt x="5287" y="2712"/>
                    <a:pt x="5202" y="2485"/>
                    <a:pt x="5011" y="2379"/>
                  </a:cubicBezTo>
                  <a:lnTo>
                    <a:pt x="750" y="56"/>
                  </a:lnTo>
                  <a:cubicBezTo>
                    <a:pt x="680" y="17"/>
                    <a:pt x="607" y="0"/>
                    <a:pt x="537" y="0"/>
                  </a:cubicBezTo>
                  <a:close/>
                </a:path>
              </a:pathLst>
            </a:custGeom>
            <a:solidFill>
              <a:schemeClr val="lt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34" name="Google Shape;1265;p40">
              <a:extLst>
                <a:ext uri="{FF2B5EF4-FFF2-40B4-BE49-F238E27FC236}">
                  <a16:creationId xmlns:a16="http://schemas.microsoft.com/office/drawing/2014/main" id="{7F8FF856-3282-3E94-C80D-1FC14CAC5308}"/>
                </a:ext>
              </a:extLst>
            </p:cNvPr>
            <p:cNvSpPr/>
            <p:nvPr/>
          </p:nvSpPr>
          <p:spPr>
            <a:xfrm>
              <a:off x="5658788" y="2445163"/>
              <a:ext cx="151025" cy="201525"/>
            </a:xfrm>
            <a:custGeom>
              <a:avLst/>
              <a:gdLst/>
              <a:ahLst/>
              <a:cxnLst/>
              <a:rect l="l" t="t" r="r" b="b"/>
              <a:pathLst>
                <a:path w="6041" h="8061" extrusionOk="0">
                  <a:moveTo>
                    <a:pt x="506" y="0"/>
                  </a:moveTo>
                  <a:cubicBezTo>
                    <a:pt x="331" y="0"/>
                    <a:pt x="164" y="105"/>
                    <a:pt x="94" y="278"/>
                  </a:cubicBezTo>
                  <a:cubicBezTo>
                    <a:pt x="0" y="505"/>
                    <a:pt x="110" y="765"/>
                    <a:pt x="337" y="858"/>
                  </a:cubicBezTo>
                  <a:lnTo>
                    <a:pt x="4939" y="2743"/>
                  </a:lnTo>
                  <a:lnTo>
                    <a:pt x="2827" y="7435"/>
                  </a:lnTo>
                  <a:cubicBezTo>
                    <a:pt x="2693" y="7727"/>
                    <a:pt x="2908" y="8060"/>
                    <a:pt x="3233" y="8060"/>
                  </a:cubicBezTo>
                  <a:cubicBezTo>
                    <a:pt x="3408" y="8060"/>
                    <a:pt x="3562" y="7959"/>
                    <a:pt x="3636" y="7800"/>
                  </a:cubicBezTo>
                  <a:lnTo>
                    <a:pt x="5939" y="2690"/>
                  </a:lnTo>
                  <a:cubicBezTo>
                    <a:pt x="6040" y="2459"/>
                    <a:pt x="5935" y="2191"/>
                    <a:pt x="5699" y="2093"/>
                  </a:cubicBezTo>
                  <a:lnTo>
                    <a:pt x="674" y="34"/>
                  </a:lnTo>
                  <a:cubicBezTo>
                    <a:pt x="619" y="11"/>
                    <a:pt x="562" y="0"/>
                    <a:pt x="506" y="0"/>
                  </a:cubicBezTo>
                  <a:close/>
                </a:path>
              </a:pathLst>
            </a:custGeom>
            <a:solidFill>
              <a:schemeClr val="lt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grpSp>
      <p:grpSp>
        <p:nvGrpSpPr>
          <p:cNvPr id="35" name="Google Shape;1300;p40">
            <a:extLst>
              <a:ext uri="{FF2B5EF4-FFF2-40B4-BE49-F238E27FC236}">
                <a16:creationId xmlns:a16="http://schemas.microsoft.com/office/drawing/2014/main" id="{E1F5F4EA-8491-2C16-532C-3518BE17B0CF}"/>
              </a:ext>
            </a:extLst>
          </p:cNvPr>
          <p:cNvGrpSpPr/>
          <p:nvPr/>
        </p:nvGrpSpPr>
        <p:grpSpPr>
          <a:xfrm rot="1863367">
            <a:off x="10408687" y="3099091"/>
            <a:ext cx="668748" cy="362700"/>
            <a:chOff x="6086682" y="1657156"/>
            <a:chExt cx="1017475" cy="509002"/>
          </a:xfrm>
        </p:grpSpPr>
        <p:sp>
          <p:nvSpPr>
            <p:cNvPr id="36" name="Google Shape;1301;p40">
              <a:extLst>
                <a:ext uri="{FF2B5EF4-FFF2-40B4-BE49-F238E27FC236}">
                  <a16:creationId xmlns:a16="http://schemas.microsoft.com/office/drawing/2014/main" id="{70934D4F-F77B-3331-E2D0-A255FD9D45CB}"/>
                </a:ext>
              </a:extLst>
            </p:cNvPr>
            <p:cNvSpPr/>
            <p:nvPr/>
          </p:nvSpPr>
          <p:spPr>
            <a:xfrm>
              <a:off x="7038826" y="1923197"/>
              <a:ext cx="64048" cy="53988"/>
            </a:xfrm>
            <a:custGeom>
              <a:avLst/>
              <a:gdLst/>
              <a:ahLst/>
              <a:cxnLst/>
              <a:rect l="l" t="t" r="r" b="b"/>
              <a:pathLst>
                <a:path w="3177" h="2678" extrusionOk="0">
                  <a:moveTo>
                    <a:pt x="3103" y="1"/>
                  </a:moveTo>
                  <a:lnTo>
                    <a:pt x="0" y="1337"/>
                  </a:lnTo>
                  <a:lnTo>
                    <a:pt x="3103" y="2678"/>
                  </a:lnTo>
                  <a:cubicBezTo>
                    <a:pt x="3177" y="1199"/>
                    <a:pt x="3103" y="1"/>
                    <a:pt x="3103" y="1"/>
                  </a:cubicBezTo>
                  <a:close/>
                </a:path>
              </a:pathLst>
            </a:custGeom>
            <a:solidFill>
              <a:schemeClr val="lt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grpSp>
          <p:nvGrpSpPr>
            <p:cNvPr id="37" name="Google Shape;1302;p40">
              <a:extLst>
                <a:ext uri="{FF2B5EF4-FFF2-40B4-BE49-F238E27FC236}">
                  <a16:creationId xmlns:a16="http://schemas.microsoft.com/office/drawing/2014/main" id="{BC847EF1-3991-290F-EB79-1EF4FC6E7C77}"/>
                </a:ext>
              </a:extLst>
            </p:cNvPr>
            <p:cNvGrpSpPr/>
            <p:nvPr/>
          </p:nvGrpSpPr>
          <p:grpSpPr>
            <a:xfrm>
              <a:off x="6086682" y="1657156"/>
              <a:ext cx="1017475" cy="509002"/>
              <a:chOff x="6086682" y="1657156"/>
              <a:chExt cx="1017475" cy="509002"/>
            </a:xfrm>
          </p:grpSpPr>
          <p:sp>
            <p:nvSpPr>
              <p:cNvPr id="38" name="Google Shape;1303;p40">
                <a:extLst>
                  <a:ext uri="{FF2B5EF4-FFF2-40B4-BE49-F238E27FC236}">
                    <a16:creationId xmlns:a16="http://schemas.microsoft.com/office/drawing/2014/main" id="{72BB6BE3-8D88-7B07-E27E-1E4792F617A8}"/>
                  </a:ext>
                </a:extLst>
              </p:cNvPr>
              <p:cNvSpPr/>
              <p:nvPr/>
            </p:nvSpPr>
            <p:spPr>
              <a:xfrm>
                <a:off x="6088234" y="1818139"/>
                <a:ext cx="53323" cy="59311"/>
              </a:xfrm>
              <a:custGeom>
                <a:avLst/>
                <a:gdLst/>
                <a:ahLst/>
                <a:cxnLst/>
                <a:rect l="l" t="t" r="r" b="b"/>
                <a:pathLst>
                  <a:path w="2645" h="2942" extrusionOk="0">
                    <a:moveTo>
                      <a:pt x="49" y="1"/>
                    </a:moveTo>
                    <a:cubicBezTo>
                      <a:pt x="1" y="979"/>
                      <a:pt x="1" y="1958"/>
                      <a:pt x="49" y="2941"/>
                    </a:cubicBezTo>
                    <a:lnTo>
                      <a:pt x="2645" y="1861"/>
                    </a:lnTo>
                    <a:lnTo>
                      <a:pt x="49" y="1"/>
                    </a:lnTo>
                    <a:close/>
                  </a:path>
                </a:pathLst>
              </a:custGeom>
              <a:solidFill>
                <a:srgbClr val="9DABB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39" name="Google Shape;1304;p40">
                <a:extLst>
                  <a:ext uri="{FF2B5EF4-FFF2-40B4-BE49-F238E27FC236}">
                    <a16:creationId xmlns:a16="http://schemas.microsoft.com/office/drawing/2014/main" id="{37279118-790C-1AAD-C2C7-C7120C9A3773}"/>
                  </a:ext>
                </a:extLst>
              </p:cNvPr>
              <p:cNvSpPr/>
              <p:nvPr/>
            </p:nvSpPr>
            <p:spPr>
              <a:xfrm>
                <a:off x="6086682" y="1708989"/>
                <a:ext cx="1017475" cy="457168"/>
              </a:xfrm>
              <a:custGeom>
                <a:avLst/>
                <a:gdLst/>
                <a:ahLst/>
                <a:cxnLst/>
                <a:rect l="l" t="t" r="r" b="b"/>
                <a:pathLst>
                  <a:path w="50470" h="22677" extrusionOk="0">
                    <a:moveTo>
                      <a:pt x="18072" y="0"/>
                    </a:moveTo>
                    <a:cubicBezTo>
                      <a:pt x="17710" y="0"/>
                      <a:pt x="17347" y="57"/>
                      <a:pt x="16999" y="171"/>
                    </a:cubicBezTo>
                    <a:cubicBezTo>
                      <a:pt x="9408" y="2669"/>
                      <a:pt x="2978" y="6056"/>
                      <a:pt x="488" y="7445"/>
                    </a:cubicBezTo>
                    <a:cubicBezTo>
                      <a:pt x="0" y="7718"/>
                      <a:pt x="8" y="8416"/>
                      <a:pt x="500" y="8680"/>
                    </a:cubicBezTo>
                    <a:cubicBezTo>
                      <a:pt x="12576" y="15127"/>
                      <a:pt x="26598" y="20748"/>
                      <a:pt x="30924" y="22438"/>
                    </a:cubicBezTo>
                    <a:cubicBezTo>
                      <a:pt x="31332" y="22597"/>
                      <a:pt x="31761" y="22676"/>
                      <a:pt x="32191" y="22676"/>
                    </a:cubicBezTo>
                    <a:cubicBezTo>
                      <a:pt x="32672" y="22676"/>
                      <a:pt x="33152" y="22577"/>
                      <a:pt x="33600" y="22377"/>
                    </a:cubicBezTo>
                    <a:cubicBezTo>
                      <a:pt x="40136" y="19501"/>
                      <a:pt x="47301" y="15427"/>
                      <a:pt x="49990" y="13867"/>
                    </a:cubicBezTo>
                    <a:cubicBezTo>
                      <a:pt x="50470" y="13587"/>
                      <a:pt x="50453" y="12884"/>
                      <a:pt x="49958" y="12633"/>
                    </a:cubicBezTo>
                    <a:cubicBezTo>
                      <a:pt x="40579" y="7848"/>
                      <a:pt x="23689" y="1779"/>
                      <a:pt x="19225" y="199"/>
                    </a:cubicBezTo>
                    <a:cubicBezTo>
                      <a:pt x="18853" y="66"/>
                      <a:pt x="18462" y="0"/>
                      <a:pt x="18072" y="0"/>
                    </a:cubicBezTo>
                    <a:close/>
                  </a:path>
                </a:pathLst>
              </a:custGeom>
              <a:solidFill>
                <a:schemeClr val="lt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40" name="Google Shape;1305;p40">
                <a:extLst>
                  <a:ext uri="{FF2B5EF4-FFF2-40B4-BE49-F238E27FC236}">
                    <a16:creationId xmlns:a16="http://schemas.microsoft.com/office/drawing/2014/main" id="{2BE565B1-BC2E-E381-8903-F11D96DDA957}"/>
                  </a:ext>
                </a:extLst>
              </p:cNvPr>
              <p:cNvSpPr/>
              <p:nvPr/>
            </p:nvSpPr>
            <p:spPr>
              <a:xfrm>
                <a:off x="6086682" y="1657156"/>
                <a:ext cx="1017475" cy="457168"/>
              </a:xfrm>
              <a:custGeom>
                <a:avLst/>
                <a:gdLst/>
                <a:ahLst/>
                <a:cxnLst/>
                <a:rect l="l" t="t" r="r" b="b"/>
                <a:pathLst>
                  <a:path w="50470" h="22677" extrusionOk="0">
                    <a:moveTo>
                      <a:pt x="18072" y="0"/>
                    </a:moveTo>
                    <a:cubicBezTo>
                      <a:pt x="17710" y="0"/>
                      <a:pt x="17347" y="57"/>
                      <a:pt x="16999" y="170"/>
                    </a:cubicBezTo>
                    <a:cubicBezTo>
                      <a:pt x="9408" y="2668"/>
                      <a:pt x="2978" y="6056"/>
                      <a:pt x="488" y="7445"/>
                    </a:cubicBezTo>
                    <a:cubicBezTo>
                      <a:pt x="0" y="7717"/>
                      <a:pt x="8" y="8416"/>
                      <a:pt x="500" y="8680"/>
                    </a:cubicBezTo>
                    <a:cubicBezTo>
                      <a:pt x="12576" y="15126"/>
                      <a:pt x="26598" y="20752"/>
                      <a:pt x="30924" y="22438"/>
                    </a:cubicBezTo>
                    <a:cubicBezTo>
                      <a:pt x="31332" y="22597"/>
                      <a:pt x="31761" y="22676"/>
                      <a:pt x="32191" y="22676"/>
                    </a:cubicBezTo>
                    <a:cubicBezTo>
                      <a:pt x="32672" y="22676"/>
                      <a:pt x="33152" y="22576"/>
                      <a:pt x="33600" y="22377"/>
                    </a:cubicBezTo>
                    <a:cubicBezTo>
                      <a:pt x="40136" y="19501"/>
                      <a:pt x="47301" y="15427"/>
                      <a:pt x="49990" y="13867"/>
                    </a:cubicBezTo>
                    <a:cubicBezTo>
                      <a:pt x="50470" y="13587"/>
                      <a:pt x="50453" y="12884"/>
                      <a:pt x="49958" y="12632"/>
                    </a:cubicBezTo>
                    <a:cubicBezTo>
                      <a:pt x="40579" y="7847"/>
                      <a:pt x="23689" y="1779"/>
                      <a:pt x="19225" y="199"/>
                    </a:cubicBezTo>
                    <a:cubicBezTo>
                      <a:pt x="18853" y="66"/>
                      <a:pt x="18462" y="0"/>
                      <a:pt x="18072" y="0"/>
                    </a:cubicBezTo>
                    <a:close/>
                  </a:path>
                </a:pathLst>
              </a:custGeom>
              <a:solidFill>
                <a:schemeClr val="dk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41" name="Google Shape;1306;p40">
                <a:extLst>
                  <a:ext uri="{FF2B5EF4-FFF2-40B4-BE49-F238E27FC236}">
                    <a16:creationId xmlns:a16="http://schemas.microsoft.com/office/drawing/2014/main" id="{8A1123A0-5957-A69D-1957-6E9336088488}"/>
                  </a:ext>
                </a:extLst>
              </p:cNvPr>
              <p:cNvSpPr/>
              <p:nvPr/>
            </p:nvSpPr>
            <p:spPr>
              <a:xfrm>
                <a:off x="6139583" y="1675502"/>
                <a:ext cx="862707" cy="374049"/>
              </a:xfrm>
              <a:custGeom>
                <a:avLst/>
                <a:gdLst/>
                <a:ahLst/>
                <a:cxnLst/>
                <a:rect l="l" t="t" r="r" b="b"/>
                <a:pathLst>
                  <a:path w="42793" h="18554" extrusionOk="0">
                    <a:moveTo>
                      <a:pt x="15310" y="1"/>
                    </a:moveTo>
                    <a:cubicBezTo>
                      <a:pt x="15007" y="1"/>
                      <a:pt x="14703" y="47"/>
                      <a:pt x="14408" y="138"/>
                    </a:cubicBezTo>
                    <a:cubicBezTo>
                      <a:pt x="7974" y="2181"/>
                      <a:pt x="2523" y="4955"/>
                      <a:pt x="407" y="6088"/>
                    </a:cubicBezTo>
                    <a:cubicBezTo>
                      <a:pt x="0" y="6308"/>
                      <a:pt x="8" y="6893"/>
                      <a:pt x="419" y="7104"/>
                    </a:cubicBezTo>
                    <a:cubicBezTo>
                      <a:pt x="630" y="7214"/>
                      <a:pt x="837" y="7319"/>
                      <a:pt x="1052" y="7425"/>
                    </a:cubicBezTo>
                    <a:cubicBezTo>
                      <a:pt x="2332" y="8079"/>
                      <a:pt x="3636" y="8725"/>
                      <a:pt x="4944" y="9346"/>
                    </a:cubicBezTo>
                    <a:cubicBezTo>
                      <a:pt x="6272" y="9984"/>
                      <a:pt x="7604" y="10601"/>
                      <a:pt x="8920" y="11198"/>
                    </a:cubicBezTo>
                    <a:cubicBezTo>
                      <a:pt x="11422" y="12332"/>
                      <a:pt x="13868" y="13392"/>
                      <a:pt x="16118" y="14326"/>
                    </a:cubicBezTo>
                    <a:cubicBezTo>
                      <a:pt x="17044" y="14720"/>
                      <a:pt x="17938" y="15090"/>
                      <a:pt x="18787" y="15435"/>
                    </a:cubicBezTo>
                    <a:cubicBezTo>
                      <a:pt x="22117" y="16796"/>
                      <a:pt x="24790" y="17823"/>
                      <a:pt x="26212" y="18364"/>
                    </a:cubicBezTo>
                    <a:cubicBezTo>
                      <a:pt x="26555" y="18491"/>
                      <a:pt x="26915" y="18554"/>
                      <a:pt x="27275" y="18554"/>
                    </a:cubicBezTo>
                    <a:cubicBezTo>
                      <a:pt x="27686" y="18554"/>
                      <a:pt x="28097" y="18471"/>
                      <a:pt x="28482" y="18307"/>
                    </a:cubicBezTo>
                    <a:cubicBezTo>
                      <a:pt x="30538" y="17437"/>
                      <a:pt x="32678" y="16426"/>
                      <a:pt x="34661" y="15435"/>
                    </a:cubicBezTo>
                    <a:cubicBezTo>
                      <a:pt x="35412" y="15061"/>
                      <a:pt x="36143" y="14692"/>
                      <a:pt x="36842" y="14330"/>
                    </a:cubicBezTo>
                    <a:cubicBezTo>
                      <a:pt x="39259" y="13079"/>
                      <a:pt x="41269" y="11970"/>
                      <a:pt x="42382" y="11349"/>
                    </a:cubicBezTo>
                    <a:cubicBezTo>
                      <a:pt x="42793" y="11125"/>
                      <a:pt x="42776" y="10528"/>
                      <a:pt x="42354" y="10329"/>
                    </a:cubicBezTo>
                    <a:cubicBezTo>
                      <a:pt x="42175" y="10240"/>
                      <a:pt x="41996" y="10154"/>
                      <a:pt x="41814" y="10065"/>
                    </a:cubicBezTo>
                    <a:cubicBezTo>
                      <a:pt x="40550" y="9460"/>
                      <a:pt x="39141" y="8826"/>
                      <a:pt x="37654" y="8193"/>
                    </a:cubicBezTo>
                    <a:cubicBezTo>
                      <a:pt x="35741" y="7368"/>
                      <a:pt x="33698" y="6543"/>
                      <a:pt x="31647" y="5743"/>
                    </a:cubicBezTo>
                    <a:lnTo>
                      <a:pt x="31639" y="5743"/>
                    </a:lnTo>
                    <a:cubicBezTo>
                      <a:pt x="30022" y="5114"/>
                      <a:pt x="28393" y="4500"/>
                      <a:pt x="26837" y="3915"/>
                    </a:cubicBezTo>
                    <a:lnTo>
                      <a:pt x="26829" y="3915"/>
                    </a:lnTo>
                    <a:cubicBezTo>
                      <a:pt x="22162" y="2189"/>
                      <a:pt x="18076" y="771"/>
                      <a:pt x="16293" y="166"/>
                    </a:cubicBezTo>
                    <a:cubicBezTo>
                      <a:pt x="15974" y="56"/>
                      <a:pt x="15642" y="1"/>
                      <a:pt x="15310" y="1"/>
                    </a:cubicBezTo>
                    <a:close/>
                  </a:path>
                </a:pathLst>
              </a:custGeom>
              <a:solidFill>
                <a:schemeClr val="lt2"/>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42" name="Google Shape;1307;p40">
                <a:extLst>
                  <a:ext uri="{FF2B5EF4-FFF2-40B4-BE49-F238E27FC236}">
                    <a16:creationId xmlns:a16="http://schemas.microsoft.com/office/drawing/2014/main" id="{96A8DB57-998A-C716-4D6A-6F0F4E46554A}"/>
                  </a:ext>
                </a:extLst>
              </p:cNvPr>
              <p:cNvSpPr/>
              <p:nvPr/>
            </p:nvSpPr>
            <p:spPr>
              <a:xfrm>
                <a:off x="6141781" y="1754592"/>
                <a:ext cx="635806" cy="70600"/>
              </a:xfrm>
              <a:custGeom>
                <a:avLst/>
                <a:gdLst/>
                <a:ahLst/>
                <a:cxnLst/>
                <a:rect l="l" t="t" r="r" b="b"/>
                <a:pathLst>
                  <a:path w="31538" h="3502" extrusionOk="0">
                    <a:moveTo>
                      <a:pt x="26724" y="0"/>
                    </a:moveTo>
                    <a:cubicBezTo>
                      <a:pt x="19828" y="564"/>
                      <a:pt x="4290" y="1801"/>
                      <a:pt x="1556" y="1801"/>
                    </a:cubicBezTo>
                    <a:cubicBezTo>
                      <a:pt x="1334" y="1801"/>
                      <a:pt x="1196" y="1793"/>
                      <a:pt x="1155" y="1776"/>
                    </a:cubicBezTo>
                    <a:lnTo>
                      <a:pt x="1" y="2641"/>
                    </a:lnTo>
                    <a:lnTo>
                      <a:pt x="943" y="3502"/>
                    </a:lnTo>
                    <a:lnTo>
                      <a:pt x="31534" y="1828"/>
                    </a:lnTo>
                    <a:lnTo>
                      <a:pt x="31538" y="1828"/>
                    </a:lnTo>
                    <a:lnTo>
                      <a:pt x="26728" y="0"/>
                    </a:lnTo>
                    <a:close/>
                  </a:path>
                </a:pathLst>
              </a:custGeom>
              <a:solidFill>
                <a:srgbClr val="D5F2ED">
                  <a:alpha val="38610"/>
                </a:srgbClr>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43" name="Google Shape;1308;p40">
                <a:extLst>
                  <a:ext uri="{FF2B5EF4-FFF2-40B4-BE49-F238E27FC236}">
                    <a16:creationId xmlns:a16="http://schemas.microsoft.com/office/drawing/2014/main" id="{1022B9E3-7E99-17E0-82A8-A75736037A8E}"/>
                  </a:ext>
                </a:extLst>
              </p:cNvPr>
              <p:cNvSpPr/>
              <p:nvPr/>
            </p:nvSpPr>
            <p:spPr>
              <a:xfrm>
                <a:off x="6239237" y="1840820"/>
                <a:ext cx="743319" cy="60540"/>
              </a:xfrm>
              <a:custGeom>
                <a:avLst/>
                <a:gdLst/>
                <a:ahLst/>
                <a:cxnLst/>
                <a:rect l="l" t="t" r="r" b="b"/>
                <a:pathLst>
                  <a:path w="36871" h="3003" extrusionOk="0">
                    <a:moveTo>
                      <a:pt x="32711" y="1"/>
                    </a:moveTo>
                    <a:lnTo>
                      <a:pt x="1" y="1150"/>
                    </a:lnTo>
                    <a:cubicBezTo>
                      <a:pt x="1329" y="1792"/>
                      <a:pt x="2661" y="2409"/>
                      <a:pt x="3981" y="3002"/>
                    </a:cubicBezTo>
                    <a:lnTo>
                      <a:pt x="36871" y="1873"/>
                    </a:lnTo>
                    <a:lnTo>
                      <a:pt x="32711" y="1"/>
                    </a:lnTo>
                    <a:close/>
                  </a:path>
                </a:pathLst>
              </a:custGeom>
              <a:solidFill>
                <a:srgbClr val="D5F2ED">
                  <a:alpha val="38610"/>
                </a:srgbClr>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44" name="Google Shape;1309;p40">
                <a:extLst>
                  <a:ext uri="{FF2B5EF4-FFF2-40B4-BE49-F238E27FC236}">
                    <a16:creationId xmlns:a16="http://schemas.microsoft.com/office/drawing/2014/main" id="{EB424CFB-CAF2-0C48-52D0-790954AE42E7}"/>
                  </a:ext>
                </a:extLst>
              </p:cNvPr>
              <p:cNvSpPr/>
              <p:nvPr/>
            </p:nvSpPr>
            <p:spPr>
              <a:xfrm>
                <a:off x="6464512" y="1964405"/>
                <a:ext cx="417816" cy="22357"/>
              </a:xfrm>
              <a:custGeom>
                <a:avLst/>
                <a:gdLst/>
                <a:ahLst/>
                <a:cxnLst/>
                <a:rect l="l" t="t" r="r" b="b"/>
                <a:pathLst>
                  <a:path w="20725" h="1109" extrusionOk="0">
                    <a:moveTo>
                      <a:pt x="1" y="0"/>
                    </a:moveTo>
                    <a:lnTo>
                      <a:pt x="2670" y="1109"/>
                    </a:lnTo>
                    <a:lnTo>
                      <a:pt x="18544" y="1109"/>
                    </a:lnTo>
                    <a:lnTo>
                      <a:pt x="19100" y="825"/>
                    </a:lnTo>
                    <a:lnTo>
                      <a:pt x="20725" y="0"/>
                    </a:lnTo>
                    <a:close/>
                  </a:path>
                </a:pathLst>
              </a:custGeom>
              <a:solidFill>
                <a:srgbClr val="D5F2ED">
                  <a:alpha val="38610"/>
                </a:srgbClr>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sp>
            <p:nvSpPr>
              <p:cNvPr id="45" name="Google Shape;1310;p40">
                <a:extLst>
                  <a:ext uri="{FF2B5EF4-FFF2-40B4-BE49-F238E27FC236}">
                    <a16:creationId xmlns:a16="http://schemas.microsoft.com/office/drawing/2014/main" id="{39585850-2DC8-AD02-BAB0-7673C9042C71}"/>
                  </a:ext>
                </a:extLst>
              </p:cNvPr>
              <p:cNvSpPr/>
              <p:nvPr/>
            </p:nvSpPr>
            <p:spPr>
              <a:xfrm>
                <a:off x="6883307" y="1982913"/>
                <a:ext cx="40723" cy="27861"/>
              </a:xfrm>
              <a:custGeom>
                <a:avLst/>
                <a:gdLst/>
                <a:ahLst/>
                <a:cxnLst/>
                <a:rect l="l" t="t" r="r" b="b"/>
                <a:pathLst>
                  <a:path w="2020" h="1382" extrusionOk="0">
                    <a:moveTo>
                      <a:pt x="1012" y="0"/>
                    </a:moveTo>
                    <a:cubicBezTo>
                      <a:pt x="451" y="0"/>
                      <a:pt x="1" y="309"/>
                      <a:pt x="1" y="691"/>
                    </a:cubicBezTo>
                    <a:cubicBezTo>
                      <a:pt x="1" y="1072"/>
                      <a:pt x="451" y="1381"/>
                      <a:pt x="1012" y="1381"/>
                    </a:cubicBezTo>
                    <a:cubicBezTo>
                      <a:pt x="1569" y="1381"/>
                      <a:pt x="2019" y="1072"/>
                      <a:pt x="2019" y="691"/>
                    </a:cubicBezTo>
                    <a:cubicBezTo>
                      <a:pt x="2019" y="309"/>
                      <a:pt x="1569" y="0"/>
                      <a:pt x="1012" y="0"/>
                    </a:cubicBezTo>
                    <a:close/>
                  </a:path>
                </a:pathLst>
              </a:custGeom>
              <a:solidFill>
                <a:schemeClr val="dk1"/>
              </a:solidFill>
              <a:ln>
                <a:noFill/>
              </a:ln>
            </p:spPr>
            <p:txBody>
              <a:bodyPr spcFirstLastPara="1" wrap="square" lIns="121900" tIns="121900" rIns="121900" bIns="121900" anchor="ctr" anchorCtr="0">
                <a:noAutofit/>
              </a:bodyPr>
              <a:lstStyle/>
              <a:p>
                <a:pPr algn="l" defTabSz="1219170" rtl="0">
                  <a:buClr>
                    <a:srgbClr val="000000"/>
                  </a:buClr>
                </a:pPr>
                <a:endParaRPr sz="1867" kern="0">
                  <a:solidFill>
                    <a:srgbClr val="000000"/>
                  </a:solidFill>
                  <a:latin typeface="Arial"/>
                  <a:cs typeface="Arial"/>
                  <a:sym typeface="Aria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1"/>
          <p:cNvSpPr txBox="1">
            <a:spLocks noGrp="1"/>
          </p:cNvSpPr>
          <p:nvPr>
            <p:ph type="title"/>
          </p:nvPr>
        </p:nvSpPr>
        <p:spPr>
          <a:xfrm>
            <a:off x="712275" y="388564"/>
            <a:ext cx="12226036" cy="763600"/>
          </a:xfrm>
          <a:prstGeom prst="rect">
            <a:avLst/>
          </a:prstGeom>
        </p:spPr>
        <p:txBody>
          <a:bodyPr spcFirstLastPara="1" wrap="square" lIns="121900" tIns="121900" rIns="121900" bIns="121900" anchor="t" anchorCtr="0">
            <a:noAutofit/>
          </a:bodyPr>
          <a:lstStyle/>
          <a:p>
            <a:r>
              <a:rPr lang="en-US" sz="4000" b="1" dirty="0">
                <a:effectLst>
                  <a:outerShdw blurRad="38100" dist="38100" dir="2700000" algn="tl">
                    <a:srgbClr val="000000">
                      <a:alpha val="43137"/>
                    </a:srgbClr>
                  </a:outerShdw>
                </a:effectLst>
                <a:latin typeface="+mj-lt"/>
              </a:rPr>
              <a:t>Literature Review</a:t>
            </a:r>
            <a:br>
              <a:rPr lang="en-US" sz="4000" b="1" dirty="0">
                <a:effectLst>
                  <a:outerShdw blurRad="38100" dist="38100" dir="2700000" algn="tl">
                    <a:srgbClr val="000000">
                      <a:alpha val="43137"/>
                    </a:srgbClr>
                  </a:outerShdw>
                </a:effectLst>
                <a:latin typeface="+mj-lt"/>
              </a:rPr>
            </a:br>
            <a:endParaRPr sz="4000" b="1" dirty="0">
              <a:effectLst>
                <a:outerShdw blurRad="38100" dist="38100" dir="2700000" algn="tl">
                  <a:srgbClr val="000000">
                    <a:alpha val="43137"/>
                  </a:srgbClr>
                </a:outerShdw>
              </a:effectLst>
              <a:latin typeface="+mj-lt"/>
            </a:endParaRPr>
          </a:p>
        </p:txBody>
      </p:sp>
      <p:sp>
        <p:nvSpPr>
          <p:cNvPr id="1370" name="Google Shape;1370;p41"/>
          <p:cNvSpPr txBox="1">
            <a:spLocks noGrp="1"/>
          </p:cNvSpPr>
          <p:nvPr>
            <p:ph type="subTitle" idx="2"/>
          </p:nvPr>
        </p:nvSpPr>
        <p:spPr>
          <a:xfrm>
            <a:off x="269953" y="774664"/>
            <a:ext cx="11348613" cy="4018315"/>
          </a:xfrm>
          <a:prstGeom prst="rect">
            <a:avLst/>
          </a:prstGeom>
        </p:spPr>
        <p:txBody>
          <a:bodyPr spcFirstLastPara="1" wrap="square" lIns="121900" tIns="121900" rIns="121900" bIns="121900" anchor="t" anchorCtr="0">
            <a:noAutofit/>
          </a:bodyPr>
          <a:lstStyle/>
          <a:p>
            <a:pPr marL="0" indent="0"/>
            <a:endParaRPr lang="en-US" sz="2900" dirty="0">
              <a:latin typeface="+mj-lt"/>
            </a:endParaRPr>
          </a:p>
          <a:p>
            <a:pPr indent="-457200">
              <a:lnSpc>
                <a:spcPct val="121000"/>
              </a:lnSpc>
              <a:buFont typeface="Wingdings" panose="05000000000000000000" pitchFamily="2" charset="2"/>
              <a:buChar char="§"/>
            </a:pPr>
            <a:r>
              <a:rPr lang="en-US" sz="2900" dirty="0">
                <a:latin typeface="+mj-lt"/>
              </a:rPr>
              <a:t>Adolescence is a period characterized by a steep rise in interpersonal conflicts, emotional distress and dangerous behavior </a:t>
            </a:r>
            <a:r>
              <a:rPr lang="en-US" sz="2400" dirty="0">
                <a:latin typeface="+mj-lt"/>
              </a:rPr>
              <a:t>(Arnett, 1999; Sa</a:t>
            </a:r>
            <a:r>
              <a:rPr lang="it-IT" sz="2400" dirty="0">
                <a:latin typeface="+mj-lt"/>
              </a:rPr>
              <a:t>menta, Campione-Barr &amp; Aaron Metzger, 2006</a:t>
            </a:r>
            <a:r>
              <a:rPr lang="en-US" sz="2400" dirty="0">
                <a:latin typeface="+mj-lt"/>
              </a:rPr>
              <a:t>)</a:t>
            </a:r>
            <a:r>
              <a:rPr lang="it-IT" sz="2400" dirty="0">
                <a:latin typeface="+mj-lt"/>
              </a:rPr>
              <a:t> </a:t>
            </a:r>
            <a:endParaRPr lang="en-US" sz="2400" dirty="0">
              <a:latin typeface="+mj-lt"/>
            </a:endParaRPr>
          </a:p>
          <a:p>
            <a:pPr indent="-457200">
              <a:lnSpc>
                <a:spcPct val="121000"/>
              </a:lnSpc>
              <a:buFont typeface="Wingdings" panose="05000000000000000000" pitchFamily="2" charset="2"/>
              <a:buChar char="§"/>
            </a:pPr>
            <a:r>
              <a:rPr lang="en-US" sz="2900" dirty="0">
                <a:latin typeface="+mj-lt"/>
              </a:rPr>
              <a:t>Despite this, many youths either avoid seeking help, or conduct a restrained relationship with formal help providers, and report fear of exposure and stigma </a:t>
            </a:r>
            <a:r>
              <a:rPr lang="en-US" sz="2400" dirty="0">
                <a:latin typeface="+mj-lt"/>
              </a:rPr>
              <a:t>(</a:t>
            </a:r>
            <a:r>
              <a:rPr lang="en-US" sz="2400" dirty="0" err="1">
                <a:latin typeface="+mj-lt"/>
              </a:rPr>
              <a:t>Dubow</a:t>
            </a:r>
            <a:r>
              <a:rPr lang="en-US" sz="2400" dirty="0">
                <a:latin typeface="+mj-lt"/>
              </a:rPr>
              <a:t>, </a:t>
            </a:r>
            <a:r>
              <a:rPr lang="en-US" sz="2400" dirty="0" err="1">
                <a:latin typeface="+mj-lt"/>
              </a:rPr>
              <a:t>Lovko</a:t>
            </a:r>
            <a:r>
              <a:rPr lang="en-US" sz="2400" dirty="0">
                <a:latin typeface="+mj-lt"/>
              </a:rPr>
              <a:t>, &amp; </a:t>
            </a:r>
            <a:r>
              <a:rPr lang="en-US" sz="2400" dirty="0" err="1">
                <a:latin typeface="+mj-lt"/>
              </a:rPr>
              <a:t>Kausch</a:t>
            </a:r>
            <a:r>
              <a:rPr lang="en-US" sz="2400" dirty="0">
                <a:latin typeface="+mj-lt"/>
              </a:rPr>
              <a:t>, 1990; Offer et al., 1991; </a:t>
            </a:r>
            <a:r>
              <a:rPr lang="en-US" sz="2400" dirty="0" err="1">
                <a:latin typeface="+mj-lt"/>
              </a:rPr>
              <a:t>Rickwood</a:t>
            </a:r>
            <a:r>
              <a:rPr lang="en-US" sz="2400" dirty="0">
                <a:latin typeface="+mj-lt"/>
              </a:rPr>
              <a:t> &amp; Braithwaite, 1994). </a:t>
            </a:r>
            <a:endParaRPr lang="en-US" sz="2900" dirty="0">
              <a:latin typeface="+mj-lt"/>
            </a:endParaRPr>
          </a:p>
          <a:p>
            <a:pPr indent="-457200">
              <a:lnSpc>
                <a:spcPct val="121000"/>
              </a:lnSpc>
              <a:buFont typeface="Wingdings" panose="05000000000000000000" pitchFamily="2" charset="2"/>
              <a:buChar char="§"/>
            </a:pPr>
            <a:r>
              <a:rPr lang="en-US" sz="2900" dirty="0">
                <a:latin typeface="+mj-lt"/>
              </a:rPr>
              <a:t>Given the obstacles hindering help seeking and receipt, the online world offers unique opportunities for collecting information, support, and circles of belonging </a:t>
            </a:r>
            <a:r>
              <a:rPr lang="en-US" sz="2400" dirty="0">
                <a:latin typeface="+mj-lt"/>
              </a:rPr>
              <a:t>(Barak, 2007;Mesch &amp; Talmud, 2010).</a:t>
            </a:r>
          </a:p>
          <a:p>
            <a:pPr marL="0" indent="0"/>
            <a:endParaRPr lang="en-US" sz="2900" dirty="0">
              <a:latin typeface="+mj-lt"/>
            </a:endParaRPr>
          </a:p>
        </p:txBody>
      </p:sp>
    </p:spTree>
    <p:extLst>
      <p:ext uri="{BB962C8B-B14F-4D97-AF65-F5344CB8AC3E}">
        <p14:creationId xmlns:p14="http://schemas.microsoft.com/office/powerpoint/2010/main" val="252494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42"/>
          <p:cNvSpPr txBox="1">
            <a:spLocks noGrp="1"/>
          </p:cNvSpPr>
          <p:nvPr>
            <p:ph type="title"/>
          </p:nvPr>
        </p:nvSpPr>
        <p:spPr>
          <a:xfrm>
            <a:off x="1041101" y="255937"/>
            <a:ext cx="10281200" cy="763600"/>
          </a:xfrm>
          <a:prstGeom prst="rect">
            <a:avLst/>
          </a:prstGeom>
        </p:spPr>
        <p:txBody>
          <a:bodyPr spcFirstLastPara="1" wrap="square" lIns="121900" tIns="121900" rIns="121900" bIns="121900" anchor="t" anchorCtr="0">
            <a:noAutofit/>
          </a:bodyPr>
          <a:lstStyle/>
          <a:p>
            <a:r>
              <a:rPr lang="en-US" sz="4400" b="1" dirty="0">
                <a:effectLst>
                  <a:outerShdw blurRad="38100" dist="38100" dir="2700000" algn="tl">
                    <a:srgbClr val="000000">
                      <a:alpha val="43137"/>
                    </a:srgbClr>
                  </a:outerShdw>
                </a:effectLst>
                <a:latin typeface="+mj-lt"/>
              </a:rPr>
              <a:t>Literature Review</a:t>
            </a:r>
            <a:br>
              <a:rPr lang="en-US" sz="4400" b="1" dirty="0">
                <a:effectLst>
                  <a:outerShdw blurRad="38100" dist="38100" dir="2700000" algn="tl">
                    <a:srgbClr val="000000">
                      <a:alpha val="43137"/>
                    </a:srgbClr>
                  </a:outerShdw>
                </a:effectLst>
                <a:latin typeface="+mj-lt"/>
              </a:rPr>
            </a:br>
            <a:endParaRPr sz="4400" b="1" dirty="0">
              <a:effectLst>
                <a:outerShdw blurRad="38100" dist="38100" dir="2700000" algn="tl">
                  <a:srgbClr val="000000">
                    <a:alpha val="43137"/>
                  </a:srgbClr>
                </a:outerShdw>
              </a:effectLst>
              <a:latin typeface="+mj-lt"/>
            </a:endParaRPr>
          </a:p>
        </p:txBody>
      </p:sp>
      <p:sp>
        <p:nvSpPr>
          <p:cNvPr id="1442" name="Google Shape;1442;p42"/>
          <p:cNvSpPr txBox="1">
            <a:spLocks noGrp="1"/>
          </p:cNvSpPr>
          <p:nvPr>
            <p:ph type="subTitle" idx="1"/>
          </p:nvPr>
        </p:nvSpPr>
        <p:spPr>
          <a:xfrm>
            <a:off x="0" y="673024"/>
            <a:ext cx="12156845" cy="3064400"/>
          </a:xfrm>
          <a:prstGeom prst="rect">
            <a:avLst/>
          </a:prstGeom>
        </p:spPr>
        <p:txBody>
          <a:bodyPr spcFirstLastPara="1" wrap="square" lIns="121900" tIns="121900" rIns="121900" bIns="121900" anchor="t" anchorCtr="0">
            <a:noAutofit/>
          </a:bodyPr>
          <a:lstStyle/>
          <a:p>
            <a:pPr marL="0" indent="0">
              <a:buSzPts val="1100"/>
              <a:buNone/>
            </a:pPr>
            <a:endParaRPr lang="en-US" sz="3067" dirty="0">
              <a:latin typeface="+mj-lt"/>
            </a:endParaRPr>
          </a:p>
          <a:p>
            <a:pPr marL="457189" indent="-457189">
              <a:buSzPts val="1100"/>
              <a:buFont typeface="Wingdings" panose="05000000000000000000" pitchFamily="2" charset="2"/>
              <a:buChar char="§"/>
            </a:pPr>
            <a:r>
              <a:rPr lang="en-US" sz="3467" dirty="0">
                <a:latin typeface="+mj-lt"/>
              </a:rPr>
              <a:t>Youth and those struggling with face-to-face prefer digital communication </a:t>
            </a:r>
            <a:r>
              <a:rPr lang="en-US" sz="3067" dirty="0">
                <a:latin typeface="+mj-lt"/>
              </a:rPr>
              <a:t>(</a:t>
            </a:r>
            <a:r>
              <a:rPr lang="en-US" sz="3067" dirty="0" err="1">
                <a:latin typeface="+mj-lt"/>
              </a:rPr>
              <a:t>Denby</a:t>
            </a:r>
            <a:r>
              <a:rPr lang="en-US" sz="3067" dirty="0">
                <a:latin typeface="+mj-lt"/>
              </a:rPr>
              <a:t> et al., 2016; Mishna et al., 2012).</a:t>
            </a:r>
          </a:p>
          <a:p>
            <a:pPr marL="457189" indent="-457189">
              <a:buSzPts val="1100"/>
              <a:buFont typeface="Wingdings" panose="05000000000000000000" pitchFamily="2" charset="2"/>
              <a:buChar char="§"/>
            </a:pPr>
            <a:endParaRPr lang="en-US" sz="3067" dirty="0">
              <a:latin typeface="+mj-lt"/>
            </a:endParaRPr>
          </a:p>
          <a:p>
            <a:pPr marL="457189" indent="-457189" defTabSz="1219170">
              <a:buClr>
                <a:srgbClr val="202F34"/>
              </a:buClr>
              <a:buSzPts val="1100"/>
              <a:buFont typeface="Wingdings" panose="05000000000000000000" pitchFamily="2" charset="2"/>
              <a:buChar char="§"/>
              <a:defRPr/>
            </a:pPr>
            <a:r>
              <a:rPr lang="en-US" sz="3467" dirty="0">
                <a:solidFill>
                  <a:srgbClr val="202F34"/>
                </a:solidFill>
                <a:latin typeface="Arial"/>
              </a:rPr>
              <a:t>Increased effectiveness and efficiency, less no-shows rate, improved communications, easier scheduling and stronger client-worker bonds </a:t>
            </a:r>
            <a:r>
              <a:rPr lang="en-US" sz="3067" dirty="0">
                <a:solidFill>
                  <a:srgbClr val="202F34"/>
                </a:solidFill>
                <a:latin typeface="Arial"/>
              </a:rPr>
              <a:t>(</a:t>
            </a:r>
            <a:r>
              <a:rPr lang="en-US" sz="3067" dirty="0" err="1">
                <a:solidFill>
                  <a:srgbClr val="202F34"/>
                </a:solidFill>
                <a:latin typeface="Arial"/>
              </a:rPr>
              <a:t>Breyette</a:t>
            </a:r>
            <a:r>
              <a:rPr lang="en-US" sz="3067" dirty="0">
                <a:solidFill>
                  <a:srgbClr val="202F34"/>
                </a:solidFill>
                <a:latin typeface="Arial"/>
              </a:rPr>
              <a:t> &amp; Hill, 2015).</a:t>
            </a:r>
          </a:p>
          <a:p>
            <a:pPr marL="0" indent="0">
              <a:buSzPts val="1100"/>
              <a:buNone/>
            </a:pPr>
            <a:endParaRPr lang="en-US" sz="3067" dirty="0">
              <a:latin typeface="+mj-lt"/>
            </a:endParaRPr>
          </a:p>
          <a:p>
            <a:pPr marL="457189" indent="-457189">
              <a:buSzPts val="1100"/>
              <a:buFont typeface="Wingdings" panose="05000000000000000000" pitchFamily="2" charset="2"/>
              <a:buChar char="§"/>
            </a:pPr>
            <a:r>
              <a:rPr lang="en-US" sz="3333" dirty="0">
                <a:latin typeface="+mj-lt"/>
              </a:rPr>
              <a:t>App-based communication provides immediacy, boosting youth's connection to social workers </a:t>
            </a:r>
            <a:r>
              <a:rPr lang="en-US" sz="3067" dirty="0">
                <a:latin typeface="+mj-lt"/>
              </a:rPr>
              <a:t>(</a:t>
            </a:r>
            <a:r>
              <a:rPr lang="en-US" sz="3067" dirty="0" err="1">
                <a:latin typeface="+mj-lt"/>
              </a:rPr>
              <a:t>Mackrill</a:t>
            </a:r>
            <a:r>
              <a:rPr lang="en-US" sz="3067" dirty="0">
                <a:latin typeface="+mj-lt"/>
              </a:rPr>
              <a:t> &amp; </a:t>
            </a:r>
            <a:r>
              <a:rPr lang="en-US" sz="3067" dirty="0" err="1">
                <a:latin typeface="+mj-lt"/>
              </a:rPr>
              <a:t>Ebsen</a:t>
            </a:r>
            <a:r>
              <a:rPr lang="en-US" sz="3067" dirty="0">
                <a:latin typeface="+mj-lt"/>
              </a:rPr>
              <a:t>, 2018).</a:t>
            </a:r>
          </a:p>
          <a:p>
            <a:pPr marL="0" indent="0">
              <a:buSzPts val="1100"/>
              <a:buNone/>
            </a:pPr>
            <a:endParaRPr lang="en-US" dirty="0"/>
          </a:p>
        </p:txBody>
      </p:sp>
    </p:spTree>
    <p:extLst>
      <p:ext uri="{BB962C8B-B14F-4D97-AF65-F5344CB8AC3E}">
        <p14:creationId xmlns:p14="http://schemas.microsoft.com/office/powerpoint/2010/main" val="388506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42"/>
          <p:cNvSpPr txBox="1">
            <a:spLocks noGrp="1"/>
          </p:cNvSpPr>
          <p:nvPr>
            <p:ph type="title"/>
          </p:nvPr>
        </p:nvSpPr>
        <p:spPr>
          <a:xfrm>
            <a:off x="761067" y="0"/>
            <a:ext cx="8612182" cy="1303506"/>
          </a:xfrm>
          <a:prstGeom prst="rect">
            <a:avLst/>
          </a:prstGeom>
        </p:spPr>
        <p:txBody>
          <a:bodyPr spcFirstLastPara="1" wrap="square" lIns="121900" tIns="121900" rIns="121900" bIns="121900" anchor="t" anchorCtr="0">
            <a:noAutofit/>
          </a:bodyPr>
          <a:lstStyle/>
          <a:p>
            <a:r>
              <a:rPr lang="en-US" b="1" dirty="0">
                <a:effectLst>
                  <a:outerShdw blurRad="38100" dist="38100" dir="2700000" algn="tl">
                    <a:srgbClr val="000000">
                      <a:alpha val="43137"/>
                    </a:srgbClr>
                  </a:outerShdw>
                </a:effectLst>
                <a:latin typeface="+mj-lt"/>
              </a:rPr>
              <a:t>Literature Review:</a:t>
            </a:r>
            <a:br>
              <a:rPr lang="en-US" b="1" dirty="0">
                <a:effectLst>
                  <a:outerShdw blurRad="38100" dist="38100" dir="2700000" algn="tl">
                    <a:srgbClr val="000000">
                      <a:alpha val="43137"/>
                    </a:srgbClr>
                  </a:outerShdw>
                </a:effectLst>
                <a:latin typeface="+mj-lt"/>
              </a:rPr>
            </a:br>
            <a:r>
              <a:rPr lang="en-US" b="1" dirty="0">
                <a:effectLst>
                  <a:outerShdw blurRad="38100" dist="38100" dir="2700000" algn="tl">
                    <a:srgbClr val="000000">
                      <a:alpha val="43137"/>
                    </a:srgbClr>
                  </a:outerShdw>
                </a:effectLst>
                <a:latin typeface="+mj-lt"/>
              </a:rPr>
              <a:t>Digital Technology Examples for Youth</a:t>
            </a:r>
          </a:p>
        </p:txBody>
      </p:sp>
      <p:sp>
        <p:nvSpPr>
          <p:cNvPr id="1442" name="Google Shape;1442;p42"/>
          <p:cNvSpPr txBox="1">
            <a:spLocks noGrp="1"/>
          </p:cNvSpPr>
          <p:nvPr>
            <p:ph type="subTitle" idx="1"/>
          </p:nvPr>
        </p:nvSpPr>
        <p:spPr>
          <a:xfrm>
            <a:off x="-249842" y="1040616"/>
            <a:ext cx="9623091" cy="2527053"/>
          </a:xfrm>
          <a:prstGeom prst="rect">
            <a:avLst/>
          </a:prstGeom>
        </p:spPr>
        <p:txBody>
          <a:bodyPr spcFirstLastPara="1" wrap="square" lIns="121900" tIns="121900" rIns="121900" bIns="121900" anchor="t" anchorCtr="0">
            <a:noAutofit/>
          </a:bodyPr>
          <a:lstStyle/>
          <a:p>
            <a:pPr algn="l"/>
            <a:r>
              <a:rPr lang="en-US" sz="2933" dirty="0">
                <a:solidFill>
                  <a:srgbClr val="374151"/>
                </a:solidFill>
                <a:latin typeface="+mj-lt"/>
              </a:rPr>
              <a:t>Meta-analysis of 1,706 young people found App </a:t>
            </a:r>
            <a:r>
              <a:rPr lang="en-US" sz="2933" b="1" dirty="0">
                <a:solidFill>
                  <a:srgbClr val="374151"/>
                </a:solidFill>
                <a:latin typeface="+mj-lt"/>
              </a:rPr>
              <a:t>interventions improved symptoms of depression</a:t>
            </a:r>
            <a:r>
              <a:rPr lang="en-US" sz="2933" dirty="0">
                <a:solidFill>
                  <a:srgbClr val="374151"/>
                </a:solidFill>
                <a:latin typeface="+mj-lt"/>
              </a:rPr>
              <a:t>, especially the Apps: DeStressify and Stop, Breathe &amp; Think (</a:t>
            </a:r>
            <a:r>
              <a:rPr lang="en-US" sz="2533" dirty="0">
                <a:solidFill>
                  <a:srgbClr val="374151"/>
                </a:solidFill>
                <a:latin typeface="+mj-lt"/>
              </a:rPr>
              <a:t>Leech, </a:t>
            </a:r>
            <a:r>
              <a:rPr lang="en-US" sz="2533" dirty="0" err="1">
                <a:solidFill>
                  <a:srgbClr val="374151"/>
                </a:solidFill>
                <a:latin typeface="+mj-lt"/>
              </a:rPr>
              <a:t>Dorstyn</a:t>
            </a:r>
            <a:r>
              <a:rPr lang="en-US" sz="2533" dirty="0">
                <a:solidFill>
                  <a:srgbClr val="374151"/>
                </a:solidFill>
                <a:latin typeface="+mj-lt"/>
              </a:rPr>
              <a:t>, Taylor &amp; Li, 2021</a:t>
            </a:r>
            <a:r>
              <a:rPr lang="en-US" sz="2933" dirty="0">
                <a:solidFill>
                  <a:srgbClr val="374151"/>
                </a:solidFill>
                <a:latin typeface="+mj-lt"/>
              </a:rPr>
              <a:t>).</a:t>
            </a:r>
          </a:p>
          <a:p>
            <a:pPr algn="l"/>
            <a:r>
              <a:rPr lang="en-US" sz="2933" b="1" dirty="0">
                <a:solidFill>
                  <a:srgbClr val="374151"/>
                </a:solidFill>
                <a:latin typeface="+mj-lt"/>
              </a:rPr>
              <a:t>Remote psychotherapy is as effective as in-person </a:t>
            </a:r>
            <a:r>
              <a:rPr lang="en-US" sz="2933" dirty="0">
                <a:solidFill>
                  <a:srgbClr val="374151"/>
                </a:solidFill>
                <a:latin typeface="+mj-lt"/>
              </a:rPr>
              <a:t>for anxiety, depression, ADHD, and conduct problems (</a:t>
            </a:r>
            <a:r>
              <a:rPr lang="en-US" sz="2533" dirty="0" err="1">
                <a:solidFill>
                  <a:srgbClr val="374151"/>
                </a:solidFill>
                <a:latin typeface="+mj-lt"/>
              </a:rPr>
              <a:t>Venturo</a:t>
            </a:r>
            <a:r>
              <a:rPr lang="en-US" sz="2533" dirty="0">
                <a:solidFill>
                  <a:srgbClr val="374151"/>
                </a:solidFill>
                <a:latin typeface="+mj-lt"/>
              </a:rPr>
              <a:t>-Conerly et al., 2022</a:t>
            </a:r>
            <a:r>
              <a:rPr lang="en-US" sz="2933" dirty="0">
                <a:solidFill>
                  <a:srgbClr val="374151"/>
                </a:solidFill>
                <a:latin typeface="+mj-lt"/>
              </a:rPr>
              <a:t>), aiding limited resources in low- and middle-income countries.</a:t>
            </a:r>
          </a:p>
          <a:p>
            <a:pPr algn="l"/>
            <a:r>
              <a:rPr lang="en-US" sz="2933" dirty="0">
                <a:solidFill>
                  <a:srgbClr val="374151"/>
                </a:solidFill>
                <a:latin typeface="+mj-lt"/>
              </a:rPr>
              <a:t>Reaching out and building bonds - social </a:t>
            </a:r>
            <a:r>
              <a:rPr lang="en-US" sz="2933" b="1" dirty="0">
                <a:solidFill>
                  <a:srgbClr val="374151"/>
                </a:solidFill>
                <a:latin typeface="+mj-lt"/>
              </a:rPr>
              <a:t>media helps spot signs of distress </a:t>
            </a:r>
            <a:r>
              <a:rPr lang="en-US" sz="2933" dirty="0">
                <a:solidFill>
                  <a:srgbClr val="374151"/>
                </a:solidFill>
                <a:latin typeface="+mj-lt"/>
              </a:rPr>
              <a:t>and offers guidance </a:t>
            </a:r>
            <a:r>
              <a:rPr lang="en-US" sz="2800" dirty="0">
                <a:solidFill>
                  <a:srgbClr val="374151"/>
                </a:solidFill>
                <a:latin typeface="+mj-lt"/>
              </a:rPr>
              <a:t>(</a:t>
            </a:r>
            <a:r>
              <a:rPr lang="en-US" sz="2533" dirty="0">
                <a:solidFill>
                  <a:srgbClr val="374151"/>
                </a:solidFill>
                <a:latin typeface="+mj-lt"/>
              </a:rPr>
              <a:t>Rosenberg, Ophir &amp; </a:t>
            </a:r>
            <a:r>
              <a:rPr lang="en-US" sz="2533" dirty="0" err="1">
                <a:solidFill>
                  <a:srgbClr val="374151"/>
                </a:solidFill>
                <a:latin typeface="+mj-lt"/>
              </a:rPr>
              <a:t>Billig</a:t>
            </a:r>
            <a:r>
              <a:rPr lang="en-US" sz="2533" dirty="0">
                <a:solidFill>
                  <a:srgbClr val="374151"/>
                </a:solidFill>
                <a:latin typeface="+mj-lt"/>
              </a:rPr>
              <a:t>, 2021</a:t>
            </a:r>
            <a:r>
              <a:rPr lang="en-US" sz="2800" dirty="0">
                <a:solidFill>
                  <a:srgbClr val="374151"/>
                </a:solidFill>
                <a:latin typeface="+mj-lt"/>
              </a:rPr>
              <a:t>). </a:t>
            </a:r>
            <a:endParaRPr lang="sv-SE" dirty="0"/>
          </a:p>
        </p:txBody>
      </p:sp>
      <p:grpSp>
        <p:nvGrpSpPr>
          <p:cNvPr id="1444" name="Google Shape;1444;p42"/>
          <p:cNvGrpSpPr/>
          <p:nvPr/>
        </p:nvGrpSpPr>
        <p:grpSpPr>
          <a:xfrm>
            <a:off x="9586050" y="4754162"/>
            <a:ext cx="2461201" cy="1876644"/>
            <a:chOff x="7189537" y="3565621"/>
            <a:chExt cx="1845901" cy="1407483"/>
          </a:xfrm>
        </p:grpSpPr>
        <p:sp>
          <p:nvSpPr>
            <p:cNvPr id="1445" name="Google Shape;1445;p42"/>
            <p:cNvSpPr/>
            <p:nvPr/>
          </p:nvSpPr>
          <p:spPr>
            <a:xfrm>
              <a:off x="8873610" y="4323570"/>
              <a:ext cx="123900" cy="124500"/>
            </a:xfrm>
            <a:prstGeom prst="ellipse">
              <a:avLst/>
            </a:prstGeom>
            <a:solidFill>
              <a:schemeClr val="dk2"/>
            </a:solidFill>
            <a:ln>
              <a:noFill/>
            </a:ln>
          </p:spPr>
          <p:txBody>
            <a:bodyPr spcFirstLastPara="1" wrap="square" lIns="121900" tIns="121900" rIns="121900" bIns="121900" anchor="ctr" anchorCtr="0">
              <a:noAutofit/>
            </a:bodyPr>
            <a:lstStyle/>
            <a:p>
              <a:pPr algn="l" defTabSz="1219170" rtl="0">
                <a:buClr>
                  <a:srgbClr val="000000"/>
                </a:buClr>
                <a:defRPr/>
              </a:pPr>
              <a:endParaRPr sz="1867" kern="0">
                <a:solidFill>
                  <a:srgbClr val="000000"/>
                </a:solidFill>
                <a:latin typeface="Arial"/>
                <a:cs typeface="Arial"/>
                <a:sym typeface="Arial"/>
              </a:endParaRPr>
            </a:p>
          </p:txBody>
        </p:sp>
        <p:sp>
          <p:nvSpPr>
            <p:cNvPr id="1446" name="Google Shape;1446;p42"/>
            <p:cNvSpPr/>
            <p:nvPr/>
          </p:nvSpPr>
          <p:spPr>
            <a:xfrm>
              <a:off x="8738012" y="4812904"/>
              <a:ext cx="159600" cy="160200"/>
            </a:xfrm>
            <a:prstGeom prst="ellipse">
              <a:avLst/>
            </a:prstGeom>
            <a:solidFill>
              <a:schemeClr val="dk2"/>
            </a:solidFill>
            <a:ln>
              <a:noFill/>
            </a:ln>
          </p:spPr>
          <p:txBody>
            <a:bodyPr spcFirstLastPara="1" wrap="square" lIns="121900" tIns="121900" rIns="121900" bIns="121900" anchor="ctr" anchorCtr="0">
              <a:noAutofit/>
            </a:bodyPr>
            <a:lstStyle/>
            <a:p>
              <a:pPr algn="l" defTabSz="1219170" rtl="0">
                <a:buClr>
                  <a:srgbClr val="000000"/>
                </a:buClr>
                <a:defRPr/>
              </a:pPr>
              <a:endParaRPr sz="1867" kern="0">
                <a:solidFill>
                  <a:srgbClr val="000000"/>
                </a:solidFill>
                <a:latin typeface="Arial"/>
                <a:cs typeface="Arial"/>
                <a:sym typeface="Arial"/>
              </a:endParaRPr>
            </a:p>
          </p:txBody>
        </p:sp>
        <p:sp>
          <p:nvSpPr>
            <p:cNvPr id="1447" name="Google Shape;1447;p42"/>
            <p:cNvSpPr/>
            <p:nvPr/>
          </p:nvSpPr>
          <p:spPr>
            <a:xfrm>
              <a:off x="8380813" y="4842896"/>
              <a:ext cx="99900" cy="100200"/>
            </a:xfrm>
            <a:prstGeom prst="ellipse">
              <a:avLst/>
            </a:prstGeom>
            <a:solidFill>
              <a:schemeClr val="dk2"/>
            </a:solidFill>
            <a:ln>
              <a:noFill/>
            </a:ln>
          </p:spPr>
          <p:txBody>
            <a:bodyPr spcFirstLastPara="1" wrap="square" lIns="121900" tIns="121900" rIns="121900" bIns="121900" anchor="ctr" anchorCtr="0">
              <a:noAutofit/>
            </a:bodyPr>
            <a:lstStyle/>
            <a:p>
              <a:pPr algn="l" defTabSz="1219170" rtl="0">
                <a:buClr>
                  <a:srgbClr val="000000"/>
                </a:buClr>
                <a:defRPr/>
              </a:pPr>
              <a:endParaRPr sz="1867" kern="0">
                <a:solidFill>
                  <a:srgbClr val="000000"/>
                </a:solidFill>
                <a:latin typeface="Arial"/>
                <a:cs typeface="Arial"/>
                <a:sym typeface="Arial"/>
              </a:endParaRPr>
            </a:p>
          </p:txBody>
        </p:sp>
        <p:sp>
          <p:nvSpPr>
            <p:cNvPr id="1448" name="Google Shape;1448;p42"/>
            <p:cNvSpPr/>
            <p:nvPr/>
          </p:nvSpPr>
          <p:spPr>
            <a:xfrm>
              <a:off x="7950435" y="4718395"/>
              <a:ext cx="123900" cy="124500"/>
            </a:xfrm>
            <a:prstGeom prst="ellipse">
              <a:avLst/>
            </a:prstGeom>
            <a:solidFill>
              <a:schemeClr val="dk2"/>
            </a:solidFill>
            <a:ln>
              <a:noFill/>
            </a:ln>
          </p:spPr>
          <p:txBody>
            <a:bodyPr spcFirstLastPara="1" wrap="square" lIns="121900" tIns="121900" rIns="121900" bIns="121900" anchor="ctr" anchorCtr="0">
              <a:noAutofit/>
            </a:bodyPr>
            <a:lstStyle/>
            <a:p>
              <a:pPr algn="l" defTabSz="1219170" rtl="0">
                <a:buClr>
                  <a:srgbClr val="000000"/>
                </a:buClr>
                <a:defRPr/>
              </a:pPr>
              <a:endParaRPr sz="1867" kern="0">
                <a:solidFill>
                  <a:srgbClr val="000000"/>
                </a:solidFill>
                <a:latin typeface="Arial"/>
                <a:cs typeface="Arial"/>
                <a:sym typeface="Arial"/>
              </a:endParaRPr>
            </a:p>
          </p:txBody>
        </p:sp>
        <p:sp>
          <p:nvSpPr>
            <p:cNvPr id="1449" name="Google Shape;1449;p42"/>
            <p:cNvSpPr/>
            <p:nvPr/>
          </p:nvSpPr>
          <p:spPr>
            <a:xfrm>
              <a:off x="7189537" y="4782904"/>
              <a:ext cx="159600" cy="160200"/>
            </a:xfrm>
            <a:prstGeom prst="ellipse">
              <a:avLst/>
            </a:prstGeom>
            <a:solidFill>
              <a:schemeClr val="dk2"/>
            </a:solidFill>
            <a:ln>
              <a:noFill/>
            </a:ln>
          </p:spPr>
          <p:txBody>
            <a:bodyPr spcFirstLastPara="1" wrap="square" lIns="121900" tIns="121900" rIns="121900" bIns="121900" anchor="ctr" anchorCtr="0">
              <a:noAutofit/>
            </a:bodyPr>
            <a:lstStyle/>
            <a:p>
              <a:pPr algn="l" defTabSz="1219170" rtl="0">
                <a:buClr>
                  <a:srgbClr val="000000"/>
                </a:buClr>
                <a:defRPr/>
              </a:pPr>
              <a:endParaRPr sz="1867" kern="0">
                <a:solidFill>
                  <a:srgbClr val="000000"/>
                </a:solidFill>
                <a:latin typeface="Arial"/>
                <a:cs typeface="Arial"/>
                <a:sym typeface="Arial"/>
              </a:endParaRPr>
            </a:p>
          </p:txBody>
        </p:sp>
        <p:sp>
          <p:nvSpPr>
            <p:cNvPr id="1450" name="Google Shape;1450;p42"/>
            <p:cNvSpPr/>
            <p:nvPr/>
          </p:nvSpPr>
          <p:spPr>
            <a:xfrm>
              <a:off x="8935538" y="3788821"/>
              <a:ext cx="99900" cy="100200"/>
            </a:xfrm>
            <a:prstGeom prst="ellipse">
              <a:avLst/>
            </a:prstGeom>
            <a:solidFill>
              <a:schemeClr val="dk2"/>
            </a:solidFill>
            <a:ln>
              <a:noFill/>
            </a:ln>
          </p:spPr>
          <p:txBody>
            <a:bodyPr spcFirstLastPara="1" wrap="square" lIns="121900" tIns="121900" rIns="121900" bIns="121900" anchor="ctr" anchorCtr="0">
              <a:noAutofit/>
            </a:bodyPr>
            <a:lstStyle/>
            <a:p>
              <a:pPr algn="l" defTabSz="1219170" rtl="0">
                <a:buClr>
                  <a:srgbClr val="000000"/>
                </a:buClr>
                <a:defRPr/>
              </a:pPr>
              <a:endParaRPr sz="1867" kern="0">
                <a:solidFill>
                  <a:srgbClr val="000000"/>
                </a:solidFill>
                <a:latin typeface="Arial"/>
                <a:cs typeface="Arial"/>
                <a:sym typeface="Arial"/>
              </a:endParaRPr>
            </a:p>
          </p:txBody>
        </p:sp>
        <p:sp>
          <p:nvSpPr>
            <p:cNvPr id="1451" name="Google Shape;1451;p42"/>
            <p:cNvSpPr/>
            <p:nvPr/>
          </p:nvSpPr>
          <p:spPr>
            <a:xfrm>
              <a:off x="8767838" y="3565621"/>
              <a:ext cx="99900" cy="100200"/>
            </a:xfrm>
            <a:prstGeom prst="ellipse">
              <a:avLst/>
            </a:prstGeom>
            <a:solidFill>
              <a:schemeClr val="dk2"/>
            </a:solidFill>
            <a:ln>
              <a:noFill/>
            </a:ln>
          </p:spPr>
          <p:txBody>
            <a:bodyPr spcFirstLastPara="1" wrap="square" lIns="121900" tIns="121900" rIns="121900" bIns="121900" anchor="ctr" anchorCtr="0">
              <a:noAutofit/>
            </a:bodyPr>
            <a:lstStyle/>
            <a:p>
              <a:pPr algn="l" defTabSz="1219170" rtl="0">
                <a:buClr>
                  <a:srgbClr val="000000"/>
                </a:buClr>
                <a:defRPr/>
              </a:pPr>
              <a:endParaRPr sz="1867" kern="0">
                <a:solidFill>
                  <a:srgbClr val="000000"/>
                </a:solidFill>
                <a:latin typeface="Arial"/>
                <a:cs typeface="Arial"/>
                <a:sym typeface="Arial"/>
              </a:endParaRPr>
            </a:p>
          </p:txBody>
        </p:sp>
        <p:cxnSp>
          <p:nvCxnSpPr>
            <p:cNvPr id="1452" name="Google Shape;1452;p42"/>
            <p:cNvCxnSpPr>
              <a:stCxn id="1451" idx="5"/>
              <a:endCxn id="1450" idx="1"/>
            </p:cNvCxnSpPr>
            <p:nvPr/>
          </p:nvCxnSpPr>
          <p:spPr>
            <a:xfrm>
              <a:off x="8853108" y="3651147"/>
              <a:ext cx="97200" cy="152400"/>
            </a:xfrm>
            <a:prstGeom prst="straightConnector1">
              <a:avLst/>
            </a:prstGeom>
            <a:noFill/>
            <a:ln w="19050" cap="flat" cmpd="sng">
              <a:solidFill>
                <a:schemeClr val="dk2"/>
              </a:solidFill>
              <a:prstDash val="solid"/>
              <a:round/>
              <a:headEnd type="none" w="med" len="med"/>
              <a:tailEnd type="none" w="med" len="med"/>
            </a:ln>
          </p:spPr>
        </p:cxnSp>
        <p:cxnSp>
          <p:nvCxnSpPr>
            <p:cNvPr id="1453" name="Google Shape;1453;p42"/>
            <p:cNvCxnSpPr>
              <a:stCxn id="1450" idx="4"/>
              <a:endCxn id="1445" idx="0"/>
            </p:cNvCxnSpPr>
            <p:nvPr/>
          </p:nvCxnSpPr>
          <p:spPr>
            <a:xfrm flipH="1">
              <a:off x="8935688" y="3889021"/>
              <a:ext cx="49800" cy="434400"/>
            </a:xfrm>
            <a:prstGeom prst="straightConnector1">
              <a:avLst/>
            </a:prstGeom>
            <a:noFill/>
            <a:ln w="19050" cap="flat" cmpd="sng">
              <a:solidFill>
                <a:schemeClr val="dk2"/>
              </a:solidFill>
              <a:prstDash val="solid"/>
              <a:round/>
              <a:headEnd type="none" w="med" len="med"/>
              <a:tailEnd type="none" w="med" len="med"/>
            </a:ln>
          </p:spPr>
        </p:cxnSp>
        <p:cxnSp>
          <p:nvCxnSpPr>
            <p:cNvPr id="1454" name="Google Shape;1454;p42"/>
            <p:cNvCxnSpPr>
              <a:stCxn id="1449" idx="6"/>
              <a:endCxn id="1448" idx="2"/>
            </p:cNvCxnSpPr>
            <p:nvPr/>
          </p:nvCxnSpPr>
          <p:spPr>
            <a:xfrm rot="10800000" flipH="1">
              <a:off x="7349137" y="4780504"/>
              <a:ext cx="601200" cy="82500"/>
            </a:xfrm>
            <a:prstGeom prst="straightConnector1">
              <a:avLst/>
            </a:prstGeom>
            <a:noFill/>
            <a:ln w="19050" cap="flat" cmpd="sng">
              <a:solidFill>
                <a:schemeClr val="dk2"/>
              </a:solidFill>
              <a:prstDash val="solid"/>
              <a:round/>
              <a:headEnd type="none" w="med" len="med"/>
              <a:tailEnd type="none" w="med" len="med"/>
            </a:ln>
          </p:spPr>
        </p:cxnSp>
        <p:cxnSp>
          <p:nvCxnSpPr>
            <p:cNvPr id="1455" name="Google Shape;1455;p42"/>
            <p:cNvCxnSpPr>
              <a:stCxn id="1448" idx="6"/>
              <a:endCxn id="1447" idx="2"/>
            </p:cNvCxnSpPr>
            <p:nvPr/>
          </p:nvCxnSpPr>
          <p:spPr>
            <a:xfrm>
              <a:off x="8074335" y="4780645"/>
              <a:ext cx="306600" cy="112500"/>
            </a:xfrm>
            <a:prstGeom prst="straightConnector1">
              <a:avLst/>
            </a:prstGeom>
            <a:noFill/>
            <a:ln w="19050" cap="flat" cmpd="sng">
              <a:solidFill>
                <a:schemeClr val="dk2"/>
              </a:solidFill>
              <a:prstDash val="solid"/>
              <a:round/>
              <a:headEnd type="none" w="med" len="med"/>
              <a:tailEnd type="none" w="med" len="med"/>
            </a:ln>
          </p:spPr>
        </p:cxnSp>
        <p:cxnSp>
          <p:nvCxnSpPr>
            <p:cNvPr id="1456" name="Google Shape;1456;p42"/>
            <p:cNvCxnSpPr>
              <a:stCxn id="1447" idx="7"/>
              <a:endCxn id="1445" idx="3"/>
            </p:cNvCxnSpPr>
            <p:nvPr/>
          </p:nvCxnSpPr>
          <p:spPr>
            <a:xfrm rot="10800000" flipH="1">
              <a:off x="8466083" y="4429770"/>
              <a:ext cx="425700" cy="427800"/>
            </a:xfrm>
            <a:prstGeom prst="straightConnector1">
              <a:avLst/>
            </a:prstGeom>
            <a:noFill/>
            <a:ln w="19050" cap="flat" cmpd="sng">
              <a:solidFill>
                <a:schemeClr val="dk2"/>
              </a:solidFill>
              <a:prstDash val="solid"/>
              <a:round/>
              <a:headEnd type="none" w="med" len="med"/>
              <a:tailEnd type="none" w="med" len="med"/>
            </a:ln>
          </p:spPr>
        </p:cxnSp>
        <p:cxnSp>
          <p:nvCxnSpPr>
            <p:cNvPr id="1457" name="Google Shape;1457;p42"/>
            <p:cNvCxnSpPr>
              <a:stCxn id="1447" idx="6"/>
              <a:endCxn id="1446" idx="2"/>
            </p:cNvCxnSpPr>
            <p:nvPr/>
          </p:nvCxnSpPr>
          <p:spPr>
            <a:xfrm>
              <a:off x="8480713" y="4892996"/>
              <a:ext cx="257400" cy="0"/>
            </a:xfrm>
            <a:prstGeom prst="straightConnector1">
              <a:avLst/>
            </a:prstGeom>
            <a:noFill/>
            <a:ln w="19050" cap="flat" cmpd="sng">
              <a:solidFill>
                <a:schemeClr val="dk2"/>
              </a:solidFill>
              <a:prstDash val="solid"/>
              <a:round/>
              <a:headEnd type="none" w="med" len="med"/>
              <a:tailEnd type="none" w="med" len="med"/>
            </a:ln>
          </p:spPr>
        </p:cxnSp>
        <p:sp>
          <p:nvSpPr>
            <p:cNvPr id="1458" name="Google Shape;1458;p42"/>
            <p:cNvSpPr/>
            <p:nvPr/>
          </p:nvSpPr>
          <p:spPr>
            <a:xfrm>
              <a:off x="8597463" y="4027671"/>
              <a:ext cx="99900" cy="100200"/>
            </a:xfrm>
            <a:prstGeom prst="ellipse">
              <a:avLst/>
            </a:prstGeom>
            <a:solidFill>
              <a:schemeClr val="dk2"/>
            </a:solidFill>
            <a:ln>
              <a:noFill/>
            </a:ln>
          </p:spPr>
          <p:txBody>
            <a:bodyPr spcFirstLastPara="1" wrap="square" lIns="121900" tIns="121900" rIns="121900" bIns="121900" anchor="ctr" anchorCtr="0">
              <a:noAutofit/>
            </a:bodyPr>
            <a:lstStyle/>
            <a:p>
              <a:pPr algn="l" defTabSz="1219170" rtl="0">
                <a:buClr>
                  <a:srgbClr val="000000"/>
                </a:buClr>
                <a:defRPr/>
              </a:pPr>
              <a:endParaRPr sz="1867" kern="0">
                <a:solidFill>
                  <a:srgbClr val="000000"/>
                </a:solidFill>
                <a:latin typeface="Arial"/>
                <a:cs typeface="Arial"/>
                <a:sym typeface="Arial"/>
              </a:endParaRPr>
            </a:p>
          </p:txBody>
        </p:sp>
        <p:cxnSp>
          <p:nvCxnSpPr>
            <p:cNvPr id="1459" name="Google Shape;1459;p42"/>
            <p:cNvCxnSpPr>
              <a:stCxn id="1458" idx="5"/>
              <a:endCxn id="1445" idx="1"/>
            </p:cNvCxnSpPr>
            <p:nvPr/>
          </p:nvCxnSpPr>
          <p:spPr>
            <a:xfrm>
              <a:off x="8682733" y="4113197"/>
              <a:ext cx="209100" cy="228600"/>
            </a:xfrm>
            <a:prstGeom prst="straightConnector1">
              <a:avLst/>
            </a:prstGeom>
            <a:noFill/>
            <a:ln w="19050" cap="flat" cmpd="sng">
              <a:solidFill>
                <a:schemeClr val="dk2"/>
              </a:solidFill>
              <a:prstDash val="solid"/>
              <a:round/>
              <a:headEnd type="none" w="med" len="med"/>
              <a:tailEnd type="none" w="med" len="med"/>
            </a:ln>
          </p:spPr>
        </p:cxnSp>
      </p:grpSp>
      <p:pic>
        <p:nvPicPr>
          <p:cNvPr id="2" name="תמונה 1">
            <a:extLst>
              <a:ext uri="{FF2B5EF4-FFF2-40B4-BE49-F238E27FC236}">
                <a16:creationId xmlns:a16="http://schemas.microsoft.com/office/drawing/2014/main" id="{54EAADBD-0FB4-432C-C58A-44990B62813A}"/>
              </a:ext>
            </a:extLst>
          </p:cNvPr>
          <p:cNvPicPr>
            <a:picLocks noChangeAspect="1"/>
          </p:cNvPicPr>
          <p:nvPr/>
        </p:nvPicPr>
        <p:blipFill>
          <a:blip r:embed="rId3"/>
          <a:stretch>
            <a:fillRect/>
          </a:stretch>
        </p:blipFill>
        <p:spPr>
          <a:xfrm>
            <a:off x="9324749" y="76152"/>
            <a:ext cx="2812623" cy="5942355"/>
          </a:xfrm>
          <a:prstGeom prst="rect">
            <a:avLst/>
          </a:prstGeom>
        </p:spPr>
      </p:pic>
      <p:pic>
        <p:nvPicPr>
          <p:cNvPr id="3" name="תמונה 2">
            <a:extLst>
              <a:ext uri="{FF2B5EF4-FFF2-40B4-BE49-F238E27FC236}">
                <a16:creationId xmlns:a16="http://schemas.microsoft.com/office/drawing/2014/main" id="{44E8C481-7360-18D4-D55D-C307C6B1CAA5}"/>
              </a:ext>
            </a:extLst>
          </p:cNvPr>
          <p:cNvPicPr>
            <a:picLocks noChangeAspect="1"/>
          </p:cNvPicPr>
          <p:nvPr/>
        </p:nvPicPr>
        <p:blipFill rotWithShape="1">
          <a:blip r:embed="rId4"/>
          <a:srcRect b="10095"/>
          <a:stretch/>
        </p:blipFill>
        <p:spPr>
          <a:xfrm>
            <a:off x="9339749" y="6040119"/>
            <a:ext cx="2671931" cy="817882"/>
          </a:xfrm>
          <a:prstGeom prst="rect">
            <a:avLst/>
          </a:prstGeom>
        </p:spPr>
      </p:pic>
    </p:spTree>
    <p:extLst>
      <p:ext uri="{BB962C8B-B14F-4D97-AF65-F5344CB8AC3E}">
        <p14:creationId xmlns:p14="http://schemas.microsoft.com/office/powerpoint/2010/main" val="304956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2">
                                            <p:txEl>
                                              <p:pRg st="0" end="0"/>
                                            </p:txEl>
                                          </p:spTgt>
                                        </p:tgtEl>
                                        <p:attrNameLst>
                                          <p:attrName>style.visibility</p:attrName>
                                        </p:attrNameLst>
                                      </p:cBhvr>
                                      <p:to>
                                        <p:strVal val="visible"/>
                                      </p:to>
                                    </p:set>
                                    <p:animEffect transition="in" filter="fade">
                                      <p:cBhvr>
                                        <p:cTn id="7" dur="500"/>
                                        <p:tgtEl>
                                          <p:spTgt spid="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4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1"/>
          <p:cNvSpPr txBox="1">
            <a:spLocks noGrp="1"/>
          </p:cNvSpPr>
          <p:nvPr>
            <p:ph type="title"/>
          </p:nvPr>
        </p:nvSpPr>
        <p:spPr>
          <a:xfrm>
            <a:off x="814647" y="326648"/>
            <a:ext cx="12863088" cy="763600"/>
          </a:xfrm>
          <a:prstGeom prst="rect">
            <a:avLst/>
          </a:prstGeom>
        </p:spPr>
        <p:txBody>
          <a:bodyPr spcFirstLastPara="1" wrap="square" lIns="121900" tIns="121900" rIns="121900" bIns="121900" anchor="t" anchorCtr="0">
            <a:noAutofit/>
          </a:bodyPr>
          <a:lstStyle/>
          <a:p>
            <a:r>
              <a:rPr lang="en-US" sz="4000" b="1" dirty="0">
                <a:effectLst>
                  <a:outerShdw blurRad="38100" dist="38100" dir="2700000" algn="tl">
                    <a:srgbClr val="000000">
                      <a:alpha val="43137"/>
                    </a:srgbClr>
                  </a:outerShdw>
                </a:effectLst>
                <a:latin typeface="+mj-lt"/>
              </a:rPr>
              <a:t>Aims of the Study</a:t>
            </a:r>
            <a:endParaRPr sz="4000" b="1" dirty="0">
              <a:effectLst>
                <a:outerShdw blurRad="38100" dist="38100" dir="2700000" algn="tl">
                  <a:srgbClr val="000000">
                    <a:alpha val="43137"/>
                  </a:srgbClr>
                </a:outerShdw>
              </a:effectLst>
              <a:latin typeface="+mj-lt"/>
            </a:endParaRPr>
          </a:p>
        </p:txBody>
      </p:sp>
      <p:sp>
        <p:nvSpPr>
          <p:cNvPr id="1370" name="Google Shape;1370;p41"/>
          <p:cNvSpPr txBox="1">
            <a:spLocks noGrp="1"/>
          </p:cNvSpPr>
          <p:nvPr>
            <p:ph type="subTitle" idx="2"/>
          </p:nvPr>
        </p:nvSpPr>
        <p:spPr>
          <a:xfrm>
            <a:off x="262363" y="1749437"/>
            <a:ext cx="11667275" cy="4018315"/>
          </a:xfrm>
          <a:prstGeom prst="rect">
            <a:avLst/>
          </a:prstGeom>
        </p:spPr>
        <p:txBody>
          <a:bodyPr spcFirstLastPara="1" wrap="square" lIns="121900" tIns="121900" rIns="121900" bIns="121900" anchor="t" anchorCtr="0">
            <a:noAutofit/>
          </a:bodyPr>
          <a:lstStyle/>
          <a:p>
            <a:pPr marL="0" indent="0"/>
            <a:r>
              <a:rPr lang="en-US" sz="3467" dirty="0">
                <a:latin typeface="+mj-lt"/>
              </a:rPr>
              <a:t>    </a:t>
            </a:r>
          </a:p>
          <a:p>
            <a:pPr marL="0" indent="0"/>
            <a:endParaRPr lang="en-US" sz="2800" dirty="0">
              <a:latin typeface="+mj-lt"/>
            </a:endParaRPr>
          </a:p>
          <a:p>
            <a:pPr marL="0" indent="0"/>
            <a:endParaRPr lang="en-US" dirty="0"/>
          </a:p>
          <a:p>
            <a:pPr marL="0" indent="0"/>
            <a:endParaRPr lang="en-US" dirty="0"/>
          </a:p>
          <a:p>
            <a:pPr marL="0" indent="0"/>
            <a:endParaRPr lang="en-US" dirty="0"/>
          </a:p>
          <a:p>
            <a:pPr marL="0" indent="0"/>
            <a:endParaRPr lang="en-US" dirty="0"/>
          </a:p>
          <a:p>
            <a:pPr marL="0" indent="0"/>
            <a:endParaRPr lang="en-US" dirty="0"/>
          </a:p>
        </p:txBody>
      </p:sp>
      <p:sp>
        <p:nvSpPr>
          <p:cNvPr id="3" name="תיבת טקסט 2">
            <a:extLst>
              <a:ext uri="{FF2B5EF4-FFF2-40B4-BE49-F238E27FC236}">
                <a16:creationId xmlns:a16="http://schemas.microsoft.com/office/drawing/2014/main" id="{43407500-9586-CF94-0765-279B058D5F36}"/>
              </a:ext>
            </a:extLst>
          </p:cNvPr>
          <p:cNvSpPr txBox="1"/>
          <p:nvPr/>
        </p:nvSpPr>
        <p:spPr>
          <a:xfrm>
            <a:off x="538505" y="1619637"/>
            <a:ext cx="11114990" cy="4555093"/>
          </a:xfrm>
          <a:prstGeom prst="rect">
            <a:avLst/>
          </a:prstGeom>
          <a:noFill/>
        </p:spPr>
        <p:txBody>
          <a:bodyPr wrap="square">
            <a:spAutoFit/>
          </a:bodyPr>
          <a:lstStyle/>
          <a:p>
            <a:pPr marL="457200" indent="-457200" algn="l" rtl="0">
              <a:buFont typeface="Wingdings" panose="05000000000000000000" pitchFamily="2" charset="2"/>
              <a:buChar char="Ø"/>
            </a:pPr>
            <a:r>
              <a:rPr lang="en-US" sz="2900" dirty="0"/>
              <a:t>This study explores how the internet serves as a source of assistance and support for Israeli youths dealing with personal issues, crises, and distress.</a:t>
            </a:r>
          </a:p>
          <a:p>
            <a:pPr marL="457200" indent="-457200" algn="l" rtl="0">
              <a:buFont typeface="Wingdings" panose="05000000000000000000" pitchFamily="2" charset="2"/>
              <a:buChar char="Ø"/>
            </a:pPr>
            <a:endParaRPr lang="en-US" sz="2900" dirty="0"/>
          </a:p>
          <a:p>
            <a:pPr marL="457200" indent="-457200" algn="l" rtl="0">
              <a:buFont typeface="Wingdings" panose="05000000000000000000" pitchFamily="2" charset="2"/>
              <a:buChar char="Ø"/>
            </a:pPr>
            <a:r>
              <a:rPr lang="en-US" sz="2900" dirty="0"/>
              <a:t>The aim was to analyze </a:t>
            </a:r>
            <a:r>
              <a:rPr lang="en-US" sz="2900" b="1" dirty="0"/>
              <a:t>anonymous</a:t>
            </a:r>
            <a:r>
              <a:rPr lang="en-US" sz="2900" dirty="0"/>
              <a:t> online help seekers, the help-receiving process, and their level of satisfaction with it.</a:t>
            </a:r>
          </a:p>
          <a:p>
            <a:pPr marL="457200" indent="-457200" algn="l" rtl="0">
              <a:buFont typeface="Wingdings" panose="05000000000000000000" pitchFamily="2" charset="2"/>
              <a:buChar char="Ø"/>
            </a:pPr>
            <a:endParaRPr lang="en-US" sz="2900" dirty="0"/>
          </a:p>
          <a:p>
            <a:pPr marL="457200" indent="-457200" algn="l" rtl="0">
              <a:buFont typeface="Wingdings" panose="05000000000000000000" pitchFamily="2" charset="2"/>
              <a:buChar char="Ø"/>
            </a:pPr>
            <a:r>
              <a:rPr lang="en-US" sz="2900" dirty="0"/>
              <a:t>What roles do online support channels play for adolescents  concurrently engaged in face-to-face professional interventions?</a:t>
            </a:r>
          </a:p>
          <a:p>
            <a:pPr marL="457200" indent="-457200" algn="l" rtl="0">
              <a:buFont typeface="Wingdings" panose="05000000000000000000" pitchFamily="2" charset="2"/>
              <a:buChar char="Ø"/>
            </a:pPr>
            <a:endParaRPr lang="en-US" sz="2900" dirty="0"/>
          </a:p>
        </p:txBody>
      </p:sp>
    </p:spTree>
    <p:extLst>
      <p:ext uri="{BB962C8B-B14F-4D97-AF65-F5344CB8AC3E}">
        <p14:creationId xmlns:p14="http://schemas.microsoft.com/office/powerpoint/2010/main" val="1264766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1F4C0D-E391-FC63-5CC5-BC6F288F710D}"/>
              </a:ext>
            </a:extLst>
          </p:cNvPr>
          <p:cNvSpPr>
            <a:spLocks noGrp="1"/>
          </p:cNvSpPr>
          <p:nvPr>
            <p:ph type="title"/>
          </p:nvPr>
        </p:nvSpPr>
        <p:spPr>
          <a:xfrm>
            <a:off x="525212" y="378215"/>
            <a:ext cx="10272000" cy="763600"/>
          </a:xfrm>
        </p:spPr>
        <p:txBody>
          <a:bodyPr/>
          <a:lstStyle/>
          <a:p>
            <a:r>
              <a:rPr lang="en-US" sz="4000" b="1" dirty="0">
                <a:effectLst>
                  <a:outerShdw blurRad="38100" dist="38100" dir="2700000" algn="tl">
                    <a:srgbClr val="000000">
                      <a:alpha val="43137"/>
                    </a:srgbClr>
                  </a:outerShdw>
                </a:effectLst>
                <a:latin typeface="+mj-lt"/>
              </a:rPr>
              <a:t>Research setting</a:t>
            </a:r>
          </a:p>
        </p:txBody>
      </p:sp>
      <p:sp>
        <p:nvSpPr>
          <p:cNvPr id="6" name="תיבת טקסט 5">
            <a:extLst>
              <a:ext uri="{FF2B5EF4-FFF2-40B4-BE49-F238E27FC236}">
                <a16:creationId xmlns:a16="http://schemas.microsoft.com/office/drawing/2014/main" id="{78F7006D-2BEE-1EAC-DF2B-ABD932AADA75}"/>
              </a:ext>
            </a:extLst>
          </p:cNvPr>
          <p:cNvSpPr txBox="1"/>
          <p:nvPr/>
        </p:nvSpPr>
        <p:spPr>
          <a:xfrm>
            <a:off x="525212" y="1487610"/>
            <a:ext cx="10012800" cy="984885"/>
          </a:xfrm>
          <a:prstGeom prst="rect">
            <a:avLst/>
          </a:prstGeom>
          <a:noFill/>
        </p:spPr>
        <p:txBody>
          <a:bodyPr wrap="square">
            <a:spAutoFit/>
          </a:bodyPr>
          <a:lstStyle/>
          <a:p>
            <a:pPr algn="l" rtl="0"/>
            <a:r>
              <a:rPr lang="en-US" sz="2900" dirty="0"/>
              <a:t>Two mental health support sites operated BY NGO offering free assistance in Hebrew (as well as Russian and Arabic). </a:t>
            </a:r>
          </a:p>
        </p:txBody>
      </p:sp>
      <p:pic>
        <p:nvPicPr>
          <p:cNvPr id="8" name="תמונה 7">
            <a:extLst>
              <a:ext uri="{FF2B5EF4-FFF2-40B4-BE49-F238E27FC236}">
                <a16:creationId xmlns:a16="http://schemas.microsoft.com/office/drawing/2014/main" id="{1A7842CC-1317-BE4E-90B1-FF35DC7FD27A}"/>
              </a:ext>
            </a:extLst>
          </p:cNvPr>
          <p:cNvPicPr>
            <a:picLocks noChangeAspect="1"/>
          </p:cNvPicPr>
          <p:nvPr/>
        </p:nvPicPr>
        <p:blipFill rotWithShape="1">
          <a:blip r:embed="rId3"/>
          <a:srcRect l="58456" t="9608" r="10000" b="7647"/>
          <a:stretch/>
        </p:blipFill>
        <p:spPr>
          <a:xfrm>
            <a:off x="484093" y="2699241"/>
            <a:ext cx="5970495" cy="4037737"/>
          </a:xfrm>
          <a:prstGeom prst="rect">
            <a:avLst/>
          </a:prstGeom>
        </p:spPr>
      </p:pic>
      <p:pic>
        <p:nvPicPr>
          <p:cNvPr id="10" name="תמונה 9">
            <a:extLst>
              <a:ext uri="{FF2B5EF4-FFF2-40B4-BE49-F238E27FC236}">
                <a16:creationId xmlns:a16="http://schemas.microsoft.com/office/drawing/2014/main" id="{76AB8AB2-409C-72F3-9D42-8F5DF82E5ABC}"/>
              </a:ext>
            </a:extLst>
          </p:cNvPr>
          <p:cNvPicPr>
            <a:picLocks noChangeAspect="1"/>
          </p:cNvPicPr>
          <p:nvPr/>
        </p:nvPicPr>
        <p:blipFill rotWithShape="1">
          <a:blip r:embed="rId4"/>
          <a:srcRect l="50000" t="17843" r="9118"/>
          <a:stretch/>
        </p:blipFill>
        <p:spPr>
          <a:xfrm>
            <a:off x="6610368" y="2595282"/>
            <a:ext cx="5344506" cy="4141696"/>
          </a:xfrm>
          <a:prstGeom prst="rect">
            <a:avLst/>
          </a:prstGeom>
        </p:spPr>
      </p:pic>
    </p:spTree>
    <p:extLst>
      <p:ext uri="{BB962C8B-B14F-4D97-AF65-F5344CB8AC3E}">
        <p14:creationId xmlns:p14="http://schemas.microsoft.com/office/powerpoint/2010/main" val="182666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1"/>
          <p:cNvSpPr txBox="1">
            <a:spLocks noGrp="1"/>
          </p:cNvSpPr>
          <p:nvPr>
            <p:ph type="title"/>
          </p:nvPr>
        </p:nvSpPr>
        <p:spPr>
          <a:xfrm>
            <a:off x="285734" y="-30828"/>
            <a:ext cx="12226036" cy="763600"/>
          </a:xfrm>
          <a:prstGeom prst="rect">
            <a:avLst/>
          </a:prstGeom>
        </p:spPr>
        <p:txBody>
          <a:bodyPr spcFirstLastPara="1" wrap="square" lIns="121900" tIns="121900" rIns="121900" bIns="121900" anchor="t" anchorCtr="0">
            <a:noAutofit/>
          </a:bodyPr>
          <a:lstStyle/>
          <a:p>
            <a:r>
              <a:rPr lang="en-US" sz="4400" b="1" dirty="0">
                <a:effectLst>
                  <a:outerShdw blurRad="38100" dist="38100" dir="2700000" algn="tl">
                    <a:srgbClr val="000000">
                      <a:alpha val="43137"/>
                    </a:srgbClr>
                  </a:outerShdw>
                </a:effectLst>
                <a:latin typeface="+mj-lt"/>
              </a:rPr>
              <a:t>Method</a:t>
            </a:r>
            <a:endParaRPr sz="4400" b="1" dirty="0">
              <a:effectLst>
                <a:outerShdw blurRad="38100" dist="38100" dir="2700000" algn="tl">
                  <a:srgbClr val="000000">
                    <a:alpha val="43137"/>
                  </a:srgbClr>
                </a:outerShdw>
              </a:effectLst>
              <a:latin typeface="+mj-lt"/>
            </a:endParaRPr>
          </a:p>
        </p:txBody>
      </p:sp>
      <p:sp>
        <p:nvSpPr>
          <p:cNvPr id="1370" name="Google Shape;1370;p41"/>
          <p:cNvSpPr txBox="1">
            <a:spLocks noGrp="1"/>
          </p:cNvSpPr>
          <p:nvPr>
            <p:ph type="subTitle" idx="2"/>
          </p:nvPr>
        </p:nvSpPr>
        <p:spPr>
          <a:xfrm>
            <a:off x="421692" y="995264"/>
            <a:ext cx="11546189" cy="5061640"/>
          </a:xfrm>
          <a:prstGeom prst="rect">
            <a:avLst/>
          </a:prstGeom>
        </p:spPr>
        <p:txBody>
          <a:bodyPr spcFirstLastPara="1" wrap="square" lIns="121900" tIns="121900" rIns="121900" bIns="121900" anchor="t" anchorCtr="0">
            <a:noAutofit/>
          </a:bodyPr>
          <a:lstStyle/>
          <a:p>
            <a:pPr marL="0" indent="0"/>
            <a:r>
              <a:rPr lang="en-US" sz="3000" dirty="0">
                <a:latin typeface="+mj-lt"/>
              </a:rPr>
              <a:t>A mixed methods approach with 602 youths aged 12-25.</a:t>
            </a:r>
          </a:p>
          <a:p>
            <a:pPr marL="0" indent="0"/>
            <a:r>
              <a:rPr lang="en-US" sz="3000" dirty="0">
                <a:latin typeface="+mj-lt"/>
              </a:rPr>
              <a:t>Qualitative: Grounded Theory approach </a:t>
            </a:r>
            <a:r>
              <a:rPr lang="en-US" sz="2500" dirty="0">
                <a:latin typeface="+mj-lt"/>
              </a:rPr>
              <a:t>(Strauss &amp; Corbin, 1990, 1998).</a:t>
            </a:r>
          </a:p>
          <a:p>
            <a:pPr marL="0" indent="0"/>
            <a:endParaRPr lang="en-US" sz="3000" dirty="0">
              <a:latin typeface="+mj-lt"/>
            </a:endParaRPr>
          </a:p>
          <a:p>
            <a:pPr marL="0" indent="0"/>
            <a:endParaRPr lang="en-US" dirty="0"/>
          </a:p>
          <a:p>
            <a:pPr marL="0" indent="0"/>
            <a:endParaRPr lang="en-US" dirty="0"/>
          </a:p>
          <a:p>
            <a:pPr marL="0" indent="0"/>
            <a:endParaRPr lang="en-US" dirty="0"/>
          </a:p>
        </p:txBody>
      </p:sp>
      <p:graphicFrame>
        <p:nvGraphicFramePr>
          <p:cNvPr id="2" name="דיאגרמה 1">
            <a:extLst>
              <a:ext uri="{FF2B5EF4-FFF2-40B4-BE49-F238E27FC236}">
                <a16:creationId xmlns:a16="http://schemas.microsoft.com/office/drawing/2014/main" id="{73EA8544-6AB3-01CA-54C2-EF13970969F4}"/>
              </a:ext>
            </a:extLst>
          </p:cNvPr>
          <p:cNvGraphicFramePr/>
          <p:nvPr>
            <p:extLst>
              <p:ext uri="{D42A27DB-BD31-4B8C-83A1-F6EECF244321}">
                <p14:modId xmlns:p14="http://schemas.microsoft.com/office/powerpoint/2010/main" val="2252057974"/>
              </p:ext>
            </p:extLst>
          </p:nvPr>
        </p:nvGraphicFramePr>
        <p:xfrm>
          <a:off x="874776" y="2283849"/>
          <a:ext cx="10442448" cy="5061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תיבת טקסט 2">
            <a:extLst>
              <a:ext uri="{FF2B5EF4-FFF2-40B4-BE49-F238E27FC236}">
                <a16:creationId xmlns:a16="http://schemas.microsoft.com/office/drawing/2014/main" id="{CCDB4172-2FDD-9762-8A7D-4F21B2A895B3}"/>
              </a:ext>
            </a:extLst>
          </p:cNvPr>
          <p:cNvSpPr txBox="1"/>
          <p:nvPr/>
        </p:nvSpPr>
        <p:spPr>
          <a:xfrm>
            <a:off x="4457427" y="4555056"/>
            <a:ext cx="3474720" cy="2062103"/>
          </a:xfrm>
          <a:prstGeom prst="rect">
            <a:avLst/>
          </a:prstGeom>
          <a:noFill/>
        </p:spPr>
        <p:txBody>
          <a:bodyPr wrap="square" rtlCol="1">
            <a:spAutoFit/>
          </a:bodyPr>
          <a:lstStyle/>
          <a:p>
            <a:pPr algn="ctr"/>
            <a:r>
              <a:rPr lang="en-US" sz="3100" dirty="0"/>
              <a:t> Interview with the supporters and administrators (n=23) </a:t>
            </a:r>
            <a:endParaRPr lang="he-IL" sz="3100" dirty="0"/>
          </a:p>
        </p:txBody>
      </p:sp>
    </p:spTree>
    <p:extLst>
      <p:ext uri="{BB962C8B-B14F-4D97-AF65-F5344CB8AC3E}">
        <p14:creationId xmlns:p14="http://schemas.microsoft.com/office/powerpoint/2010/main" val="99213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1"/>
          <p:cNvSpPr txBox="1">
            <a:spLocks noGrp="1"/>
          </p:cNvSpPr>
          <p:nvPr>
            <p:ph type="title"/>
          </p:nvPr>
        </p:nvSpPr>
        <p:spPr>
          <a:xfrm>
            <a:off x="499927" y="107577"/>
            <a:ext cx="12863088" cy="763600"/>
          </a:xfrm>
          <a:prstGeom prst="rect">
            <a:avLst/>
          </a:prstGeom>
        </p:spPr>
        <p:txBody>
          <a:bodyPr spcFirstLastPara="1" wrap="square" lIns="121900" tIns="121900" rIns="121900" bIns="121900" anchor="t" anchorCtr="0">
            <a:noAutofit/>
          </a:bodyPr>
          <a:lstStyle/>
          <a:p>
            <a:r>
              <a:rPr lang="en-US" sz="4000" b="1" dirty="0">
                <a:effectLst>
                  <a:outerShdw blurRad="38100" dist="38100" dir="2700000" algn="tl">
                    <a:srgbClr val="000000">
                      <a:alpha val="43137"/>
                    </a:srgbClr>
                  </a:outerShdw>
                </a:effectLst>
                <a:latin typeface="+mj-lt"/>
              </a:rPr>
              <a:t>Results</a:t>
            </a:r>
            <a:endParaRPr sz="4000" b="1" dirty="0">
              <a:effectLst>
                <a:outerShdw blurRad="38100" dist="38100" dir="2700000" algn="tl">
                  <a:srgbClr val="000000">
                    <a:alpha val="43137"/>
                  </a:srgbClr>
                </a:outerShdw>
              </a:effectLst>
              <a:latin typeface="+mj-lt"/>
            </a:endParaRPr>
          </a:p>
        </p:txBody>
      </p:sp>
      <p:sp>
        <p:nvSpPr>
          <p:cNvPr id="1370" name="Google Shape;1370;p41"/>
          <p:cNvSpPr txBox="1">
            <a:spLocks noGrp="1"/>
          </p:cNvSpPr>
          <p:nvPr>
            <p:ph type="subTitle" idx="2"/>
          </p:nvPr>
        </p:nvSpPr>
        <p:spPr>
          <a:xfrm>
            <a:off x="2237467" y="2628634"/>
            <a:ext cx="11667275" cy="4018315"/>
          </a:xfrm>
          <a:prstGeom prst="rect">
            <a:avLst/>
          </a:prstGeom>
        </p:spPr>
        <p:txBody>
          <a:bodyPr spcFirstLastPara="1" wrap="square" lIns="121900" tIns="121900" rIns="121900" bIns="121900" anchor="t" anchorCtr="0">
            <a:noAutofit/>
          </a:bodyPr>
          <a:lstStyle/>
          <a:p>
            <a:pPr marL="0" indent="0"/>
            <a:r>
              <a:rPr lang="en-US" sz="3467" dirty="0">
                <a:latin typeface="+mj-lt"/>
              </a:rPr>
              <a:t>    </a:t>
            </a:r>
          </a:p>
          <a:p>
            <a:pPr marL="0" indent="0"/>
            <a:endParaRPr lang="en-US" sz="2800" dirty="0">
              <a:latin typeface="+mj-lt"/>
            </a:endParaRPr>
          </a:p>
          <a:p>
            <a:pPr marL="0" indent="0"/>
            <a:endParaRPr lang="en-US" dirty="0"/>
          </a:p>
          <a:p>
            <a:pPr marL="0" indent="0"/>
            <a:endParaRPr lang="en-US" dirty="0"/>
          </a:p>
          <a:p>
            <a:pPr marL="0" indent="0"/>
            <a:endParaRPr lang="en-US" dirty="0"/>
          </a:p>
          <a:p>
            <a:pPr marL="0" indent="0"/>
            <a:endParaRPr lang="en-US" dirty="0"/>
          </a:p>
          <a:p>
            <a:pPr marL="0" indent="0"/>
            <a:endParaRPr lang="en-US" dirty="0"/>
          </a:p>
        </p:txBody>
      </p:sp>
      <p:sp>
        <p:nvSpPr>
          <p:cNvPr id="3" name="תיבת טקסט 2">
            <a:extLst>
              <a:ext uri="{FF2B5EF4-FFF2-40B4-BE49-F238E27FC236}">
                <a16:creationId xmlns:a16="http://schemas.microsoft.com/office/drawing/2014/main" id="{43407500-9586-CF94-0765-279B058D5F36}"/>
              </a:ext>
            </a:extLst>
          </p:cNvPr>
          <p:cNvSpPr txBox="1"/>
          <p:nvPr/>
        </p:nvSpPr>
        <p:spPr>
          <a:xfrm>
            <a:off x="0" y="1024330"/>
            <a:ext cx="11826543" cy="544764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38% of the survey respondents also sought professional offline help.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only 8% of the respondents shared the matter of their online support with their parents.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900" dirty="0">
              <a:solidFill>
                <a:srgbClr val="202F34"/>
              </a:solidFill>
              <a:latin typeface="Arial"/>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Life Satisfaction of participants was averaged at 5.9. </a:t>
            </a:r>
            <a:r>
              <a:rPr lang="en-US" sz="2900" dirty="0">
                <a:solidFill>
                  <a:srgbClr val="202F34"/>
                </a:solidFill>
                <a:latin typeface="Arial"/>
                <a:cs typeface="Arial" panose="020B0604020202020204" pitchFamily="34" charset="0"/>
              </a:rPr>
              <a:t>A</a:t>
            </a:r>
            <a:r>
              <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s the frequency of online </a:t>
            </a:r>
            <a:r>
              <a:rPr lang="en-US" sz="2900" dirty="0">
                <a:solidFill>
                  <a:srgbClr val="202F34"/>
                </a:solidFill>
                <a:latin typeface="Arial"/>
                <a:cs typeface="Arial" panose="020B0604020202020204" pitchFamily="34" charset="0"/>
              </a:rPr>
              <a:t>seeking help </a:t>
            </a:r>
            <a:r>
              <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increased, life satisfaction decreased.</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rPr>
              <a:t>Of those using online help, 67% expressed high levels of satisfaction from the help received, and only 16.5% reported low levels of satisfaction.</a:t>
            </a:r>
            <a:endParaRPr kumimoji="0" lang="he-IL" sz="2900" b="0" i="0" u="none" strike="noStrike" kern="1200" cap="none" spc="0" normalizeH="0" baseline="0" noProof="0" dirty="0">
              <a:ln>
                <a:noFill/>
              </a:ln>
              <a:solidFill>
                <a:srgbClr val="202F34"/>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34675771"/>
      </p:ext>
    </p:extLst>
  </p:cSld>
  <p:clrMapOvr>
    <a:masterClrMapping/>
  </p:clrMapOvr>
</p:sld>
</file>

<file path=ppt/theme/theme1.xml><?xml version="1.0" encoding="utf-8"?>
<a:theme xmlns:a="http://schemas.openxmlformats.org/drawingml/2006/main" name="Technology Subject for Middle School: Digital Citizenship and Internet Safety by Slidesgo">
  <a:themeElements>
    <a:clrScheme name="Simple Light">
      <a:dk1>
        <a:srgbClr val="202F34"/>
      </a:dk1>
      <a:lt1>
        <a:srgbClr val="FCF9F9"/>
      </a:lt1>
      <a:dk2>
        <a:srgbClr val="D5F2ED"/>
      </a:dk2>
      <a:lt2>
        <a:srgbClr val="65D6D4"/>
      </a:lt2>
      <a:accent1>
        <a:srgbClr val="FEBCC9"/>
      </a:accent1>
      <a:accent2>
        <a:srgbClr val="FE8359"/>
      </a:accent2>
      <a:accent3>
        <a:srgbClr val="97504E"/>
      </a:accent3>
      <a:accent4>
        <a:srgbClr val="706994"/>
      </a:accent4>
      <a:accent5>
        <a:srgbClr val="B7B5CA"/>
      </a:accent5>
      <a:accent6>
        <a:srgbClr val="FFFFFF"/>
      </a:accent6>
      <a:hlink>
        <a:srgbClr val="202F3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939</Words>
  <Application>Microsoft Office PowerPoint</Application>
  <PresentationFormat>מסך רחב</PresentationFormat>
  <Paragraphs>159</Paragraphs>
  <Slides>16</Slides>
  <Notes>16</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16</vt:i4>
      </vt:variant>
    </vt:vector>
  </HeadingPairs>
  <TitlesOfParts>
    <vt:vector size="25" baseType="lpstr">
      <vt:lpstr>Arial</vt:lpstr>
      <vt:lpstr>Bebas Neue</vt:lpstr>
      <vt:lpstr>Calibri</vt:lpstr>
      <vt:lpstr>Exo ExtraBold</vt:lpstr>
      <vt:lpstr>Nunito Light</vt:lpstr>
      <vt:lpstr>Source Sans 3</vt:lpstr>
      <vt:lpstr>Tahoma</vt:lpstr>
      <vt:lpstr>Wingdings</vt:lpstr>
      <vt:lpstr>Technology Subject for Middle School: Digital Citizenship and Internet Safety by Slidesgo</vt:lpstr>
      <vt:lpstr>Online Support for Youth at Risk: Reaching Out Through Technology </vt:lpstr>
      <vt:lpstr>Table of Contents</vt:lpstr>
      <vt:lpstr>Literature Review </vt:lpstr>
      <vt:lpstr>Literature Review </vt:lpstr>
      <vt:lpstr>Literature Review: Digital Technology Examples for Youth</vt:lpstr>
      <vt:lpstr>Aims of the Study</vt:lpstr>
      <vt:lpstr>Research setting</vt:lpstr>
      <vt:lpstr>Method</vt:lpstr>
      <vt:lpstr>Results</vt:lpstr>
      <vt:lpstr>Results</vt:lpstr>
      <vt:lpstr>Results</vt:lpstr>
      <vt:lpstr>Results</vt:lpstr>
      <vt:lpstr>Results</vt:lpstr>
      <vt:lpstr>Results</vt:lpstr>
      <vt:lpstr>מצגת של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Support for Youth at Risk: Reaching Out Through Technology</dc:title>
  <dc:creator>Nir Wittenberg</dc:creator>
  <cp:lastModifiedBy>Nir Wittenberg</cp:lastModifiedBy>
  <cp:revision>11</cp:revision>
  <dcterms:created xsi:type="dcterms:W3CDTF">2023-09-25T08:10:17Z</dcterms:created>
  <dcterms:modified xsi:type="dcterms:W3CDTF">2023-10-15T09:32:23Z</dcterms:modified>
</cp:coreProperties>
</file>